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CA30C-FE69-4255-953C-EE8EA2569711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9334F-9155-40C5-A500-80CC78E9DB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5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7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92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83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4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8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1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Substractor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Formation FPGA - Compte rendu de TD</a:t>
            </a:r>
          </a:p>
          <a:p>
            <a:r>
              <a:rPr lang="fr-FR" dirty="0" smtClean="0"/>
              <a:t>Kamal KHERCHOUCH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29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59122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71" y="678315"/>
            <a:ext cx="4543425" cy="60674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77" y="678315"/>
            <a:ext cx="4486275" cy="58959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91504" y="678315"/>
            <a:ext cx="134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Tps critique 20ps si on part du postulat qu’on traverse une porte en 5ps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25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Schéma LT </a:t>
            </a:r>
            <a:r>
              <a:rPr lang="fr-FR" dirty="0" err="1" smtClean="0"/>
              <a:t>Spice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7" y="966335"/>
            <a:ext cx="11600238" cy="51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3" y="966250"/>
            <a:ext cx="11497034" cy="52736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Résultat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462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30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Substractor</vt:lpstr>
      <vt:lpstr>Théorie</vt:lpstr>
      <vt:lpstr>Schéma LT Spice</vt:lpstr>
      <vt:lpstr>Résultat graphique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18</cp:revision>
  <dcterms:created xsi:type="dcterms:W3CDTF">2023-04-27T13:02:03Z</dcterms:created>
  <dcterms:modified xsi:type="dcterms:W3CDTF">2023-04-28T14:28:17Z</dcterms:modified>
</cp:coreProperties>
</file>