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CA30C-FE69-4255-953C-EE8EA2569711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334F-9155-40C5-A500-80CC78E9DB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56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334F-9155-40C5-A500-80CC78E9DBE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334F-9155-40C5-A500-80CC78E9DBE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334F-9155-40C5-A500-80CC78E9DBE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2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7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92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8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1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F65A-2AC1-4759-A655-47B59844A86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B340-E403-43DC-BC13-A6C7EA839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Modélisation des portes logiques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Formation FPGA - Compte rendu de TD</a:t>
            </a:r>
          </a:p>
          <a:p>
            <a:r>
              <a:rPr lang="fr-FR" dirty="0" smtClean="0"/>
              <a:t>Kamal KHERCHOUCH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29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Transistor Mosfet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77" y="755310"/>
            <a:ext cx="45434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Modélisation porte logique (Inverseur)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3" y="966335"/>
            <a:ext cx="5448300" cy="3009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3" y="4126706"/>
            <a:ext cx="11582781" cy="2502694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9172"/>
              </p:ext>
            </p:extLst>
          </p:nvPr>
        </p:nvGraphicFramePr>
        <p:xfrm>
          <a:off x="6130053" y="1889127"/>
          <a:ext cx="56638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/>
                <a:gridCol w="1617436"/>
                <a:gridCol w="1617436"/>
                <a:gridCol w="1617436"/>
              </a:tblGrid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V_Pulse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Not_Output</a:t>
                      </a:r>
                      <a:endParaRPr lang="fr-FR" sz="1400" dirty="0"/>
                    </a:p>
                  </a:txBody>
                  <a:tcPr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</a:t>
                      </a:r>
                      <a:r>
                        <a:rPr lang="fr-FR" sz="1400" baseline="0" dirty="0" smtClean="0"/>
                        <a:t> = -5V (fermé)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 (Ouvert)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 (Ouvert)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 (fermé)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Modélisation porte logique (AND)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944"/>
              </p:ext>
            </p:extLst>
          </p:nvPr>
        </p:nvGraphicFramePr>
        <p:xfrm>
          <a:off x="5672853" y="4139067"/>
          <a:ext cx="5942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47"/>
                <a:gridCol w="420387"/>
                <a:gridCol w="1082858"/>
                <a:gridCol w="1082858"/>
                <a:gridCol w="1082858"/>
                <a:gridCol w="1082858"/>
                <a:gridCol w="729139"/>
              </a:tblGrid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M1 (N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M2 (N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M3 (P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M4 (P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</a:t>
                      </a:r>
                      <a:r>
                        <a:rPr lang="fr-FR" sz="1400" baseline="0" dirty="0" smtClean="0"/>
                        <a:t> 5V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</a:t>
                      </a:r>
                      <a:r>
                        <a:rPr lang="fr-FR" sz="1400" baseline="0" dirty="0" smtClean="0"/>
                        <a:t> 5V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0V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</a:t>
                      </a:r>
                    </a:p>
                    <a:p>
                      <a:pPr algn="ctr"/>
                      <a:r>
                        <a:rPr lang="fr-FR" sz="1400" dirty="0" smtClean="0"/>
                        <a:t>(Fermé)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</a:t>
                      </a:r>
                      <a:r>
                        <a:rPr lang="fr-FR" sz="1400" baseline="0" dirty="0" smtClean="0"/>
                        <a:t> 5V</a:t>
                      </a:r>
                    </a:p>
                    <a:p>
                      <a:pPr algn="ctr"/>
                      <a:r>
                        <a:rPr lang="fr-FR" sz="1400" baseline="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Vgs = 5V</a:t>
                      </a:r>
                    </a:p>
                    <a:p>
                      <a:pPr algn="ctr"/>
                      <a:r>
                        <a:rPr lang="fr-FR" sz="1400" dirty="0" smtClean="0"/>
                        <a:t>(Ouvert)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27" y="966335"/>
            <a:ext cx="7629525" cy="2971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4" y="4134077"/>
            <a:ext cx="5168981" cy="24751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7644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63301" y="4293961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49843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6384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7644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63301" y="5082275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49843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136384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7644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63301" y="5870589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949843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36384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4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4" y="4062510"/>
            <a:ext cx="5021158" cy="25260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Modélisation porte logique </a:t>
            </a:r>
            <a:r>
              <a:rPr lang="fr-FR" dirty="0" smtClean="0"/>
              <a:t>(</a:t>
            </a:r>
            <a:r>
              <a:rPr lang="fr-FR" dirty="0" smtClean="0"/>
              <a:t>OR</a:t>
            </a:r>
            <a:r>
              <a:rPr lang="fr-FR" dirty="0" smtClean="0"/>
              <a:t>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3633"/>
              </p:ext>
            </p:extLst>
          </p:nvPr>
        </p:nvGraphicFramePr>
        <p:xfrm>
          <a:off x="5672853" y="4139067"/>
          <a:ext cx="59422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47"/>
                <a:gridCol w="420387"/>
                <a:gridCol w="1082858"/>
                <a:gridCol w="1082858"/>
                <a:gridCol w="1082858"/>
                <a:gridCol w="1082858"/>
                <a:gridCol w="729139"/>
              </a:tblGrid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M1 (N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M2 (N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M3 (P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M4 (P MOS)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Ouvert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Fermé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Ouvert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7644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63301" y="4293961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49843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6384" y="4293961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87644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63301" y="5082275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49843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136384" y="508227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7644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763301" y="5870589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949843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36384" y="5870589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90" y="966335"/>
            <a:ext cx="6934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77" y="4040738"/>
            <a:ext cx="5036464" cy="25260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Modélisation porte logique </a:t>
            </a:r>
            <a:r>
              <a:rPr lang="fr-FR" dirty="0" smtClean="0"/>
              <a:t>(NAND)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08162"/>
              </p:ext>
            </p:extLst>
          </p:nvPr>
        </p:nvGraphicFramePr>
        <p:xfrm>
          <a:off x="7896072" y="4422789"/>
          <a:ext cx="161077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47"/>
                <a:gridCol w="420387"/>
                <a:gridCol w="729139"/>
              </a:tblGrid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69537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5194" y="4272190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31736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18277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69537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5194" y="5060504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31736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18277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69537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5194" y="5848818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31736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18277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77" y="864592"/>
            <a:ext cx="7210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78" y="4082976"/>
            <a:ext cx="5021158" cy="25301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Modélisation porte logique </a:t>
            </a:r>
            <a:r>
              <a:rPr lang="fr-FR" dirty="0" smtClean="0"/>
              <a:t>(NOR)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40804"/>
              </p:ext>
            </p:extLst>
          </p:nvPr>
        </p:nvGraphicFramePr>
        <p:xfrm>
          <a:off x="7896072" y="4422789"/>
          <a:ext cx="161077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47"/>
                <a:gridCol w="420387"/>
                <a:gridCol w="729139"/>
              </a:tblGrid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  <a:tr h="2251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5V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0V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69537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5194" y="4272190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31736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18277" y="427219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69537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5194" y="5060504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31736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18277" y="5060504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69537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5194" y="5848818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31736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18277" y="584881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77" y="864592"/>
            <a:ext cx="7210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397328"/>
            <a:ext cx="6076950" cy="266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46" y="3064328"/>
            <a:ext cx="6496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85762"/>
            <a:ext cx="4495800" cy="6086475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20190" y="87086"/>
            <a:ext cx="10515600" cy="879249"/>
          </a:xfrm>
        </p:spPr>
        <p:txBody>
          <a:bodyPr/>
          <a:lstStyle/>
          <a:p>
            <a:r>
              <a:rPr lang="fr-FR" dirty="0" smtClean="0"/>
              <a:t>Multiplexeur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454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342</Words>
  <Application>Microsoft Office PowerPoint</Application>
  <PresentationFormat>Grand écran</PresentationFormat>
  <Paragraphs>189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Modélisation des portes logiques</vt:lpstr>
      <vt:lpstr>Transistor Mosfet</vt:lpstr>
      <vt:lpstr>Modélisation porte logique (Inverseur)</vt:lpstr>
      <vt:lpstr>Modélisation porte logique (AND)</vt:lpstr>
      <vt:lpstr>Modélisation porte logique (OR)</vt:lpstr>
      <vt:lpstr>Modélisation porte logique (NAND)</vt:lpstr>
      <vt:lpstr>Modélisation porte logique (NOR)</vt:lpstr>
      <vt:lpstr>Présentation PowerPoint</vt:lpstr>
      <vt:lpstr>Multiplexeur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16</cp:revision>
  <dcterms:created xsi:type="dcterms:W3CDTF">2023-04-27T13:02:03Z</dcterms:created>
  <dcterms:modified xsi:type="dcterms:W3CDTF">2023-04-28T10:24:52Z</dcterms:modified>
</cp:coreProperties>
</file>