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2" r:id="rId2"/>
    <p:sldId id="263" r:id="rId3"/>
    <p:sldId id="264" r:id="rId4"/>
    <p:sldId id="265" r:id="rId5"/>
    <p:sldId id="266" r:id="rId6"/>
    <p:sldId id="267" r:id="rId7"/>
  </p:sldIdLst>
  <p:sldSz cx="193929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02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4113" y="1122363"/>
            <a:ext cx="1454467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4113" y="3602038"/>
            <a:ext cx="1454467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75BE-3CC4-4E12-96A9-BB5604419CCF}" type="datetimeFigureOut">
              <a:rPr lang="fr-FR" smtClean="0"/>
              <a:t>13/07/2023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3564-06C0-47A3-9290-9E0B43E7A5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888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75BE-3CC4-4E12-96A9-BB5604419CCF}" type="datetimeFigureOut">
              <a:rPr lang="fr-FR" smtClean="0"/>
              <a:t>13/07/2023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3564-06C0-47A3-9290-9E0B43E7A5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8222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878044" y="365125"/>
            <a:ext cx="4181594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3262" y="365125"/>
            <a:ext cx="12302371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75BE-3CC4-4E12-96A9-BB5604419CCF}" type="datetimeFigureOut">
              <a:rPr lang="fr-FR" smtClean="0"/>
              <a:t>13/07/2023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3564-06C0-47A3-9290-9E0B43E7A5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0012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75BE-3CC4-4E12-96A9-BB5604419CCF}" type="datetimeFigureOut">
              <a:rPr lang="fr-FR" smtClean="0"/>
              <a:t>13/07/2023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3564-06C0-47A3-9290-9E0B43E7A5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7384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3162" y="1709739"/>
            <a:ext cx="1672637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3162" y="4589464"/>
            <a:ext cx="1672637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75BE-3CC4-4E12-96A9-BB5604419CCF}" type="datetimeFigureOut">
              <a:rPr lang="fr-FR" smtClean="0"/>
              <a:t>13/07/2023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3564-06C0-47A3-9290-9E0B43E7A5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2013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3262" y="1825625"/>
            <a:ext cx="8241983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17655" y="1825625"/>
            <a:ext cx="8241983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75BE-3CC4-4E12-96A9-BB5604419CCF}" type="datetimeFigureOut">
              <a:rPr lang="fr-FR" smtClean="0"/>
              <a:t>13/07/2023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3564-06C0-47A3-9290-9E0B43E7A5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1531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788" y="365126"/>
            <a:ext cx="16726376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5789" y="1681163"/>
            <a:ext cx="820410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35789" y="2505075"/>
            <a:ext cx="8204105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17656" y="1681163"/>
            <a:ext cx="824450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817656" y="2505075"/>
            <a:ext cx="824450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75BE-3CC4-4E12-96A9-BB5604419CCF}" type="datetimeFigureOut">
              <a:rPr lang="fr-FR" smtClean="0"/>
              <a:t>13/07/2023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3564-06C0-47A3-9290-9E0B43E7A5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74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75BE-3CC4-4E12-96A9-BB5604419CCF}" type="datetimeFigureOut">
              <a:rPr lang="fr-FR" smtClean="0"/>
              <a:t>13/07/2023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3564-06C0-47A3-9290-9E0B43E7A5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770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75BE-3CC4-4E12-96A9-BB5604419CCF}" type="datetimeFigureOut">
              <a:rPr lang="fr-FR" smtClean="0"/>
              <a:t>13/07/2023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3564-06C0-47A3-9290-9E0B43E7A5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9265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789" y="457200"/>
            <a:ext cx="625471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508" y="987426"/>
            <a:ext cx="981765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5789" y="2057400"/>
            <a:ext cx="625471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75BE-3CC4-4E12-96A9-BB5604419CCF}" type="datetimeFigureOut">
              <a:rPr lang="fr-FR" smtClean="0"/>
              <a:t>13/07/2023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3564-06C0-47A3-9290-9E0B43E7A5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173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789" y="457200"/>
            <a:ext cx="625471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244508" y="987426"/>
            <a:ext cx="9817656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5789" y="2057400"/>
            <a:ext cx="625471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75BE-3CC4-4E12-96A9-BB5604419CCF}" type="datetimeFigureOut">
              <a:rPr lang="fr-FR" smtClean="0"/>
              <a:t>13/07/2023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3564-06C0-47A3-9290-9E0B43E7A5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055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3262" y="365126"/>
            <a:ext cx="167263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3262" y="1825625"/>
            <a:ext cx="167263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33262" y="6356351"/>
            <a:ext cx="43634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875BE-3CC4-4E12-96A9-BB5604419CCF}" type="datetimeFigureOut">
              <a:rPr lang="fr-FR" smtClean="0"/>
              <a:t>13/07/2023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23898" y="6356351"/>
            <a:ext cx="65451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696235" y="6356351"/>
            <a:ext cx="43634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73564-06C0-47A3-9290-9E0B43E7A5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4120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4019625" y="823270"/>
            <a:ext cx="530135" cy="426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-1</a:t>
            </a:r>
            <a:endParaRPr lang="fr-FR" sz="2800" dirty="0"/>
          </a:p>
        </p:txBody>
      </p:sp>
      <p:sp>
        <p:nvSpPr>
          <p:cNvPr id="62" name="Rectangle 61"/>
          <p:cNvSpPr/>
          <p:nvPr/>
        </p:nvSpPr>
        <p:spPr>
          <a:xfrm>
            <a:off x="3939177" y="749694"/>
            <a:ext cx="2173912" cy="181356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ZoneTexte 62"/>
          <p:cNvSpPr txBox="1"/>
          <p:nvPr/>
        </p:nvSpPr>
        <p:spPr>
          <a:xfrm>
            <a:off x="3939178" y="418966"/>
            <a:ext cx="2173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Gradient Horizontal</a:t>
            </a:r>
            <a:endParaRPr lang="fr-FR" sz="1600" dirty="0"/>
          </a:p>
        </p:txBody>
      </p:sp>
      <p:sp>
        <p:nvSpPr>
          <p:cNvPr id="32" name="Rectangle 31"/>
          <p:cNvSpPr/>
          <p:nvPr/>
        </p:nvSpPr>
        <p:spPr>
          <a:xfrm>
            <a:off x="4748622" y="834286"/>
            <a:ext cx="530135" cy="426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471698" y="834286"/>
            <a:ext cx="530135" cy="426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1</a:t>
            </a:r>
            <a:endParaRPr lang="fr-FR" sz="2800" dirty="0"/>
          </a:p>
        </p:txBody>
      </p:sp>
      <p:sp>
        <p:nvSpPr>
          <p:cNvPr id="35" name="Rectangle 34"/>
          <p:cNvSpPr/>
          <p:nvPr/>
        </p:nvSpPr>
        <p:spPr>
          <a:xfrm>
            <a:off x="4019625" y="1436213"/>
            <a:ext cx="530135" cy="426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-2</a:t>
            </a:r>
            <a:endParaRPr lang="fr-FR" sz="2800" dirty="0"/>
          </a:p>
        </p:txBody>
      </p:sp>
      <p:sp>
        <p:nvSpPr>
          <p:cNvPr id="37" name="Rectangle 36"/>
          <p:cNvSpPr/>
          <p:nvPr/>
        </p:nvSpPr>
        <p:spPr>
          <a:xfrm>
            <a:off x="4748622" y="1447229"/>
            <a:ext cx="530135" cy="426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471698" y="1447229"/>
            <a:ext cx="530135" cy="426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019625" y="2049156"/>
            <a:ext cx="530135" cy="426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-1</a:t>
            </a:r>
            <a:endParaRPr lang="fr-FR" sz="2800" dirty="0"/>
          </a:p>
        </p:txBody>
      </p:sp>
      <p:sp>
        <p:nvSpPr>
          <p:cNvPr id="41" name="Rectangle 40"/>
          <p:cNvSpPr/>
          <p:nvPr/>
        </p:nvSpPr>
        <p:spPr>
          <a:xfrm>
            <a:off x="4748622" y="2060172"/>
            <a:ext cx="530135" cy="426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471698" y="2060172"/>
            <a:ext cx="530135" cy="426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1</a:t>
            </a:r>
            <a:endParaRPr lang="fr-FR" sz="2800" dirty="0"/>
          </a:p>
        </p:txBody>
      </p:sp>
      <p:sp>
        <p:nvSpPr>
          <p:cNvPr id="44" name="Rectangle 43"/>
          <p:cNvSpPr/>
          <p:nvPr/>
        </p:nvSpPr>
        <p:spPr>
          <a:xfrm>
            <a:off x="4019624" y="3388670"/>
            <a:ext cx="530135" cy="426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939176" y="3315094"/>
            <a:ext cx="2173912" cy="181356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/>
          <p:cNvSpPr txBox="1"/>
          <p:nvPr/>
        </p:nvSpPr>
        <p:spPr>
          <a:xfrm>
            <a:off x="3939177" y="2984366"/>
            <a:ext cx="2173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Gradient Vertical</a:t>
            </a:r>
            <a:endParaRPr lang="fr-FR" sz="1600" dirty="0"/>
          </a:p>
        </p:txBody>
      </p:sp>
      <p:sp>
        <p:nvSpPr>
          <p:cNvPr id="49" name="Rectangle 48"/>
          <p:cNvSpPr/>
          <p:nvPr/>
        </p:nvSpPr>
        <p:spPr>
          <a:xfrm>
            <a:off x="4748621" y="3399686"/>
            <a:ext cx="530135" cy="426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2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471697" y="3399686"/>
            <a:ext cx="530135" cy="426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1</a:t>
            </a:r>
            <a:endParaRPr lang="fr-FR" sz="2800" dirty="0"/>
          </a:p>
        </p:txBody>
      </p:sp>
      <p:sp>
        <p:nvSpPr>
          <p:cNvPr id="52" name="Rectangle 51"/>
          <p:cNvSpPr/>
          <p:nvPr/>
        </p:nvSpPr>
        <p:spPr>
          <a:xfrm>
            <a:off x="4019624" y="4001613"/>
            <a:ext cx="530135" cy="426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748621" y="4012629"/>
            <a:ext cx="530135" cy="426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471697" y="4012629"/>
            <a:ext cx="530135" cy="426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0</a:t>
            </a:r>
            <a:endParaRPr lang="fr-FR" sz="2800" dirty="0"/>
          </a:p>
        </p:txBody>
      </p:sp>
      <p:sp>
        <p:nvSpPr>
          <p:cNvPr id="57" name="Rectangle 56"/>
          <p:cNvSpPr/>
          <p:nvPr/>
        </p:nvSpPr>
        <p:spPr>
          <a:xfrm>
            <a:off x="4019624" y="4614556"/>
            <a:ext cx="530135" cy="426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-1</a:t>
            </a:r>
            <a:endParaRPr lang="fr-FR" sz="2800" dirty="0"/>
          </a:p>
        </p:txBody>
      </p:sp>
      <p:sp>
        <p:nvSpPr>
          <p:cNvPr id="58" name="Rectangle 57"/>
          <p:cNvSpPr/>
          <p:nvPr/>
        </p:nvSpPr>
        <p:spPr>
          <a:xfrm>
            <a:off x="4748621" y="4625572"/>
            <a:ext cx="530135" cy="426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-2</a:t>
            </a:r>
            <a:endParaRPr lang="fr-FR" sz="2800" dirty="0"/>
          </a:p>
        </p:txBody>
      </p:sp>
      <p:sp>
        <p:nvSpPr>
          <p:cNvPr id="59" name="Rectangle 58"/>
          <p:cNvSpPr/>
          <p:nvPr/>
        </p:nvSpPr>
        <p:spPr>
          <a:xfrm>
            <a:off x="5471697" y="4625572"/>
            <a:ext cx="530135" cy="426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-1</a:t>
            </a:r>
            <a:endParaRPr lang="fr-FR" sz="2800" dirty="0"/>
          </a:p>
        </p:txBody>
      </p:sp>
      <p:sp>
        <p:nvSpPr>
          <p:cNvPr id="60" name="Rectangle 59"/>
          <p:cNvSpPr/>
          <p:nvPr/>
        </p:nvSpPr>
        <p:spPr>
          <a:xfrm>
            <a:off x="1239219" y="2060172"/>
            <a:ext cx="2173912" cy="181356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en angle 8"/>
          <p:cNvCxnSpPr>
            <a:stCxn id="60" idx="0"/>
            <a:endCxn id="62" idx="1"/>
          </p:cNvCxnSpPr>
          <p:nvPr/>
        </p:nvCxnSpPr>
        <p:spPr>
          <a:xfrm rot="5400000" flipH="1" flipV="1">
            <a:off x="2930827" y="1051822"/>
            <a:ext cx="403698" cy="161300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en angle 60"/>
          <p:cNvCxnSpPr>
            <a:stCxn id="60" idx="2"/>
            <a:endCxn id="46" idx="1"/>
          </p:cNvCxnSpPr>
          <p:nvPr/>
        </p:nvCxnSpPr>
        <p:spPr>
          <a:xfrm rot="16200000" flipH="1">
            <a:off x="2958604" y="3241302"/>
            <a:ext cx="348142" cy="161300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ZoneTexte 63"/>
          <p:cNvSpPr txBox="1"/>
          <p:nvPr/>
        </p:nvSpPr>
        <p:spPr>
          <a:xfrm>
            <a:off x="1239220" y="2797675"/>
            <a:ext cx="2173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Image d’entrée</a:t>
            </a:r>
            <a:endParaRPr lang="fr-FR" sz="1600" dirty="0"/>
          </a:p>
        </p:txBody>
      </p:sp>
      <p:sp>
        <p:nvSpPr>
          <p:cNvPr id="65" name="Rectangle 64"/>
          <p:cNvSpPr/>
          <p:nvPr/>
        </p:nvSpPr>
        <p:spPr>
          <a:xfrm>
            <a:off x="6792850" y="2475472"/>
            <a:ext cx="2931721" cy="96217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/>
          <p:cNvSpPr/>
          <p:nvPr/>
        </p:nvSpPr>
        <p:spPr>
          <a:xfrm>
            <a:off x="10294200" y="2475622"/>
            <a:ext cx="2173912" cy="96202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6792848" y="2786659"/>
                <a:ext cx="2931723" cy="603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fr-F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𝐺𝑟𝑎𝑑𝑖𝑒𝑛𝑡</m:t>
                        </m:r>
                        <m:r>
                          <a:rPr lang="fr-F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fr-F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sz="1600" dirty="0" smtClean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𝐺𝑟𝑎𝑑𝑖𝑒𝑛𝑡</m:t>
                        </m:r>
                        <m:r>
                          <a:rPr lang="fr-F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fr-F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1600" b="0" dirty="0" smtClean="0">
                  <a:ea typeface="Cambria Math" panose="02040503050406030204" pitchFamily="18" charset="0"/>
                </a:endParaRPr>
              </a:p>
              <a:p>
                <a:pPr algn="ctr"/>
                <a:r>
                  <a:rPr lang="fr-FR" sz="1600" i="1" dirty="0" smtClean="0"/>
                  <a:t>On prend la valeur absolue  </a:t>
                </a:r>
                <a:endParaRPr lang="fr-FR" sz="1600" i="1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848" y="2786659"/>
                <a:ext cx="2931723" cy="603178"/>
              </a:xfrm>
              <a:prstGeom prst="rect">
                <a:avLst/>
              </a:prstGeom>
              <a:blipFill rotWithShape="0">
                <a:blip r:embed="rId2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Connecteur en angle 69"/>
          <p:cNvCxnSpPr>
            <a:stCxn id="62" idx="3"/>
            <a:endCxn id="65" idx="0"/>
          </p:cNvCxnSpPr>
          <p:nvPr/>
        </p:nvCxnSpPr>
        <p:spPr>
          <a:xfrm>
            <a:off x="6113089" y="1656474"/>
            <a:ext cx="2145622" cy="81899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en angle 70"/>
          <p:cNvCxnSpPr>
            <a:stCxn id="46" idx="3"/>
            <a:endCxn id="65" idx="2"/>
          </p:cNvCxnSpPr>
          <p:nvPr/>
        </p:nvCxnSpPr>
        <p:spPr>
          <a:xfrm flipV="1">
            <a:off x="6113088" y="3437648"/>
            <a:ext cx="2145623" cy="78422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en angle 71"/>
          <p:cNvCxnSpPr>
            <a:stCxn id="65" idx="3"/>
            <a:endCxn id="67" idx="1"/>
          </p:cNvCxnSpPr>
          <p:nvPr/>
        </p:nvCxnSpPr>
        <p:spPr>
          <a:xfrm>
            <a:off x="9724571" y="2956560"/>
            <a:ext cx="569629" cy="7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ZoneTexte 95"/>
          <p:cNvSpPr txBox="1"/>
          <p:nvPr/>
        </p:nvSpPr>
        <p:spPr>
          <a:xfrm>
            <a:off x="10294201" y="2691978"/>
            <a:ext cx="21739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Comparaison</a:t>
            </a:r>
          </a:p>
          <a:p>
            <a:pPr algn="ctr"/>
            <a:r>
              <a:rPr lang="fr-FR" sz="1600" dirty="0" smtClean="0"/>
              <a:t>&gt;=</a:t>
            </a:r>
            <a:endParaRPr lang="fr-FR" sz="1600" dirty="0"/>
          </a:p>
        </p:txBody>
      </p:sp>
      <p:cxnSp>
        <p:nvCxnSpPr>
          <p:cNvPr id="121" name="Connecteur en angle 120"/>
          <p:cNvCxnSpPr>
            <a:stCxn id="124" idx="2"/>
            <a:endCxn id="67" idx="0"/>
          </p:cNvCxnSpPr>
          <p:nvPr/>
        </p:nvCxnSpPr>
        <p:spPr>
          <a:xfrm rot="5400000">
            <a:off x="11033035" y="2120046"/>
            <a:ext cx="703698" cy="745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ZoneTexte 123"/>
          <p:cNvSpPr txBox="1"/>
          <p:nvPr/>
        </p:nvSpPr>
        <p:spPr>
          <a:xfrm>
            <a:off x="10147186" y="1433370"/>
            <a:ext cx="2482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Seuil : 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14313140" y="2188053"/>
            <a:ext cx="2173912" cy="181356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ZoneTexte 132"/>
          <p:cNvSpPr txBox="1"/>
          <p:nvPr/>
        </p:nvSpPr>
        <p:spPr>
          <a:xfrm>
            <a:off x="14313141" y="2925556"/>
            <a:ext cx="2173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Image de sortie</a:t>
            </a:r>
            <a:endParaRPr lang="fr-FR" sz="1600" dirty="0"/>
          </a:p>
        </p:txBody>
      </p:sp>
      <p:sp>
        <p:nvSpPr>
          <p:cNvPr id="136" name="Rectangle 135"/>
          <p:cNvSpPr/>
          <p:nvPr/>
        </p:nvSpPr>
        <p:spPr>
          <a:xfrm>
            <a:off x="10271012" y="5051888"/>
            <a:ext cx="2209799" cy="96202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7" name="Connecteur en angle 136"/>
          <p:cNvCxnSpPr>
            <a:stCxn id="67" idx="2"/>
            <a:endCxn id="136" idx="0"/>
          </p:cNvCxnSpPr>
          <p:nvPr/>
        </p:nvCxnSpPr>
        <p:spPr>
          <a:xfrm rot="5400000">
            <a:off x="10571414" y="4242145"/>
            <a:ext cx="1614241" cy="524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ZoneTexte 144"/>
          <p:cNvSpPr txBox="1"/>
          <p:nvPr/>
        </p:nvSpPr>
        <p:spPr>
          <a:xfrm>
            <a:off x="10296412" y="5357025"/>
            <a:ext cx="218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Multiplexeur</a:t>
            </a:r>
            <a:endParaRPr lang="fr-FR" sz="1600" dirty="0"/>
          </a:p>
        </p:txBody>
      </p:sp>
      <p:cxnSp>
        <p:nvCxnSpPr>
          <p:cNvPr id="146" name="Connecteur en angle 145"/>
          <p:cNvCxnSpPr>
            <a:stCxn id="46" idx="2"/>
            <a:endCxn id="152" idx="1"/>
          </p:cNvCxnSpPr>
          <p:nvPr/>
        </p:nvCxnSpPr>
        <p:spPr>
          <a:xfrm rot="16200000" flipH="1">
            <a:off x="7316440" y="2838345"/>
            <a:ext cx="664263" cy="524487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ZoneTexte 151"/>
          <p:cNvSpPr txBox="1"/>
          <p:nvPr/>
        </p:nvSpPr>
        <p:spPr>
          <a:xfrm>
            <a:off x="10271011" y="5623640"/>
            <a:ext cx="38519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600" dirty="0" smtClean="0"/>
              <a:t>0</a:t>
            </a:r>
            <a:endParaRPr lang="fr-FR" sz="1600" dirty="0"/>
          </a:p>
        </p:txBody>
      </p:sp>
      <p:sp>
        <p:nvSpPr>
          <p:cNvPr id="153" name="ZoneTexte 152"/>
          <p:cNvSpPr txBox="1"/>
          <p:nvPr/>
        </p:nvSpPr>
        <p:spPr>
          <a:xfrm>
            <a:off x="10271011" y="5243477"/>
            <a:ext cx="38519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600" dirty="0"/>
              <a:t>1</a:t>
            </a:r>
          </a:p>
        </p:txBody>
      </p:sp>
      <p:cxnSp>
        <p:nvCxnSpPr>
          <p:cNvPr id="154" name="Connecteur en angle 153"/>
          <p:cNvCxnSpPr/>
          <p:nvPr/>
        </p:nvCxnSpPr>
        <p:spPr>
          <a:xfrm>
            <a:off x="9688682" y="5412754"/>
            <a:ext cx="569629" cy="7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ZoneTexte 154"/>
          <p:cNvSpPr txBox="1"/>
          <p:nvPr/>
        </p:nvSpPr>
        <p:spPr>
          <a:xfrm>
            <a:off x="8911772" y="5243477"/>
            <a:ext cx="81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Blanc</a:t>
            </a:r>
            <a:endParaRPr lang="fr-FR" sz="1600" dirty="0"/>
          </a:p>
        </p:txBody>
      </p:sp>
      <p:cxnSp>
        <p:nvCxnSpPr>
          <p:cNvPr id="156" name="Connecteur en angle 155"/>
          <p:cNvCxnSpPr>
            <a:stCxn id="145" idx="3"/>
            <a:endCxn id="132" idx="2"/>
          </p:cNvCxnSpPr>
          <p:nvPr/>
        </p:nvCxnSpPr>
        <p:spPr>
          <a:xfrm flipV="1">
            <a:off x="12480811" y="4001613"/>
            <a:ext cx="2919285" cy="152468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ZoneTexte 160"/>
          <p:cNvSpPr txBox="1"/>
          <p:nvPr/>
        </p:nvSpPr>
        <p:spPr>
          <a:xfrm>
            <a:off x="5026132" y="5873063"/>
            <a:ext cx="5112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On récupérer le pixel présent dans le registre Reg5</a:t>
            </a:r>
          </a:p>
          <a:p>
            <a:pPr algn="ctr"/>
            <a:r>
              <a:rPr lang="fr-FR" sz="1600" dirty="0"/>
              <a:t>q</a:t>
            </a:r>
            <a:r>
              <a:rPr lang="fr-FR" sz="1600" dirty="0" smtClean="0"/>
              <a:t>ui correspond au pixel de notre image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372582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11297589" y="1528997"/>
            <a:ext cx="3657600" cy="73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FIFO 1 </a:t>
            </a:r>
            <a:endParaRPr lang="fr-FR" sz="2800" dirty="0"/>
          </a:p>
        </p:txBody>
      </p:sp>
      <p:sp>
        <p:nvSpPr>
          <p:cNvPr id="36" name="Rectangle 35"/>
          <p:cNvSpPr/>
          <p:nvPr/>
        </p:nvSpPr>
        <p:spPr>
          <a:xfrm>
            <a:off x="11297589" y="2970551"/>
            <a:ext cx="3657600" cy="73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FIFO 2 </a:t>
            </a:r>
            <a:endParaRPr lang="fr-FR" sz="2800" dirty="0"/>
          </a:p>
        </p:txBody>
      </p:sp>
      <p:sp>
        <p:nvSpPr>
          <p:cNvPr id="37" name="Rectangle 36"/>
          <p:cNvSpPr/>
          <p:nvPr/>
        </p:nvSpPr>
        <p:spPr>
          <a:xfrm>
            <a:off x="6298368" y="1528997"/>
            <a:ext cx="986853" cy="73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Reg1 </a:t>
            </a:r>
            <a:endParaRPr lang="fr-FR" sz="2800" dirty="0"/>
          </a:p>
        </p:txBody>
      </p:sp>
      <p:sp>
        <p:nvSpPr>
          <p:cNvPr id="38" name="Rectangle 37"/>
          <p:cNvSpPr/>
          <p:nvPr/>
        </p:nvSpPr>
        <p:spPr>
          <a:xfrm>
            <a:off x="7964775" y="1528997"/>
            <a:ext cx="986853" cy="73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Reg2 </a:t>
            </a:r>
            <a:endParaRPr lang="fr-FR" sz="2800" dirty="0"/>
          </a:p>
        </p:txBody>
      </p:sp>
      <p:sp>
        <p:nvSpPr>
          <p:cNvPr id="39" name="Rectangle 38"/>
          <p:cNvSpPr/>
          <p:nvPr/>
        </p:nvSpPr>
        <p:spPr>
          <a:xfrm>
            <a:off x="9631182" y="1528997"/>
            <a:ext cx="986853" cy="73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Reg3 </a:t>
            </a:r>
            <a:endParaRPr lang="fr-FR" sz="2800" dirty="0"/>
          </a:p>
        </p:txBody>
      </p:sp>
      <p:sp>
        <p:nvSpPr>
          <p:cNvPr id="40" name="Rectangle 39"/>
          <p:cNvSpPr/>
          <p:nvPr/>
        </p:nvSpPr>
        <p:spPr>
          <a:xfrm>
            <a:off x="6298368" y="2970551"/>
            <a:ext cx="986853" cy="73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Reg4 </a:t>
            </a:r>
            <a:endParaRPr lang="fr-FR" sz="2800" dirty="0"/>
          </a:p>
        </p:txBody>
      </p:sp>
      <p:sp>
        <p:nvSpPr>
          <p:cNvPr id="41" name="Rectangle 40"/>
          <p:cNvSpPr/>
          <p:nvPr/>
        </p:nvSpPr>
        <p:spPr>
          <a:xfrm>
            <a:off x="7964775" y="2970551"/>
            <a:ext cx="986853" cy="73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Reg5 </a:t>
            </a:r>
            <a:endParaRPr lang="fr-FR" sz="2800" dirty="0"/>
          </a:p>
        </p:txBody>
      </p:sp>
      <p:sp>
        <p:nvSpPr>
          <p:cNvPr id="42" name="Rectangle 41"/>
          <p:cNvSpPr/>
          <p:nvPr/>
        </p:nvSpPr>
        <p:spPr>
          <a:xfrm>
            <a:off x="9631182" y="2970551"/>
            <a:ext cx="986853" cy="73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Reg6 </a:t>
            </a:r>
            <a:endParaRPr lang="fr-FR" sz="2800" dirty="0"/>
          </a:p>
        </p:txBody>
      </p:sp>
      <p:sp>
        <p:nvSpPr>
          <p:cNvPr id="43" name="Rectangle 42"/>
          <p:cNvSpPr/>
          <p:nvPr/>
        </p:nvSpPr>
        <p:spPr>
          <a:xfrm>
            <a:off x="6298368" y="4412105"/>
            <a:ext cx="986853" cy="73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Reg7 </a:t>
            </a:r>
            <a:endParaRPr lang="fr-FR" sz="2800" dirty="0"/>
          </a:p>
        </p:txBody>
      </p:sp>
      <p:sp>
        <p:nvSpPr>
          <p:cNvPr id="44" name="Rectangle 43"/>
          <p:cNvSpPr/>
          <p:nvPr/>
        </p:nvSpPr>
        <p:spPr>
          <a:xfrm>
            <a:off x="7964775" y="4412105"/>
            <a:ext cx="986853" cy="73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Reg8 </a:t>
            </a:r>
            <a:endParaRPr lang="fr-FR" sz="2800" dirty="0"/>
          </a:p>
        </p:txBody>
      </p:sp>
      <p:sp>
        <p:nvSpPr>
          <p:cNvPr id="45" name="Rectangle 44"/>
          <p:cNvSpPr/>
          <p:nvPr/>
        </p:nvSpPr>
        <p:spPr>
          <a:xfrm>
            <a:off x="9631182" y="4412105"/>
            <a:ext cx="986853" cy="73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Reg9 </a:t>
            </a:r>
            <a:endParaRPr lang="fr-FR" sz="2800" dirty="0"/>
          </a:p>
        </p:txBody>
      </p:sp>
      <p:cxnSp>
        <p:nvCxnSpPr>
          <p:cNvPr id="46" name="Connecteur droit avec flèche 45"/>
          <p:cNvCxnSpPr>
            <a:stCxn id="37" idx="3"/>
            <a:endCxn id="38" idx="1"/>
          </p:cNvCxnSpPr>
          <p:nvPr/>
        </p:nvCxnSpPr>
        <p:spPr>
          <a:xfrm>
            <a:off x="7285221" y="1896256"/>
            <a:ext cx="6795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>
            <a:stCxn id="38" idx="3"/>
            <a:endCxn id="39" idx="1"/>
          </p:cNvCxnSpPr>
          <p:nvPr/>
        </p:nvCxnSpPr>
        <p:spPr>
          <a:xfrm>
            <a:off x="8951628" y="1896256"/>
            <a:ext cx="6795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>
            <a:stCxn id="39" idx="3"/>
            <a:endCxn id="35" idx="1"/>
          </p:cNvCxnSpPr>
          <p:nvPr/>
        </p:nvCxnSpPr>
        <p:spPr>
          <a:xfrm>
            <a:off x="10618035" y="1896256"/>
            <a:ext cx="6795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>
            <a:stCxn id="40" idx="3"/>
            <a:endCxn id="41" idx="1"/>
          </p:cNvCxnSpPr>
          <p:nvPr/>
        </p:nvCxnSpPr>
        <p:spPr>
          <a:xfrm>
            <a:off x="7285221" y="3337810"/>
            <a:ext cx="6795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>
            <a:stCxn id="41" idx="3"/>
            <a:endCxn id="42" idx="1"/>
          </p:cNvCxnSpPr>
          <p:nvPr/>
        </p:nvCxnSpPr>
        <p:spPr>
          <a:xfrm>
            <a:off x="8951628" y="3337810"/>
            <a:ext cx="6795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>
            <a:stCxn id="42" idx="3"/>
            <a:endCxn id="36" idx="1"/>
          </p:cNvCxnSpPr>
          <p:nvPr/>
        </p:nvCxnSpPr>
        <p:spPr>
          <a:xfrm>
            <a:off x="10618035" y="3337810"/>
            <a:ext cx="6795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>
            <a:stCxn id="43" idx="3"/>
            <a:endCxn id="44" idx="1"/>
          </p:cNvCxnSpPr>
          <p:nvPr/>
        </p:nvCxnSpPr>
        <p:spPr>
          <a:xfrm>
            <a:off x="7285221" y="4779364"/>
            <a:ext cx="6795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>
            <a:endCxn id="45" idx="1"/>
          </p:cNvCxnSpPr>
          <p:nvPr/>
        </p:nvCxnSpPr>
        <p:spPr>
          <a:xfrm>
            <a:off x="8951628" y="4779364"/>
            <a:ext cx="6795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stCxn id="45" idx="3"/>
            <a:endCxn id="55" idx="1"/>
          </p:cNvCxnSpPr>
          <p:nvPr/>
        </p:nvCxnSpPr>
        <p:spPr>
          <a:xfrm>
            <a:off x="10618035" y="4779364"/>
            <a:ext cx="6795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/>
          <p:cNvSpPr txBox="1"/>
          <p:nvPr/>
        </p:nvSpPr>
        <p:spPr>
          <a:xfrm>
            <a:off x="11297589" y="4579309"/>
            <a:ext cx="3898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Le pixel n’est plus retenu </a:t>
            </a:r>
            <a:endParaRPr lang="fr-FR" sz="2000" dirty="0"/>
          </a:p>
        </p:txBody>
      </p:sp>
      <p:cxnSp>
        <p:nvCxnSpPr>
          <p:cNvPr id="57" name="Connecteur droit avec flèche 56"/>
          <p:cNvCxnSpPr>
            <a:endCxn id="37" idx="1"/>
          </p:cNvCxnSpPr>
          <p:nvPr/>
        </p:nvCxnSpPr>
        <p:spPr>
          <a:xfrm>
            <a:off x="5447677" y="1896256"/>
            <a:ext cx="85069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5996066" y="1388423"/>
            <a:ext cx="4841824" cy="388811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>
          <a:xfrm>
            <a:off x="3273765" y="989476"/>
            <a:ext cx="2173912" cy="181356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60"/>
          <p:cNvSpPr txBox="1"/>
          <p:nvPr/>
        </p:nvSpPr>
        <p:spPr>
          <a:xfrm>
            <a:off x="3273766" y="1726979"/>
            <a:ext cx="2173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Image d’entrée</a:t>
            </a:r>
            <a:endParaRPr lang="fr-FR" sz="1600" dirty="0"/>
          </a:p>
        </p:txBody>
      </p:sp>
      <p:cxnSp>
        <p:nvCxnSpPr>
          <p:cNvPr id="3" name="Connecteur en angle 2"/>
          <p:cNvCxnSpPr>
            <a:stCxn id="35" idx="2"/>
            <a:endCxn id="40" idx="1"/>
          </p:cNvCxnSpPr>
          <p:nvPr/>
        </p:nvCxnSpPr>
        <p:spPr>
          <a:xfrm rot="5400000">
            <a:off x="9175232" y="-613348"/>
            <a:ext cx="1074295" cy="6828021"/>
          </a:xfrm>
          <a:prstGeom prst="bentConnector4">
            <a:avLst>
              <a:gd name="adj1" fmla="val 32907"/>
              <a:gd name="adj2" fmla="val 10334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en angle 29"/>
          <p:cNvCxnSpPr>
            <a:stCxn id="36" idx="2"/>
            <a:endCxn id="43" idx="1"/>
          </p:cNvCxnSpPr>
          <p:nvPr/>
        </p:nvCxnSpPr>
        <p:spPr>
          <a:xfrm rot="5400000">
            <a:off x="9175232" y="828206"/>
            <a:ext cx="1074295" cy="6828021"/>
          </a:xfrm>
          <a:prstGeom prst="bentConnector4">
            <a:avLst>
              <a:gd name="adj1" fmla="val 32907"/>
              <a:gd name="adj2" fmla="val 10334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en angle 6"/>
          <p:cNvCxnSpPr>
            <a:stCxn id="58" idx="2"/>
            <a:endCxn id="56" idx="1"/>
          </p:cNvCxnSpPr>
          <p:nvPr/>
        </p:nvCxnSpPr>
        <p:spPr>
          <a:xfrm rot="16200000" flipH="1">
            <a:off x="9130765" y="4562751"/>
            <a:ext cx="993338" cy="242091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/>
          <p:cNvSpPr txBox="1"/>
          <p:nvPr/>
        </p:nvSpPr>
        <p:spPr>
          <a:xfrm>
            <a:off x="10837890" y="5915933"/>
            <a:ext cx="3898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L’image de sortie est récupérée sur Reg5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768950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necteur droit avec flèche 27"/>
          <p:cNvCxnSpPr/>
          <p:nvPr/>
        </p:nvCxnSpPr>
        <p:spPr>
          <a:xfrm>
            <a:off x="4678420" y="2883227"/>
            <a:ext cx="85069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504508" y="1976447"/>
            <a:ext cx="2173912" cy="181356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2504509" y="2713950"/>
            <a:ext cx="2173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Image d’entrée</a:t>
            </a:r>
            <a:endParaRPr lang="fr-FR" sz="1600" dirty="0"/>
          </a:p>
        </p:txBody>
      </p:sp>
      <p:sp>
        <p:nvSpPr>
          <p:cNvPr id="31" name="Rectangle 30"/>
          <p:cNvSpPr/>
          <p:nvPr/>
        </p:nvSpPr>
        <p:spPr>
          <a:xfrm>
            <a:off x="5529111" y="2515968"/>
            <a:ext cx="3657600" cy="73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Passe plat </a:t>
            </a:r>
            <a:endParaRPr lang="fr-FR" sz="2800" dirty="0"/>
          </a:p>
        </p:txBody>
      </p:sp>
      <p:cxnSp>
        <p:nvCxnSpPr>
          <p:cNvPr id="32" name="Connecteur droit avec flèche 31"/>
          <p:cNvCxnSpPr/>
          <p:nvPr/>
        </p:nvCxnSpPr>
        <p:spPr>
          <a:xfrm>
            <a:off x="9186711" y="2883227"/>
            <a:ext cx="85069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0037402" y="1976447"/>
            <a:ext cx="2173912" cy="181356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10037403" y="2713950"/>
            <a:ext cx="2173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Image de sortie</a:t>
            </a:r>
            <a:endParaRPr lang="fr-FR" sz="1600" dirty="0"/>
          </a:p>
        </p:txBody>
      </p:sp>
      <p:sp>
        <p:nvSpPr>
          <p:cNvPr id="9" name="Rectangle 8"/>
          <p:cNvSpPr/>
          <p:nvPr/>
        </p:nvSpPr>
        <p:spPr>
          <a:xfrm>
            <a:off x="15232268" y="2050023"/>
            <a:ext cx="530135" cy="426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1</a:t>
            </a:r>
            <a:endParaRPr lang="fr-FR" sz="2800" dirty="0"/>
          </a:p>
        </p:txBody>
      </p:sp>
      <p:sp>
        <p:nvSpPr>
          <p:cNvPr id="10" name="Rectangle 9"/>
          <p:cNvSpPr/>
          <p:nvPr/>
        </p:nvSpPr>
        <p:spPr>
          <a:xfrm>
            <a:off x="15151820" y="1976447"/>
            <a:ext cx="2173912" cy="181356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15961265" y="2061039"/>
            <a:ext cx="530135" cy="426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6684341" y="2061039"/>
            <a:ext cx="530135" cy="426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1</a:t>
            </a:r>
            <a:endParaRPr lang="fr-FR" sz="2800" dirty="0"/>
          </a:p>
        </p:txBody>
      </p:sp>
      <p:sp>
        <p:nvSpPr>
          <p:cNvPr id="14" name="Rectangle 13"/>
          <p:cNvSpPr/>
          <p:nvPr/>
        </p:nvSpPr>
        <p:spPr>
          <a:xfrm>
            <a:off x="15232268" y="2662966"/>
            <a:ext cx="530135" cy="426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-22</a:t>
            </a:r>
            <a:endParaRPr lang="fr-FR" sz="2800" dirty="0"/>
          </a:p>
        </p:txBody>
      </p:sp>
      <p:sp>
        <p:nvSpPr>
          <p:cNvPr id="15" name="Rectangle 14"/>
          <p:cNvSpPr/>
          <p:nvPr/>
        </p:nvSpPr>
        <p:spPr>
          <a:xfrm>
            <a:off x="15961265" y="2673982"/>
            <a:ext cx="530135" cy="426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4</a:t>
            </a:r>
            <a:endParaRPr lang="fr-FR" sz="2800" dirty="0"/>
          </a:p>
        </p:txBody>
      </p:sp>
      <p:sp>
        <p:nvSpPr>
          <p:cNvPr id="16" name="Rectangle 15"/>
          <p:cNvSpPr/>
          <p:nvPr/>
        </p:nvSpPr>
        <p:spPr>
          <a:xfrm>
            <a:off x="16684341" y="2673982"/>
            <a:ext cx="530135" cy="426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232268" y="3275909"/>
            <a:ext cx="530135" cy="426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1</a:t>
            </a:r>
            <a:endParaRPr lang="fr-FR" sz="2800" dirty="0"/>
          </a:p>
        </p:txBody>
      </p:sp>
      <p:sp>
        <p:nvSpPr>
          <p:cNvPr id="18" name="Rectangle 17"/>
          <p:cNvSpPr/>
          <p:nvPr/>
        </p:nvSpPr>
        <p:spPr>
          <a:xfrm>
            <a:off x="15961265" y="3286925"/>
            <a:ext cx="530135" cy="426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6684341" y="3286925"/>
            <a:ext cx="530135" cy="426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1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973085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necteur droit avec flèche 27"/>
          <p:cNvCxnSpPr/>
          <p:nvPr/>
        </p:nvCxnSpPr>
        <p:spPr>
          <a:xfrm>
            <a:off x="4678420" y="2883227"/>
            <a:ext cx="85069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504508" y="1976447"/>
            <a:ext cx="2173912" cy="181356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2504509" y="2713950"/>
            <a:ext cx="2173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Image d’entrée</a:t>
            </a:r>
            <a:endParaRPr lang="fr-FR" sz="1600" dirty="0"/>
          </a:p>
        </p:txBody>
      </p:sp>
      <p:sp>
        <p:nvSpPr>
          <p:cNvPr id="31" name="Rectangle 30"/>
          <p:cNvSpPr/>
          <p:nvPr/>
        </p:nvSpPr>
        <p:spPr>
          <a:xfrm>
            <a:off x="5529111" y="2515968"/>
            <a:ext cx="3657600" cy="73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Sliding Window</a:t>
            </a:r>
            <a:endParaRPr lang="fr-FR" sz="2800" dirty="0"/>
          </a:p>
        </p:txBody>
      </p:sp>
      <p:cxnSp>
        <p:nvCxnSpPr>
          <p:cNvPr id="32" name="Connecteur droit avec flèche 31"/>
          <p:cNvCxnSpPr/>
          <p:nvPr/>
        </p:nvCxnSpPr>
        <p:spPr>
          <a:xfrm>
            <a:off x="9186711" y="2883227"/>
            <a:ext cx="85069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0037402" y="1976447"/>
            <a:ext cx="2173912" cy="181356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10037403" y="2713950"/>
            <a:ext cx="2173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Image de sortie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14212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necteur droit avec flèche 27"/>
          <p:cNvCxnSpPr/>
          <p:nvPr/>
        </p:nvCxnSpPr>
        <p:spPr>
          <a:xfrm>
            <a:off x="4678420" y="2883227"/>
            <a:ext cx="85069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504508" y="1976447"/>
            <a:ext cx="2173912" cy="181356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2504509" y="2713950"/>
            <a:ext cx="2173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Image d’entrée</a:t>
            </a:r>
            <a:endParaRPr lang="fr-FR" sz="1600" dirty="0"/>
          </a:p>
        </p:txBody>
      </p:sp>
      <p:sp>
        <p:nvSpPr>
          <p:cNvPr id="31" name="Rectangle 30"/>
          <p:cNvSpPr/>
          <p:nvPr/>
        </p:nvSpPr>
        <p:spPr>
          <a:xfrm>
            <a:off x="5529111" y="2515968"/>
            <a:ext cx="2584375" cy="73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Sliding Window</a:t>
            </a:r>
            <a:endParaRPr lang="fr-FR" sz="2800" dirty="0"/>
          </a:p>
        </p:txBody>
      </p:sp>
      <p:cxnSp>
        <p:nvCxnSpPr>
          <p:cNvPr id="32" name="Connecteur droit avec flèche 31"/>
          <p:cNvCxnSpPr/>
          <p:nvPr/>
        </p:nvCxnSpPr>
        <p:spPr>
          <a:xfrm>
            <a:off x="8113486" y="2883227"/>
            <a:ext cx="85069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2399243" y="1976447"/>
            <a:ext cx="2173912" cy="181356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12399244" y="2713950"/>
            <a:ext cx="2173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Image de sortie</a:t>
            </a:r>
            <a:endParaRPr lang="fr-FR" sz="1600" dirty="0"/>
          </a:p>
        </p:txBody>
      </p:sp>
      <p:sp>
        <p:nvSpPr>
          <p:cNvPr id="9" name="Rectangle 8"/>
          <p:cNvSpPr/>
          <p:nvPr/>
        </p:nvSpPr>
        <p:spPr>
          <a:xfrm>
            <a:off x="8964177" y="2515968"/>
            <a:ext cx="2584375" cy="73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Filtre de Sobel</a:t>
            </a:r>
            <a:endParaRPr lang="fr-FR" sz="2800" dirty="0"/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11548552" y="2883227"/>
            <a:ext cx="85069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119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37247" y="794596"/>
            <a:ext cx="3406754" cy="2406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Filtre de Sobel</a:t>
            </a:r>
            <a:endParaRPr lang="fr-FR" sz="2800" dirty="0"/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2083632" y="1379371"/>
            <a:ext cx="36536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48226" y="1165036"/>
            <a:ext cx="1435408" cy="97424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648226" y="1382268"/>
            <a:ext cx="1435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Image d’entrée</a:t>
            </a:r>
          </a:p>
          <a:p>
            <a:pPr algn="ctr"/>
            <a:r>
              <a:rPr lang="fr-FR" sz="1600" dirty="0" smtClean="0"/>
              <a:t>640 x 480</a:t>
            </a:r>
            <a:endParaRPr lang="fr-FR" sz="1600" dirty="0"/>
          </a:p>
        </p:txBody>
      </p:sp>
      <p:sp>
        <p:nvSpPr>
          <p:cNvPr id="8" name="ZoneTexte 7"/>
          <p:cNvSpPr txBox="1"/>
          <p:nvPr/>
        </p:nvSpPr>
        <p:spPr>
          <a:xfrm>
            <a:off x="2083632" y="794596"/>
            <a:ext cx="36536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Input_data :</a:t>
            </a:r>
          </a:p>
          <a:p>
            <a:pPr algn="ctr"/>
            <a:r>
              <a:rPr lang="fr-FR" sz="1600" dirty="0" smtClean="0"/>
              <a:t> std_logic_vector(8 bits)</a:t>
            </a:r>
            <a:endParaRPr lang="fr-FR" sz="1600" dirty="0"/>
          </a:p>
        </p:txBody>
      </p:sp>
      <p:cxnSp>
        <p:nvCxnSpPr>
          <p:cNvPr id="13" name="Connecteur droit avec flèche 12"/>
          <p:cNvCxnSpPr/>
          <p:nvPr/>
        </p:nvCxnSpPr>
        <p:spPr>
          <a:xfrm flipV="1">
            <a:off x="4691920" y="2799810"/>
            <a:ext cx="1045325" cy="79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3910438" y="2630888"/>
            <a:ext cx="749508" cy="337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resetn</a:t>
            </a:r>
            <a:endParaRPr lang="fr-FR" sz="1600" dirty="0"/>
          </a:p>
        </p:txBody>
      </p:sp>
      <p:cxnSp>
        <p:nvCxnSpPr>
          <p:cNvPr id="16" name="Connecteur droit avec flèche 15"/>
          <p:cNvCxnSpPr/>
          <p:nvPr/>
        </p:nvCxnSpPr>
        <p:spPr>
          <a:xfrm flipV="1">
            <a:off x="4691920" y="2339357"/>
            <a:ext cx="1045325" cy="79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4051298" y="2170435"/>
            <a:ext cx="608647" cy="337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Clk</a:t>
            </a:r>
            <a:endParaRPr lang="fr-FR" sz="1600" dirty="0"/>
          </a:p>
        </p:txBody>
      </p:sp>
      <p:cxnSp>
        <p:nvCxnSpPr>
          <p:cNvPr id="18" name="Connecteur droit avec flèche 17"/>
          <p:cNvCxnSpPr/>
          <p:nvPr/>
        </p:nvCxnSpPr>
        <p:spPr>
          <a:xfrm flipV="1">
            <a:off x="4691920" y="1878904"/>
            <a:ext cx="1045325" cy="79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3047999" y="1709982"/>
            <a:ext cx="1611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Input_Valid_Data</a:t>
            </a:r>
            <a:endParaRPr lang="fr-FR" sz="1600" dirty="0"/>
          </a:p>
        </p:txBody>
      </p:sp>
      <p:cxnSp>
        <p:nvCxnSpPr>
          <p:cNvPr id="21" name="Connecteur droit avec flèche 20"/>
          <p:cNvCxnSpPr/>
          <p:nvPr/>
        </p:nvCxnSpPr>
        <p:spPr>
          <a:xfrm>
            <a:off x="9144001" y="1379885"/>
            <a:ext cx="378257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2926577" y="1165550"/>
            <a:ext cx="1555350" cy="97424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12926577" y="1382782"/>
            <a:ext cx="155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Image de sortie</a:t>
            </a:r>
          </a:p>
          <a:p>
            <a:pPr algn="ctr"/>
            <a:r>
              <a:rPr lang="fr-FR" sz="1600" dirty="0" smtClean="0"/>
              <a:t>640 x 480</a:t>
            </a:r>
            <a:endParaRPr lang="fr-FR" sz="1600" dirty="0"/>
          </a:p>
        </p:txBody>
      </p:sp>
      <p:sp>
        <p:nvSpPr>
          <p:cNvPr id="24" name="ZoneTexte 23"/>
          <p:cNvSpPr txBox="1"/>
          <p:nvPr/>
        </p:nvSpPr>
        <p:spPr>
          <a:xfrm>
            <a:off x="9144001" y="795110"/>
            <a:ext cx="3782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Output_data :</a:t>
            </a:r>
          </a:p>
          <a:p>
            <a:pPr algn="ctr"/>
            <a:r>
              <a:rPr lang="fr-FR" sz="1600" dirty="0" smtClean="0"/>
              <a:t> std_logic_vector(8 bits);</a:t>
            </a:r>
            <a:endParaRPr lang="fr-FR" sz="1600" dirty="0"/>
          </a:p>
        </p:txBody>
      </p:sp>
      <p:cxnSp>
        <p:nvCxnSpPr>
          <p:cNvPr id="27" name="Connecteur droit avec flèche 26"/>
          <p:cNvCxnSpPr/>
          <p:nvPr/>
        </p:nvCxnSpPr>
        <p:spPr>
          <a:xfrm flipV="1">
            <a:off x="9004390" y="2331455"/>
            <a:ext cx="1045325" cy="79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10049715" y="2177982"/>
            <a:ext cx="1881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Output_Valid_Data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0028790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866</TotalTime>
  <Words>154</Words>
  <Application>Microsoft Office PowerPoint</Application>
  <PresentationFormat>Personnalisé</PresentationFormat>
  <Paragraphs>79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</dc:creator>
  <cp:lastModifiedBy>utilisateur</cp:lastModifiedBy>
  <cp:revision>60</cp:revision>
  <dcterms:created xsi:type="dcterms:W3CDTF">2023-06-05T09:08:07Z</dcterms:created>
  <dcterms:modified xsi:type="dcterms:W3CDTF">2023-07-13T14:51:00Z</dcterms:modified>
</cp:coreProperties>
</file>