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9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6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97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5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3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72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7F0A-EA12-4B1F-8986-A2851A1C6159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5A32-6340-4039-B637-C3AF152A5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4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70413" y="2596861"/>
            <a:ext cx="1813214" cy="143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Counter</a:t>
            </a:r>
            <a:r>
              <a:rPr lang="fr-FR" dirty="0"/>
              <a:t>_</a:t>
            </a:r>
            <a:r>
              <a:rPr lang="fr-FR" dirty="0" smtClean="0"/>
              <a:t>Unit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09303" y="3111788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09303" y="3503179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62495" y="2957899"/>
            <a:ext cx="44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Clk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992330" y="3375512"/>
            <a:ext cx="71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Resetn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346121" y="977034"/>
            <a:ext cx="3864553" cy="46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FSM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3"/>
            <a:endCxn id="10" idx="1"/>
          </p:cNvCxnSpPr>
          <p:nvPr/>
        </p:nvCxnSpPr>
        <p:spPr>
          <a:xfrm>
            <a:off x="4083627" y="3313834"/>
            <a:ext cx="1262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210674" y="3380092"/>
            <a:ext cx="767195" cy="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112201" y="3005191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End_Counter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969497" y="3220803"/>
            <a:ext cx="73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Led0_R</a:t>
            </a:r>
            <a:endParaRPr lang="fr-FR" sz="1400" dirty="0"/>
          </a:p>
        </p:txBody>
      </p:sp>
      <p:sp>
        <p:nvSpPr>
          <p:cNvPr id="25" name="Ellipse 24"/>
          <p:cNvSpPr/>
          <p:nvPr/>
        </p:nvSpPr>
        <p:spPr>
          <a:xfrm>
            <a:off x="6531548" y="1825336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6530395" y="3856944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08615" y="1898650"/>
            <a:ext cx="1381415" cy="9810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696649" y="2139046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ETEINT</a:t>
            </a:r>
          </a:p>
          <a:p>
            <a:pPr algn="ctr"/>
            <a:r>
              <a:rPr lang="fr-FR" sz="1200" dirty="0" smtClean="0"/>
              <a:t>Led0_R = 0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696649" y="4137798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Allumé</a:t>
            </a:r>
          </a:p>
          <a:p>
            <a:pPr algn="ctr"/>
            <a:r>
              <a:rPr lang="fr-FR" sz="1200" dirty="0" smtClean="0"/>
              <a:t>Led0_R = 1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7031" y="585841"/>
            <a:ext cx="227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TP4 : Question 1 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278397" y="3121564"/>
            <a:ext cx="129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Rising_edge</a:t>
            </a:r>
          </a:p>
          <a:p>
            <a:pPr algn="ctr"/>
            <a:r>
              <a:rPr lang="fr-FR" sz="1400" dirty="0" smtClean="0"/>
              <a:t>(End_Counter)</a:t>
            </a:r>
            <a:endParaRPr lang="fr-FR" sz="1400" dirty="0"/>
          </a:p>
        </p:txBody>
      </p:sp>
      <p:sp>
        <p:nvSpPr>
          <p:cNvPr id="66" name="Rectangle 65"/>
          <p:cNvSpPr/>
          <p:nvPr/>
        </p:nvSpPr>
        <p:spPr>
          <a:xfrm>
            <a:off x="2076450" y="906850"/>
            <a:ext cx="7305675" cy="49356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077173" y="906850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Système du TP4 - Question 1</a:t>
            </a:r>
            <a:endParaRPr lang="fr-FR" sz="1400" dirty="0"/>
          </a:p>
        </p:txBody>
      </p:sp>
      <p:cxnSp>
        <p:nvCxnSpPr>
          <p:cNvPr id="69" name="Connecteur en angle 68"/>
          <p:cNvCxnSpPr>
            <a:stCxn id="25" idx="4"/>
            <a:endCxn id="26" idx="0"/>
          </p:cNvCxnSpPr>
          <p:nvPr/>
        </p:nvCxnSpPr>
        <p:spPr>
          <a:xfrm rot="5400000">
            <a:off x="6844027" y="3400496"/>
            <a:ext cx="911744" cy="115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3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70413" y="2596861"/>
            <a:ext cx="1813214" cy="143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Counter</a:t>
            </a:r>
            <a:r>
              <a:rPr lang="fr-FR" dirty="0"/>
              <a:t>_</a:t>
            </a:r>
            <a:r>
              <a:rPr lang="fr-FR" dirty="0" smtClean="0"/>
              <a:t>Unit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09303" y="3111788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09303" y="3503179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62495" y="2957899"/>
            <a:ext cx="44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Clk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992330" y="3375512"/>
            <a:ext cx="71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Resetn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346121" y="977034"/>
            <a:ext cx="3816929" cy="46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FSM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3"/>
            <a:endCxn id="10" idx="1"/>
          </p:cNvCxnSpPr>
          <p:nvPr/>
        </p:nvCxnSpPr>
        <p:spPr>
          <a:xfrm>
            <a:off x="4083627" y="3313834"/>
            <a:ext cx="1262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112201" y="3005191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End_Counter</a:t>
            </a:r>
            <a:endParaRPr lang="fr-FR" sz="1400" dirty="0"/>
          </a:p>
        </p:txBody>
      </p:sp>
      <p:sp>
        <p:nvSpPr>
          <p:cNvPr id="25" name="Ellipse 24"/>
          <p:cNvSpPr/>
          <p:nvPr/>
        </p:nvSpPr>
        <p:spPr>
          <a:xfrm>
            <a:off x="6499736" y="1802718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6503551" y="3839690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576803" y="1876032"/>
            <a:ext cx="1381415" cy="9810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664837" y="2116428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ETEINT</a:t>
            </a:r>
          </a:p>
          <a:p>
            <a:pPr algn="ctr"/>
            <a:r>
              <a:rPr lang="fr-FR" sz="1200" dirty="0" smtClean="0"/>
              <a:t>Etat_LED = 0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664836" y="4115179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Allumé</a:t>
            </a:r>
          </a:p>
          <a:p>
            <a:pPr algn="ctr"/>
            <a:r>
              <a:rPr lang="fr-FR" sz="1200" dirty="0" smtClean="0"/>
              <a:t>Etat_LED </a:t>
            </a:r>
            <a:r>
              <a:rPr lang="fr-FR" sz="1200" dirty="0" smtClean="0"/>
              <a:t>= </a:t>
            </a:r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7031" y="585841"/>
            <a:ext cx="227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TP4 : Question </a:t>
            </a:r>
            <a:r>
              <a:rPr lang="fr-FR" sz="1400" dirty="0" smtClean="0"/>
              <a:t>2 </a:t>
            </a:r>
            <a:endParaRPr lang="fr-FR" sz="1400" dirty="0"/>
          </a:p>
        </p:txBody>
      </p:sp>
      <p:sp>
        <p:nvSpPr>
          <p:cNvPr id="66" name="Rectangle 65"/>
          <p:cNvSpPr/>
          <p:nvPr/>
        </p:nvSpPr>
        <p:spPr>
          <a:xfrm>
            <a:off x="2076451" y="906850"/>
            <a:ext cx="7353300" cy="49356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077173" y="906850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Système du TP4 - Question 2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04139" y="5316727"/>
            <a:ext cx="92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Bouton_0</a:t>
            </a:r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9152844" y="3374691"/>
            <a:ext cx="767195" cy="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923404" y="3221623"/>
            <a:ext cx="9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Etat_LED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019301" y="3121913"/>
            <a:ext cx="129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Rising_edge</a:t>
            </a:r>
          </a:p>
          <a:p>
            <a:pPr algn="ctr"/>
            <a:r>
              <a:rPr lang="fr-FR" sz="1400" dirty="0" smtClean="0"/>
              <a:t>(End_Counter)</a:t>
            </a:r>
            <a:endParaRPr lang="fr-FR" sz="1400" dirty="0"/>
          </a:p>
        </p:txBody>
      </p:sp>
      <p:cxnSp>
        <p:nvCxnSpPr>
          <p:cNvPr id="47" name="Connecteur en angle 46"/>
          <p:cNvCxnSpPr/>
          <p:nvPr/>
        </p:nvCxnSpPr>
        <p:spPr>
          <a:xfrm rot="16200000" flipH="1">
            <a:off x="6812018" y="3379229"/>
            <a:ext cx="917109" cy="3816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46261" y="4260088"/>
            <a:ext cx="637366" cy="9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Mux</a:t>
            </a:r>
            <a:endParaRPr lang="fr-FR" sz="14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4083627" y="4488008"/>
            <a:ext cx="1262494" cy="3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083627" y="5002358"/>
            <a:ext cx="1262494" cy="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4083627" y="4200732"/>
            <a:ext cx="126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Led0_R</a:t>
            </a:r>
            <a:endParaRPr lang="fr-FR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4083627" y="4677110"/>
            <a:ext cx="126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Led0_V</a:t>
            </a:r>
            <a:endParaRPr lang="fr-FR" sz="1400" dirty="0"/>
          </a:p>
        </p:txBody>
      </p:sp>
      <p:cxnSp>
        <p:nvCxnSpPr>
          <p:cNvPr id="86" name="Connecteur en angle 85"/>
          <p:cNvCxnSpPr>
            <a:stCxn id="28" idx="3"/>
            <a:endCxn id="64" idx="2"/>
          </p:cNvCxnSpPr>
          <p:nvPr/>
        </p:nvCxnSpPr>
        <p:spPr>
          <a:xfrm flipV="1">
            <a:off x="1728352" y="5221148"/>
            <a:ext cx="2036592" cy="2494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121315" y="4735901"/>
            <a:ext cx="331065" cy="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2270411" y="4582012"/>
            <a:ext cx="87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Etat_LED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2222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70413" y="2596861"/>
            <a:ext cx="1813214" cy="143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Counter</a:t>
            </a:r>
            <a:r>
              <a:rPr lang="fr-FR" dirty="0"/>
              <a:t>_</a:t>
            </a:r>
            <a:r>
              <a:rPr lang="fr-FR" dirty="0" smtClean="0"/>
              <a:t>Unit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09303" y="3111788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09303" y="3503179"/>
            <a:ext cx="561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62495" y="2957899"/>
            <a:ext cx="44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Clk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992330" y="3375512"/>
            <a:ext cx="71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Resetn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346121" y="977034"/>
            <a:ext cx="3816929" cy="46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FSM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3"/>
            <a:endCxn id="10" idx="1"/>
          </p:cNvCxnSpPr>
          <p:nvPr/>
        </p:nvCxnSpPr>
        <p:spPr>
          <a:xfrm>
            <a:off x="4083627" y="3313834"/>
            <a:ext cx="1262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112201" y="3005191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End_Counter</a:t>
            </a:r>
            <a:endParaRPr lang="fr-FR" sz="1400" dirty="0"/>
          </a:p>
        </p:txBody>
      </p:sp>
      <p:sp>
        <p:nvSpPr>
          <p:cNvPr id="25" name="Ellipse 24"/>
          <p:cNvSpPr/>
          <p:nvPr/>
        </p:nvSpPr>
        <p:spPr>
          <a:xfrm>
            <a:off x="6499736" y="1802718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6503551" y="3839690"/>
            <a:ext cx="1537854" cy="111986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576803" y="1876032"/>
            <a:ext cx="1381415" cy="9810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664837" y="2116428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ETEINT</a:t>
            </a:r>
          </a:p>
          <a:p>
            <a:pPr algn="ctr"/>
            <a:r>
              <a:rPr lang="fr-FR" sz="1200" dirty="0" smtClean="0"/>
              <a:t>Etat_LED </a:t>
            </a:r>
            <a:r>
              <a:rPr lang="fr-FR" sz="1200" dirty="0" smtClean="0"/>
              <a:t>= 0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664836" y="4115179"/>
            <a:ext cx="1205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Allumé</a:t>
            </a:r>
          </a:p>
          <a:p>
            <a:pPr algn="ctr"/>
            <a:r>
              <a:rPr lang="fr-FR" sz="1200" dirty="0" smtClean="0"/>
              <a:t>Led0_R = 1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7031" y="585841"/>
            <a:ext cx="227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TP4 : Question </a:t>
            </a:r>
            <a:r>
              <a:rPr lang="fr-FR" sz="1400" dirty="0" smtClean="0"/>
              <a:t>6 </a:t>
            </a:r>
            <a:endParaRPr lang="fr-FR" sz="1400" dirty="0"/>
          </a:p>
        </p:txBody>
      </p:sp>
      <p:sp>
        <p:nvSpPr>
          <p:cNvPr id="66" name="Rectangle 65"/>
          <p:cNvSpPr/>
          <p:nvPr/>
        </p:nvSpPr>
        <p:spPr>
          <a:xfrm>
            <a:off x="2076451" y="906850"/>
            <a:ext cx="7353300" cy="49356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077173" y="906850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Système du TP4 - Question </a:t>
            </a:r>
            <a:r>
              <a:rPr lang="fr-FR" sz="1400" dirty="0" smtClean="0"/>
              <a:t>6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04139" y="5316727"/>
            <a:ext cx="92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Bouton_0</a:t>
            </a:r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9152844" y="3374691"/>
            <a:ext cx="767195" cy="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923404" y="3221623"/>
            <a:ext cx="9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Etat_LED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019301" y="3121913"/>
            <a:ext cx="129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Rising_edge</a:t>
            </a:r>
          </a:p>
          <a:p>
            <a:pPr algn="ctr"/>
            <a:r>
              <a:rPr lang="fr-FR" sz="1400" dirty="0" smtClean="0"/>
              <a:t>(End_Counter)</a:t>
            </a:r>
            <a:endParaRPr lang="fr-FR" sz="1400" dirty="0"/>
          </a:p>
        </p:txBody>
      </p:sp>
      <p:cxnSp>
        <p:nvCxnSpPr>
          <p:cNvPr id="47" name="Connecteur en angle 46"/>
          <p:cNvCxnSpPr/>
          <p:nvPr/>
        </p:nvCxnSpPr>
        <p:spPr>
          <a:xfrm rot="16200000" flipH="1">
            <a:off x="6812018" y="3379229"/>
            <a:ext cx="917109" cy="3816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46261" y="4260088"/>
            <a:ext cx="637366" cy="9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Mux</a:t>
            </a:r>
            <a:endParaRPr lang="fr-FR" sz="14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4083627" y="4488008"/>
            <a:ext cx="1262494" cy="3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083627" y="5002358"/>
            <a:ext cx="1262494" cy="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4083627" y="4200732"/>
            <a:ext cx="126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Led0_R</a:t>
            </a:r>
            <a:endParaRPr lang="fr-FR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4083627" y="4677110"/>
            <a:ext cx="126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Led0_V</a:t>
            </a:r>
            <a:endParaRPr lang="fr-FR" sz="1400" dirty="0"/>
          </a:p>
        </p:txBody>
      </p:sp>
      <p:cxnSp>
        <p:nvCxnSpPr>
          <p:cNvPr id="86" name="Connecteur en angle 85"/>
          <p:cNvCxnSpPr>
            <a:stCxn id="28" idx="3"/>
            <a:endCxn id="64" idx="2"/>
          </p:cNvCxnSpPr>
          <p:nvPr/>
        </p:nvCxnSpPr>
        <p:spPr>
          <a:xfrm flipV="1">
            <a:off x="1728352" y="5221148"/>
            <a:ext cx="2036592" cy="2494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121315" y="4735901"/>
            <a:ext cx="331065" cy="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2270411" y="4582012"/>
            <a:ext cx="87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Etat_LED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57367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94</Words>
  <Application>Microsoft Office PowerPoint</Application>
  <PresentationFormat>Grand écran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12</cp:revision>
  <dcterms:created xsi:type="dcterms:W3CDTF">2023-05-15T08:17:25Z</dcterms:created>
  <dcterms:modified xsi:type="dcterms:W3CDTF">2023-05-15T13:47:15Z</dcterms:modified>
</cp:coreProperties>
</file>