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193929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2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3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0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5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2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0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875BE-3CC4-4E12-96A9-BB5604419CCF}" type="datetimeFigureOut">
              <a:rPr lang="fr-FR" smtClean="0"/>
              <a:t>13/06/2023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3564-06C0-47A3-9290-9E0B43E7A5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12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8671" y="1068196"/>
            <a:ext cx="1502228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PLL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04571" y="1099467"/>
            <a:ext cx="7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Clk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02029" y="1369422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Resetn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080901" y="1284133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98668" y="1102384"/>
            <a:ext cx="10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Clk_Vga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210" y="3280912"/>
            <a:ext cx="1377042" cy="134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Synchro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82170" y="439744"/>
            <a:ext cx="13380714" cy="538117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Solution intermédiaire</a:t>
            </a:r>
          </a:p>
        </p:txBody>
      </p:sp>
      <p:sp>
        <p:nvSpPr>
          <p:cNvPr id="60" name="Nuage 59"/>
          <p:cNvSpPr/>
          <p:nvPr/>
        </p:nvSpPr>
        <p:spPr>
          <a:xfrm>
            <a:off x="15217905" y="681519"/>
            <a:ext cx="3276600" cy="225674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500" dirty="0"/>
              <a:t>Pixel</a:t>
            </a:r>
          </a:p>
          <a:p>
            <a:pPr algn="ctr"/>
            <a:r>
              <a:rPr lang="fr-FR" sz="2500" dirty="0"/>
              <a:t>Décodeur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855" y="2111031"/>
            <a:ext cx="2914650" cy="2190750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480" y="3424468"/>
            <a:ext cx="2486025" cy="1562100"/>
          </a:xfrm>
          <a:prstGeom prst="rect">
            <a:avLst/>
          </a:prstGeom>
        </p:spPr>
      </p:pic>
      <p:cxnSp>
        <p:nvCxnSpPr>
          <p:cNvPr id="85" name="Connecteur droit avec flèche 84"/>
          <p:cNvCxnSpPr/>
          <p:nvPr/>
        </p:nvCxnSpPr>
        <p:spPr>
          <a:xfrm>
            <a:off x="15089032" y="4121389"/>
            <a:ext cx="9194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8514" y="5439236"/>
            <a:ext cx="2303333" cy="1316974"/>
          </a:xfrm>
          <a:prstGeom prst="rect">
            <a:avLst/>
          </a:prstGeom>
        </p:spPr>
      </p:pic>
      <p:cxnSp>
        <p:nvCxnSpPr>
          <p:cNvPr id="90" name="Connecteur en arc 89"/>
          <p:cNvCxnSpPr>
            <a:stCxn id="60" idx="3"/>
            <a:endCxn id="88" idx="1"/>
          </p:cNvCxnSpPr>
          <p:nvPr/>
        </p:nvCxnSpPr>
        <p:spPr>
          <a:xfrm rot="16200000" flipH="1" flipV="1">
            <a:off x="14063773" y="3305290"/>
            <a:ext cx="5287173" cy="297691"/>
          </a:xfrm>
          <a:prstGeom prst="curvedConnector4">
            <a:avLst>
              <a:gd name="adj1" fmla="val -6764"/>
              <a:gd name="adj2" fmla="val 627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8" idx="3"/>
            <a:endCxn id="84" idx="0"/>
          </p:cNvCxnSpPr>
          <p:nvPr/>
        </p:nvCxnSpPr>
        <p:spPr>
          <a:xfrm flipH="1" flipV="1">
            <a:off x="17251493" y="3424468"/>
            <a:ext cx="1610354" cy="2673255"/>
          </a:xfrm>
          <a:prstGeom prst="curvedConnector4">
            <a:avLst>
              <a:gd name="adj1" fmla="val -14196"/>
              <a:gd name="adj2" fmla="val 108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1613870" y="669515"/>
            <a:ext cx="244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Décoder pixel  à réaliser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5696611" y="1369422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5083631" y="156026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2955391" y="1564577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V="1">
            <a:off x="2951159" y="128800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4826995" y="3499954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V="1">
            <a:off x="4826994" y="378707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2838443" y="362037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846686" y="4025011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55" name="Connecteur droit avec flèche 54"/>
          <p:cNvCxnSpPr/>
          <p:nvPr/>
        </p:nvCxnSpPr>
        <p:spPr>
          <a:xfrm flipV="1">
            <a:off x="2838443" y="4206760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846686" y="3435709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Clk_Vga</a:t>
            </a:r>
          </a:p>
        </p:txBody>
      </p:sp>
      <p:cxnSp>
        <p:nvCxnSpPr>
          <p:cNvPr id="58" name="Connecteur droit avec flèche 57"/>
          <p:cNvCxnSpPr/>
          <p:nvPr/>
        </p:nvCxnSpPr>
        <p:spPr>
          <a:xfrm flipV="1">
            <a:off x="4844130" y="4059155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V="1">
            <a:off x="4844129" y="4346273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443744" y="331374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H_SYNCH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5443745" y="3609659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V_SYNCH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443744" y="3877406"/>
            <a:ext cx="347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Position_Horizontal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443745" y="4165917"/>
            <a:ext cx="273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Position_Vertical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8406870" y="2285695"/>
            <a:ext cx="1959508" cy="122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Pattern_VGA</a:t>
            </a:r>
            <a:endParaRPr lang="fr-FR" sz="2500" dirty="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7789103" y="249744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97345" y="2587341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Locked</a:t>
            </a:r>
            <a:endParaRPr lang="fr-FR" dirty="0"/>
          </a:p>
        </p:txBody>
      </p:sp>
      <p:cxnSp>
        <p:nvCxnSpPr>
          <p:cNvPr id="42" name="Connecteur droit avec flèche 41"/>
          <p:cNvCxnSpPr/>
          <p:nvPr/>
        </p:nvCxnSpPr>
        <p:spPr>
          <a:xfrm flipV="1">
            <a:off x="7789102" y="2769090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6797346" y="2312780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Clk_Vga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10363122" y="2587341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10363121" y="2874459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V="1">
            <a:off x="10380257" y="314654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10979870" y="2401135"/>
            <a:ext cx="175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Rouge_Intensite</a:t>
            </a:r>
            <a:endParaRPr lang="fr-FR" dirty="0"/>
          </a:p>
        </p:txBody>
      </p:sp>
      <p:sp>
        <p:nvSpPr>
          <p:cNvPr id="65" name="ZoneTexte 64"/>
          <p:cNvSpPr txBox="1"/>
          <p:nvPr/>
        </p:nvSpPr>
        <p:spPr>
          <a:xfrm>
            <a:off x="10979872" y="2697046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Vert_Intensite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0979871" y="29647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Bleu_Intensite</a:t>
            </a:r>
            <a:endParaRPr lang="fr-FR" dirty="0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7774456" y="3054682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6479712" y="3144577"/>
            <a:ext cx="1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Position_V</a:t>
            </a:r>
            <a:endParaRPr lang="fr-FR" dirty="0"/>
          </a:p>
        </p:txBody>
      </p:sp>
      <p:cxnSp>
        <p:nvCxnSpPr>
          <p:cNvPr id="69" name="Connecteur droit avec flèche 68"/>
          <p:cNvCxnSpPr/>
          <p:nvPr/>
        </p:nvCxnSpPr>
        <p:spPr>
          <a:xfrm flipV="1">
            <a:off x="7774455" y="3326326"/>
            <a:ext cx="617767" cy="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6173861" y="2870016"/>
            <a:ext cx="16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Position_H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89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381" y="2719359"/>
            <a:ext cx="3281541" cy="24665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8671" y="1068196"/>
            <a:ext cx="1502228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PLL</a:t>
            </a:r>
          </a:p>
        </p:txBody>
      </p:sp>
      <p:cxnSp>
        <p:nvCxnSpPr>
          <p:cNvPr id="6" name="Connecteur droit avec flèche 5"/>
          <p:cNvCxnSpPr>
            <a:stCxn id="7" idx="3"/>
          </p:cNvCxnSpPr>
          <p:nvPr/>
        </p:nvCxnSpPr>
        <p:spPr>
          <a:xfrm>
            <a:off x="1126670" y="1223515"/>
            <a:ext cx="57694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37454" y="1038847"/>
            <a:ext cx="7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Clk</a:t>
            </a:r>
          </a:p>
        </p:txBody>
      </p:sp>
      <p:cxnSp>
        <p:nvCxnSpPr>
          <p:cNvPr id="8" name="Connecteur droit avec flèche 7"/>
          <p:cNvCxnSpPr>
            <a:stCxn id="9" idx="3"/>
          </p:cNvCxnSpPr>
          <p:nvPr/>
        </p:nvCxnSpPr>
        <p:spPr>
          <a:xfrm>
            <a:off x="1126667" y="2615524"/>
            <a:ext cx="576942" cy="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34911" y="2430858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Resetn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3"/>
            <a:endCxn id="14" idx="1"/>
          </p:cNvCxnSpPr>
          <p:nvPr/>
        </p:nvCxnSpPr>
        <p:spPr>
          <a:xfrm flipV="1">
            <a:off x="5080901" y="1402346"/>
            <a:ext cx="617767" cy="5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698668" y="1217678"/>
            <a:ext cx="103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Clk_Vga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6209" y="4121389"/>
            <a:ext cx="1377042" cy="6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Synchro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9298521" y="4466644"/>
            <a:ext cx="3232815" cy="6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9298519" y="3768491"/>
            <a:ext cx="262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Rouge_Intensite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298519" y="4122652"/>
            <a:ext cx="26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Vert_Intensite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9298519" y="4439165"/>
            <a:ext cx="26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Bleu_Intensite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4827155" y="4335496"/>
            <a:ext cx="2505764" cy="98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827155" y="4641377"/>
            <a:ext cx="2505764" cy="112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298519" y="2805712"/>
            <a:ext cx="26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H_SYNCH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9298520" y="3187737"/>
            <a:ext cx="262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V_SYNCH</a:t>
            </a:r>
          </a:p>
        </p:txBody>
      </p:sp>
      <p:cxnSp>
        <p:nvCxnSpPr>
          <p:cNvPr id="33" name="Connecteur droit 32"/>
          <p:cNvCxnSpPr/>
          <p:nvPr/>
        </p:nvCxnSpPr>
        <p:spPr>
          <a:xfrm flipH="1">
            <a:off x="12059979" y="4053118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12057079" y="4384821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12057079" y="4713642"/>
            <a:ext cx="108858" cy="155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1922350" y="4223234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1922634" y="3896703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1922350" y="4543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03608" y="439744"/>
            <a:ext cx="10219027" cy="5381171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Solution </a:t>
            </a:r>
            <a:r>
              <a:rPr lang="fr-FR" dirty="0" smtClean="0">
                <a:solidFill>
                  <a:srgbClr val="FF0000"/>
                </a:solidFill>
              </a:rPr>
              <a:t>intermédiaire</a:t>
            </a:r>
          </a:p>
          <a:p>
            <a:pPr algn="r"/>
            <a:r>
              <a:rPr lang="fr-FR" dirty="0">
                <a:solidFill>
                  <a:srgbClr val="FF0000"/>
                </a:solidFill>
              </a:rPr>
              <a:t>#Generateur_Pattern</a:t>
            </a:r>
          </a:p>
        </p:txBody>
      </p:sp>
      <p:cxnSp>
        <p:nvCxnSpPr>
          <p:cNvPr id="45" name="Connecteur en angle 44"/>
          <p:cNvCxnSpPr/>
          <p:nvPr/>
        </p:nvCxnSpPr>
        <p:spPr>
          <a:xfrm flipV="1">
            <a:off x="1703609" y="1223516"/>
            <a:ext cx="1875062" cy="1"/>
          </a:xfrm>
          <a:prstGeom prst="bentConnector3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endCxn id="11" idx="0"/>
          </p:cNvCxnSpPr>
          <p:nvPr/>
        </p:nvCxnSpPr>
        <p:spPr>
          <a:xfrm rot="5400000">
            <a:off x="3383485" y="2163594"/>
            <a:ext cx="2719041" cy="1196549"/>
          </a:xfrm>
          <a:prstGeom prst="bentConnector3">
            <a:avLst>
              <a:gd name="adj1" fmla="val 829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/>
          <p:nvPr/>
        </p:nvCxnSpPr>
        <p:spPr>
          <a:xfrm flipV="1">
            <a:off x="1703609" y="1587010"/>
            <a:ext cx="1875062" cy="1028513"/>
          </a:xfrm>
          <a:prstGeom prst="bentConnector3">
            <a:avLst>
              <a:gd name="adj1" fmla="val 4661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4" idx="2"/>
            <a:endCxn id="11" idx="1"/>
          </p:cNvCxnSpPr>
          <p:nvPr/>
        </p:nvCxnSpPr>
        <p:spPr>
          <a:xfrm rot="5400000">
            <a:off x="2539312" y="2665059"/>
            <a:ext cx="2707370" cy="873576"/>
          </a:xfrm>
          <a:prstGeom prst="bentConnector4">
            <a:avLst>
              <a:gd name="adj1" fmla="val 43829"/>
              <a:gd name="adj2" fmla="val 248001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Imag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706" y="3123837"/>
            <a:ext cx="2486025" cy="1562100"/>
          </a:xfrm>
          <a:prstGeom prst="rect">
            <a:avLst/>
          </a:prstGeom>
        </p:spPr>
      </p:pic>
      <p:cxnSp>
        <p:nvCxnSpPr>
          <p:cNvPr id="85" name="Connecteur droit avec flèche 84"/>
          <p:cNvCxnSpPr/>
          <p:nvPr/>
        </p:nvCxnSpPr>
        <p:spPr>
          <a:xfrm>
            <a:off x="15442229" y="3896702"/>
            <a:ext cx="91944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221" y="1113884"/>
            <a:ext cx="2303333" cy="1316974"/>
          </a:xfrm>
          <a:prstGeom prst="rect">
            <a:avLst/>
          </a:prstGeom>
        </p:spPr>
      </p:pic>
      <p:cxnSp>
        <p:nvCxnSpPr>
          <p:cNvPr id="90" name="Connecteur en arc 89"/>
          <p:cNvCxnSpPr>
            <a:stCxn id="55" idx="0"/>
            <a:endCxn id="88" idx="1"/>
          </p:cNvCxnSpPr>
          <p:nvPr/>
        </p:nvCxnSpPr>
        <p:spPr>
          <a:xfrm rot="5400000" flipH="1" flipV="1">
            <a:off x="9444371" y="646768"/>
            <a:ext cx="2180247" cy="44314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8" idx="3"/>
            <a:endCxn id="84" idx="0"/>
          </p:cNvCxnSpPr>
          <p:nvPr/>
        </p:nvCxnSpPr>
        <p:spPr>
          <a:xfrm>
            <a:off x="15053554" y="1772371"/>
            <a:ext cx="2596165" cy="13514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2677380" y="669515"/>
            <a:ext cx="244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Patern à réaliser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2181139" y="4121389"/>
            <a:ext cx="127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Resetn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3360385" y="1745244"/>
            <a:ext cx="9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Locked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7339013" y="3952618"/>
            <a:ext cx="1959508" cy="102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 smtClean="0"/>
              <a:t>Pattern_VGA</a:t>
            </a:r>
            <a:endParaRPr lang="fr-FR" sz="2500" dirty="0"/>
          </a:p>
        </p:txBody>
      </p:sp>
      <p:cxnSp>
        <p:nvCxnSpPr>
          <p:cNvPr id="58" name="Connecteur en angle 57"/>
          <p:cNvCxnSpPr>
            <a:stCxn id="11" idx="1"/>
            <a:endCxn id="55" idx="2"/>
          </p:cNvCxnSpPr>
          <p:nvPr/>
        </p:nvCxnSpPr>
        <p:spPr>
          <a:xfrm rot="10800000" flipH="1" flipV="1">
            <a:off x="3456209" y="4455532"/>
            <a:ext cx="4862558" cy="525138"/>
          </a:xfrm>
          <a:prstGeom prst="bentConnector4">
            <a:avLst>
              <a:gd name="adj1" fmla="val -26640"/>
              <a:gd name="adj2" fmla="val 18499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11" idx="0"/>
            <a:endCxn id="55" idx="0"/>
          </p:cNvCxnSpPr>
          <p:nvPr/>
        </p:nvCxnSpPr>
        <p:spPr>
          <a:xfrm rot="5400000" flipH="1" flipV="1">
            <a:off x="6147363" y="1949986"/>
            <a:ext cx="168771" cy="4174037"/>
          </a:xfrm>
          <a:prstGeom prst="bentConnector3">
            <a:avLst>
              <a:gd name="adj1" fmla="val 27226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V="1">
            <a:off x="9298520" y="4131079"/>
            <a:ext cx="3232815" cy="6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298520" y="4795465"/>
            <a:ext cx="3232815" cy="67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en angle 93"/>
          <p:cNvCxnSpPr/>
          <p:nvPr/>
        </p:nvCxnSpPr>
        <p:spPr>
          <a:xfrm flipV="1">
            <a:off x="4461329" y="3135073"/>
            <a:ext cx="8070011" cy="968358"/>
          </a:xfrm>
          <a:prstGeom prst="bentConnector3">
            <a:avLst>
              <a:gd name="adj1" fmla="val -4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/>
          <p:nvPr/>
        </p:nvCxnSpPr>
        <p:spPr>
          <a:xfrm flipV="1">
            <a:off x="4677439" y="3519143"/>
            <a:ext cx="7846462" cy="575401"/>
          </a:xfrm>
          <a:prstGeom prst="bentConnector3">
            <a:avLst>
              <a:gd name="adj1" fmla="val -14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4839344" y="3969555"/>
            <a:ext cx="2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Position_H</a:t>
            </a:r>
            <a:endParaRPr lang="fr-FR" dirty="0"/>
          </a:p>
        </p:txBody>
      </p:sp>
      <p:sp>
        <p:nvSpPr>
          <p:cNvPr id="127" name="ZoneTexte 126"/>
          <p:cNvSpPr txBox="1"/>
          <p:nvPr/>
        </p:nvSpPr>
        <p:spPr>
          <a:xfrm>
            <a:off x="4827154" y="4272044"/>
            <a:ext cx="250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Position_V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26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13" y="1110443"/>
            <a:ext cx="1898678" cy="14978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33" y="871303"/>
            <a:ext cx="3375880" cy="19761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582" y="603333"/>
            <a:ext cx="2849621" cy="2512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9050" y="1078314"/>
            <a:ext cx="2486025" cy="15621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398" y="1216776"/>
            <a:ext cx="2015844" cy="148262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073" y="1110443"/>
            <a:ext cx="2869478" cy="196245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398" y="3849427"/>
            <a:ext cx="2800350" cy="1857375"/>
          </a:xfrm>
          <a:prstGeom prst="rect">
            <a:avLst/>
          </a:prstGeom>
        </p:spPr>
      </p:pic>
      <p:cxnSp>
        <p:nvCxnSpPr>
          <p:cNvPr id="12" name="Connecteur en arc 11"/>
          <p:cNvCxnSpPr>
            <a:stCxn id="10" idx="3"/>
          </p:cNvCxnSpPr>
          <p:nvPr/>
        </p:nvCxnSpPr>
        <p:spPr>
          <a:xfrm flipV="1">
            <a:off x="9741748" y="2640414"/>
            <a:ext cx="451563" cy="213770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193311" y="3709264"/>
            <a:ext cx="292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Placement des sondes pour validations des timing de la norme VGA</a:t>
            </a:r>
            <a:endParaRPr lang="fr-FR" dirty="0"/>
          </a:p>
        </p:txBody>
      </p:sp>
      <p:cxnSp>
        <p:nvCxnSpPr>
          <p:cNvPr id="15" name="Connecteur en arc 14"/>
          <p:cNvCxnSpPr>
            <a:stCxn id="9" idx="2"/>
            <a:endCxn id="10" idx="1"/>
          </p:cNvCxnSpPr>
          <p:nvPr/>
        </p:nvCxnSpPr>
        <p:spPr>
          <a:xfrm rot="16200000" flipH="1">
            <a:off x="4038999" y="1875715"/>
            <a:ext cx="1705213" cy="4099586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131779" y="3986263"/>
            <a:ext cx="29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 et alimentation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25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À mettre dans le rapport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analyse HW dans le rapport</a:t>
            </a:r>
          </a:p>
          <a:p>
            <a:pPr lvl="1"/>
            <a:r>
              <a:rPr lang="fr-FR" dirty="0" smtClean="0"/>
              <a:t>D’où vient la clock à 125MHz, sur la carte cora…</a:t>
            </a:r>
          </a:p>
          <a:p>
            <a:pPr lvl="1"/>
            <a:r>
              <a:rPr lang="fr-FR" dirty="0" smtClean="0"/>
              <a:t>Pmod : expliquer le fonctionnement de la carte… (CONVERTISSEUR </a:t>
            </a:r>
            <a:r>
              <a:rPr lang="fr-FR" dirty="0" err="1" smtClean="0"/>
              <a:t>num</a:t>
            </a:r>
            <a:r>
              <a:rPr lang="fr-FR" dirty="0" smtClean="0"/>
              <a:t>/anal)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493" y="1472293"/>
            <a:ext cx="4038600" cy="24384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12852400" y="4001294"/>
            <a:ext cx="40576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973050" y="4064000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Sens de communication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93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107</Words>
  <Application>Microsoft Office PowerPoint</Application>
  <PresentationFormat>Personnalisé</PresentationFormat>
  <Paragraphs>52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À mettre dans le rapport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31</cp:revision>
  <dcterms:created xsi:type="dcterms:W3CDTF">2023-06-05T09:08:07Z</dcterms:created>
  <dcterms:modified xsi:type="dcterms:W3CDTF">2023-06-13T09:03:22Z</dcterms:modified>
</cp:coreProperties>
</file>