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60" r:id="rId5"/>
    <p:sldId id="261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C7C50-CE00-4DFE-BBF6-267ED9CB5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1699EA-8277-49A4-86F8-77C0DCD4CD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B0F8B-1943-455C-A10B-AC7EDB8FF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68BE-BF01-4F2A-977F-66E3477E21FD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13A0E-00EB-4F5E-8525-6331DA7F7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78DF7-D591-4C70-863A-A99DD4484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1382E-BBBE-49A4-ADED-012844927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216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FFC5B-D1B5-49DE-BF12-9EAC8AE12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C63BE5-6728-47C3-AA3E-F79563DC1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25561-7A55-48FC-9425-4232CEB63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68BE-BF01-4F2A-977F-66E3477E21FD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D5B29-02E6-4122-A0E6-576C01344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0640F-7BFE-4DE2-87E5-9CD86E6B9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1382E-BBBE-49A4-ADED-012844927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319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CD2F7C-29FD-45BB-9116-27CEE6515C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EB2F48-49EB-48D3-AB87-C05CAE4E19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98EF0-B59B-4F09-9DC1-BB5D83E7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68BE-BF01-4F2A-977F-66E3477E21FD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FB44E-7FA0-471B-8EB5-716CAD214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88614-5BAF-47B2-81EA-B3360AC6C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1382E-BBBE-49A4-ADED-012844927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42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0C594-9732-479B-BEA7-20B649819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53F1A-2B8A-4AEA-A087-117559962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139DC-8455-4783-8546-60071AC09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68BE-BF01-4F2A-977F-66E3477E21FD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BFC7B-1170-43B2-B046-6D5FF4889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C6185-CF40-48F1-B056-D247EC995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1382E-BBBE-49A4-ADED-012844927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002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D3B5F-05E7-45C1-966F-915844C20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077460-034B-41E3-AD50-0CBBC89B1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13364-BCB2-46F0-8CEF-3BB15AC24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68BE-BF01-4F2A-977F-66E3477E21FD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F93A0-E426-4329-B505-A503C582E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FCB13-330B-45A5-B49C-30B5FA3FC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1382E-BBBE-49A4-ADED-012844927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80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43345-739D-49E1-A1AC-DE777C7B1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D8BC9-5E8F-4784-93FB-FE1CFF9646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819343-B394-48E0-9F9C-2CB3812BE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44202-61DE-476E-924A-129EDE69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68BE-BF01-4F2A-977F-66E3477E21FD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96EFDD-BEC5-411B-B98A-8F655741A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D59CD-F748-4A39-B5BB-CE2B4AE6D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1382E-BBBE-49A4-ADED-012844927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86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206EC-E74A-4FEB-8762-F755D71A9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26EBD-9C8B-4689-8DBA-0FA02B31A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2D5FF-0AFE-4077-88A2-B267D68D9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2614A0-59D8-4D87-8993-450FEDD412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A80282-D4DF-4EAF-8B5B-C571E2466F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56F289-23A1-46B4-ACD0-89BADABDE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68BE-BF01-4F2A-977F-66E3477E21FD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F8EA7-D6E2-460F-9B86-A058C189B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AF961D-D3A5-4C8E-BF25-26A737986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1382E-BBBE-49A4-ADED-012844927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91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D03D9-2492-4FE2-A060-9C71AD531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E47289-AA8D-49BD-BE35-251B07464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68BE-BF01-4F2A-977F-66E3477E21FD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21921D-CEAB-4FCB-A514-88EDACE7F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15ECF8-9F2F-4FF2-844F-020B0C2F3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1382E-BBBE-49A4-ADED-012844927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20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C4A311-22DB-4144-BB3A-F9B8BE2A1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68BE-BF01-4F2A-977F-66E3477E21FD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DE8492-C56A-41FE-8D3F-E0056436C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9B0F91-DF7B-4631-B156-F5A0E07B0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1382E-BBBE-49A4-ADED-012844927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753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C0DC7-7118-4D9B-ADF7-9F39341F9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5F9F7-CF0B-41AB-90CB-3C27874F6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BDA3B-FACE-4B4F-8E2B-4D2A4CD1A2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2D62D-AEB6-449C-8716-91F774B82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68BE-BF01-4F2A-977F-66E3477E21FD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5BDCA-33C5-4729-B93A-171A6D926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D5CE7E-F7CD-4969-B0E6-571129B7F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1382E-BBBE-49A4-ADED-012844927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21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DC95E-3FCD-4DBB-B381-8FD9A1142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2DCE63-9629-4C84-B753-064B1837BE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7EA955-D61A-422E-8DFC-154D311A0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7846-6C3F-4703-AD31-BC7A87CD0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68BE-BF01-4F2A-977F-66E3477E21FD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0FEAD9-A668-4099-8E43-FBC5B2358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0489B-4DDD-4960-916F-3307E2BBB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1382E-BBBE-49A4-ADED-012844927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76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82D479-0D1E-4057-B1CF-EEC26E161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E7158-4224-40EE-B9D5-4A9588F51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54A0F-CAF2-4C25-88AD-4BF9AF6BAE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D68BE-BF01-4F2A-977F-66E3477E21FD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26D20-CCFF-4F75-9CC3-2DBD5A408B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77E61-2140-4A0E-B4D1-E015AB96E2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1382E-BBBE-49A4-ADED-012844927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24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215C6-FE21-4F3C-8C13-293395833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US" sz="38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George Washington University</a:t>
            </a:r>
            <a:endParaRPr lang="en-US" sz="3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endParaRPr lang="en-US" sz="38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US" sz="38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Advanced Software Paradigm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8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Authors: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8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Ebrahim </a:t>
            </a:r>
            <a:r>
              <a:rPr lang="en-US" sz="38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Bonger</a:t>
            </a:r>
            <a:endParaRPr lang="en-US" sz="38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8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Abdul Bashir Kamal</a:t>
            </a:r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											</a:t>
            </a:r>
            <a:r>
              <a:rPr lang="en-US" sz="38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Summer 2021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396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275BF-F371-43D8-83A9-EDFF14745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Dart </a:t>
            </a:r>
            <a:r>
              <a:rPr lang="en-US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Criteria for programming language evaluation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4825D-C954-4158-93E1-A9B3DFB48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Dart Language  Objected-oriented concept </a:t>
            </a:r>
          </a:p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Dart supports all the features-oriented program </a:t>
            </a:r>
          </a:p>
          <a:p>
            <a:r>
              <a:rPr lang="en-US" sz="3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oops concepts are given below.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</a:p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Object </a:t>
            </a:r>
          </a:p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Inheritance</a:t>
            </a:r>
          </a:p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Interface </a:t>
            </a:r>
          </a:p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Polymorphism</a:t>
            </a:r>
          </a:p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Abstract class  </a:t>
            </a:r>
          </a:p>
          <a:p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907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E70D1-B456-4EAB-B365-5AA84D756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Dart classes and object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3313C-B1C5-482A-9EEB-C83054604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Dart classes are defined as the blueprint of the associated object .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00669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ClassName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{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&lt;fields&gt;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&lt;getter/setter&gt;   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&lt;constructor&gt;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&lt;functions&gt;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object has two characteristics - state and behavior.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objectName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= </a:t>
            </a:r>
            <a:r>
              <a:rPr lang="en-US" b="1" i="0" dirty="0">
                <a:solidFill>
                  <a:srgbClr val="00669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ClassName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(&lt;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constructor_arguments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644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031F8-CBAF-42AA-B0BE-5F5A38E2C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Dart Inheritance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31384-F3FF-4478-83F2-A5DB6F1E4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Dart has single inheritance 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 Orbiter extends Spacecraft {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double altitude;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Orbiter(String name,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DateTime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launchDate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this.altitude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: super(name,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launchDate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5612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AF191-F6BD-4404-A98B-9BF7B4C43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Dart Interface &amp; Abstract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A1EB4-6A5A-415B-9111-6620580A4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Interface is defined as a blueprint of the class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Dart does not have a syntax for declaring interfaces.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Classes declarations are themselves interfaces in Dart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Abstract Classes in</a:t>
            </a:r>
            <a:r>
              <a:rPr lang="en-US" b="0" i="0" dirty="0">
                <a:solidFill>
                  <a:srgbClr val="27323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Dart is defined for those classes which contain one or more than one abstract method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00669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ClassName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{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</a:t>
            </a:r>
            <a:r>
              <a:rPr lang="en-US" b="0" i="0" dirty="0">
                <a:solidFill>
                  <a:srgbClr val="0082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//Body of abstract class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  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Inter-Regular"/>
            </a:endParaRP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545239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17FD1A-4413-4FA5-ABA4-3676D36A8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Dart support Polymorphism Example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EE1EFEB-4222-43E6-A252-CEBB87D96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8090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Polymorphism, means creating many forms or configurations</a:t>
            </a:r>
            <a:r>
              <a:rPr lang="en-US" b="0" i="0" dirty="0">
                <a:solidFill>
                  <a:srgbClr val="08090A"/>
                </a:solidFill>
                <a:effectLst/>
                <a:latin typeface="-apple-system"/>
              </a:rPr>
              <a:t>. </a:t>
            </a:r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endParaRPr lang="en-US" sz="1600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C717B6FA-0794-4E72-86A4-ED8759681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358" y="952500"/>
            <a:ext cx="5031211" cy="482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239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6B77D-E56B-4563-A6BD-55FF1D526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Dart evaluate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 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programming language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38AFA-257B-4E1D-A7F0-E0D1183B8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Dart is  a language worth learning</a:t>
            </a:r>
          </a:p>
          <a:p>
            <a:r>
              <a:rPr lang="en-US" b="1" dirty="0">
                <a:solidFill>
                  <a:srgbClr val="323232"/>
                </a:solidFill>
                <a:latin typeface="Arial" panose="020B0604020202020204" pitchFamily="34" charset="0"/>
              </a:rPr>
              <a:t>Dart was introduced in 2011</a:t>
            </a:r>
          </a:p>
          <a:p>
            <a:r>
              <a:rPr lang="en-US" b="1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Dart programming lang</a:t>
            </a:r>
            <a:r>
              <a:rPr lang="en-US" b="1" dirty="0">
                <a:solidFill>
                  <a:srgbClr val="323232"/>
                </a:solidFill>
                <a:latin typeface="Arial" panose="020B0604020202020204" pitchFamily="34" charset="0"/>
              </a:rPr>
              <a:t>uage optimized for Android, iOS, Windows, MacOS and different other device platform. </a:t>
            </a:r>
          </a:p>
          <a:p>
            <a:r>
              <a:rPr lang="en-US" b="1" i="0" dirty="0">
                <a:solidFill>
                  <a:srgbClr val="323232"/>
                </a:solidFill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Google use </a:t>
            </a:r>
            <a:r>
              <a:rPr lang="en-US" b="1" dirty="0">
                <a:solidFill>
                  <a:srgbClr val="32323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Dart language </a:t>
            </a:r>
            <a:endParaRPr lang="en-US" b="0" i="0" dirty="0">
              <a:solidFill>
                <a:srgbClr val="66666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Dart compilers are quick and reliable</a:t>
            </a:r>
          </a:p>
          <a:p>
            <a:endParaRPr lang="en-US" b="0" i="0" dirty="0">
              <a:solidFill>
                <a:srgbClr val="66666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266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6EFAAF-16FB-44AE-BAEA-A52BD1AA1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27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Dart is an objected oriented language with C-style syntax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399CB79-896D-4458-A662-A37DF803E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Dart is object-oriented programming language it supports interfaces, classes, collections, generics etc</a:t>
            </a:r>
            <a:r>
              <a:rPr lang="en-US" sz="1600" b="0" i="0" dirty="0">
                <a:effectLst/>
                <a:latin typeface="charter"/>
              </a:rPr>
              <a:t>.</a:t>
            </a:r>
            <a:endParaRPr lang="en-US" sz="1600" dirty="0"/>
          </a:p>
        </p:txBody>
      </p:sp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A236720-8A26-47AE-8E23-0566056CA9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102" y="2297404"/>
            <a:ext cx="6903723" cy="214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42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308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charter</vt:lpstr>
      <vt:lpstr>Inter-Regular</vt:lpstr>
      <vt:lpstr>Times New Roman</vt:lpstr>
      <vt:lpstr>Office Theme</vt:lpstr>
      <vt:lpstr>PowerPoint Presentation</vt:lpstr>
      <vt:lpstr>Dart Criteria for programming language evaluation</vt:lpstr>
      <vt:lpstr>Dart classes and object </vt:lpstr>
      <vt:lpstr>Dart Inheritance </vt:lpstr>
      <vt:lpstr>Dart Interface &amp; Abstract  </vt:lpstr>
      <vt:lpstr>Dart support Polymorphism Example </vt:lpstr>
      <vt:lpstr>Dart evaluate  programming language</vt:lpstr>
      <vt:lpstr>Dart is an objected oriented language with C-style syntax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Kamal, Abdul Bashir</dc:creator>
  <cp:lastModifiedBy>Kamal, Abdul Bashir</cp:lastModifiedBy>
  <cp:revision>22</cp:revision>
  <dcterms:created xsi:type="dcterms:W3CDTF">2021-06-14T19:28:59Z</dcterms:created>
  <dcterms:modified xsi:type="dcterms:W3CDTF">2021-06-15T19:38:05Z</dcterms:modified>
</cp:coreProperties>
</file>