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Int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UtjX4WOJHYj0JLBMbsuoXI943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ter-bold.fntdata"/><Relationship Id="rId10" Type="http://schemas.openxmlformats.org/officeDocument/2006/relationships/slide" Target="slides/slide6.xml"/><Relationship Id="rId21" Type="http://schemas.openxmlformats.org/officeDocument/2006/relationships/font" Target="fonts/Inter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0cf7c06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0cf7c0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0cf7c06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0cf7c0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0cf7c06c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0cf7c0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cf7c06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0cf7c06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0cf7c06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10cf7c0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0cf7c06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0cf7c0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0cf7c0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0cf7c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0cf7c06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10cf7c0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838200" y="618603"/>
            <a:ext cx="10515600" cy="5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George Washington University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Software Paradigm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Evaluating Advanced Programming Language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(DART)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Ebrahim Bonger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Abdul Bashir Kamal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800">
                <a:latin typeface="Arial"/>
                <a:ea typeface="Arial"/>
                <a:cs typeface="Arial"/>
                <a:sym typeface="Arial"/>
              </a:rPr>
              <a:t>															</a:t>
            </a:r>
            <a:r>
              <a:rPr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Summer 2021</a:t>
            </a:r>
            <a:endParaRPr sz="2850"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cf7c06c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Power of Dart</a:t>
            </a:r>
            <a:endParaRPr/>
          </a:p>
        </p:txBody>
      </p:sp>
      <p:sp>
        <p:nvSpPr>
          <p:cNvPr id="142" name="Google Shape;142;ge10cf7c06c_0_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Dart is a client-optimized language for fast applications on any platform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has its own virtual machine (VM) for running native applications called </a:t>
            </a:r>
            <a:r>
              <a:rPr lang="en-US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Dart VM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also has its own package manager called </a:t>
            </a:r>
            <a:r>
              <a:rPr lang="en-US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Pub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e10cf7c06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850" y="152400"/>
            <a:ext cx="662230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e10cf7c06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482996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e10cf7c06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5415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e10cf7c06c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38" y="152400"/>
            <a:ext cx="8193928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0cf7c06c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</a:t>
            </a:r>
            <a:endParaRPr/>
          </a:p>
        </p:txBody>
      </p:sp>
      <p:sp>
        <p:nvSpPr>
          <p:cNvPr id="168" name="Google Shape;168;ge10cf7c06c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real-quick startup apps with a limited budget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Dart is a go to for the projects where the functional side is more important: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healthy lifestyle apps 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mood trackers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Char char="•"/>
            </a:pPr>
            <a:r>
              <a:t/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cf7c06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Objective:</a:t>
            </a:r>
            <a:endParaRPr/>
          </a:p>
        </p:txBody>
      </p:sp>
      <p:sp>
        <p:nvSpPr>
          <p:cNvPr id="174" name="Google Shape;174;ge10cf7c06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Building</a:t>
            </a:r>
            <a:r>
              <a:rPr lang="en-US"/>
              <a:t> </a:t>
            </a:r>
            <a:r>
              <a:rPr lang="en-US"/>
              <a:t>shopping</a:t>
            </a:r>
            <a:r>
              <a:rPr lang="en-US"/>
              <a:t> application </a:t>
            </a:r>
            <a:r>
              <a:rPr lang="en-US"/>
              <a:t>that</a:t>
            </a:r>
            <a:r>
              <a:rPr lang="en-US"/>
              <a:t> is </a:t>
            </a:r>
            <a:r>
              <a:rPr lang="en-US"/>
              <a:t>native </a:t>
            </a:r>
            <a:r>
              <a:rPr lang="en-US"/>
              <a:t> to iOS and Android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the pros and cons of Dart in the </a:t>
            </a:r>
            <a:r>
              <a:rPr lang="en-US"/>
              <a:t>development</a:t>
            </a:r>
            <a:r>
              <a:rPr lang="en-US"/>
              <a:t> environment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Dart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for programming language evaluation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Dart Language  Objected-oriented concept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Dart supports all the features-oriented program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oops concepts are given below.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Interface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Abstract class  </a:t>
            </a:r>
            <a:endParaRPr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Dart classes and object 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Dart classes are defined as the blueprint of the associated object 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ct val="100000"/>
              <a:buFont typeface="Calibri"/>
              <a:buAutoNum type="arabicPeriod"/>
            </a:pP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 {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&lt;fields&gt;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&lt;getter/setter&gt;   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&lt;constructor&gt;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&lt;functions&gt;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object has two characteristics - state and behavior.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 objectName = </a:t>
            </a: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ClassName(&lt;constructor_arguments&gt;)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Dart Inheritance 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Dart has single inheritance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 Orbiter extends Spacecraft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double altitude;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Orbiter(String name, DateTime launchDate, this.altitude)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: super(name, launchDate);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Dart Interface &amp; Abstract  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Interface is defined as a blueprint of the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does not have a syntax for declaring interfaces.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declarations are themselves interfaces in Dart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Abstract Classes in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Dart is defined for those classes which contain one or more than one abstract method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AutoNum type="arabicPeriod"/>
            </a:pP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 {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0" i="0" lang="en-US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//Body of abstract 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Dart support Polymorphism Example 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90A"/>
              </a:buClr>
              <a:buSzPts val="2800"/>
              <a:buNone/>
            </a:pPr>
            <a:r>
              <a:rPr b="0" i="0" lang="en-US">
                <a:solidFill>
                  <a:srgbClr val="08090A"/>
                </a:solidFill>
                <a:latin typeface="Arial"/>
                <a:ea typeface="Arial"/>
                <a:cs typeface="Arial"/>
                <a:sym typeface="Arial"/>
              </a:rPr>
              <a:t>Polymorphism, means creating many forms or configurations. 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Text&#10;&#10;Description automatically generated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358" y="952500"/>
            <a:ext cx="5031211" cy="482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evaluate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sz="32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is  a language worth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was introduced in 2011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programming lang</a:t>
            </a: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uage optimized for Android, iOS, Windows, MacOS and different other device platform.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Google use </a:t>
            </a: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language </a:t>
            </a:r>
            <a:endParaRPr b="0" i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800"/>
              <a:buChar char="•"/>
            </a:pPr>
            <a:r>
              <a:rPr b="0" i="0" lang="en-US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compilers are quick and reliable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None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is an 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oriented language with C-style syntax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>
                <a:latin typeface="Times New Roman"/>
                <a:ea typeface="Times New Roman"/>
                <a:cs typeface="Times New Roman"/>
                <a:sym typeface="Times New Roman"/>
              </a:rPr>
              <a:t>Dart is object-oriented programming language it supports interfaces, classes, collections, generics etc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pic>
        <p:nvPicPr>
          <p:cNvPr descr="A picture containing graphical user interface&#10;&#10;Description automatically generated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2" y="2297404"/>
            <a:ext cx="6903723" cy="21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0cf7c06c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Resurrection</a:t>
            </a:r>
            <a:r>
              <a:rPr lang="en-US"/>
              <a:t> of Dart by Flutter</a:t>
            </a:r>
            <a:endParaRPr/>
          </a:p>
        </p:txBody>
      </p:sp>
      <p:sp>
        <p:nvSpPr>
          <p:cNvPr id="136" name="Google Shape;136;ge10cf7c06c_0_27"/>
          <p:cNvSpPr txBox="1"/>
          <p:nvPr>
            <p:ph idx="1" type="body"/>
          </p:nvPr>
        </p:nvSpPr>
        <p:spPr>
          <a:xfrm>
            <a:off x="838200" y="1516900"/>
            <a:ext cx="10515600" cy="46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late 2013,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unveiled Dart (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version 1.0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as a general-purpose programming language.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was meant as a replacement for JavaScript in browsers.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had its own virtual machine (VM) for running native applications in the Chrome browser.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However, developers still preferred to stick with JavaScript.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that wasn’t the end of Dart……</a:t>
            </a: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...</a:t>
            </a: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88888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Upon the emergence of Flutter, Google’s UI framework for building native interfaces in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announces Flutter code is going to be powered by the world-class Dart platform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enables compilation to native 32-bit and 64-bit ARM code for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is using Dart on Flutter to develop and run internal apps such as Google Ads for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2021-06-14T19:28:59Z</dcterms:created>
  <dc:creator>Kamal, Abdul Bashir</dc:creator>
</cp:coreProperties>
</file>