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Inter"/>
      <p:regular r:id="rId23"/>
      <p:bold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/ywinqhBYdNML9NP0lBWtCX4b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10cf7c06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10cf7c06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10cf7c06c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10cf7c06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10cf7c06c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10cf7c06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0cf7c06c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0cf7c06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10cf7c06c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10cf7c06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0cf7c06c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10cf7c06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10cf7c06c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10cf7c06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10cf7c06c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10cf7c06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10cf7c06c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10cf7c0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10cf7c06c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10cf7c06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body"/>
          </p:nvPr>
        </p:nvSpPr>
        <p:spPr>
          <a:xfrm>
            <a:off x="838200" y="618603"/>
            <a:ext cx="10515600" cy="55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lang="en-US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George Washington University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lang="en-US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Software Paradigm</a:t>
            </a:r>
            <a:endParaRPr sz="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Evaluating Advanced Programming Language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(DART)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9019"/>
              <a:buNone/>
            </a:pPr>
            <a:r>
              <a:rPr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Authors:</a:t>
            </a:r>
            <a:endParaRPr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9019"/>
              <a:buNone/>
            </a:pPr>
            <a:r>
              <a:t/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9019"/>
              <a:buNone/>
            </a:pPr>
            <a:r>
              <a:rPr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Ebrahim Bonger</a:t>
            </a:r>
            <a:endParaRPr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9019"/>
              <a:buNone/>
            </a:pPr>
            <a:r>
              <a:rPr lang="en-US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Abdul Bashir Kamal</a:t>
            </a:r>
            <a:r>
              <a:rPr lang="en-US" sz="255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800">
                <a:latin typeface="Arial"/>
                <a:ea typeface="Arial"/>
                <a:cs typeface="Arial"/>
                <a:sym typeface="Arial"/>
              </a:rPr>
              <a:t>															</a:t>
            </a:r>
            <a:r>
              <a:rPr lang="en-US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Summer 2021</a:t>
            </a:r>
            <a:endParaRPr sz="2850"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e10cf7c06c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850" y="152400"/>
            <a:ext cx="6622304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10cf7c06c_0_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Power of Dart</a:t>
            </a:r>
            <a:endParaRPr/>
          </a:p>
        </p:txBody>
      </p:sp>
      <p:sp>
        <p:nvSpPr>
          <p:cNvPr id="147" name="Google Shape;147;ge10cf7c06c_0_3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Dart is a client-optimized language for fast applications on any platform</a:t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•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has its own virtual machine (VM) for running native applications called </a:t>
            </a:r>
            <a:r>
              <a:rPr lang="en-US" sz="1800" u="sng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Dart VM</a:t>
            </a: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Char char="•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also has its own package manager called </a:t>
            </a:r>
            <a:r>
              <a:rPr lang="en-US" sz="1800" u="sng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Pub</a:t>
            </a: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10cf7c06c_0_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50">
                <a:solidFill>
                  <a:srgbClr val="000626"/>
                </a:solidFill>
                <a:latin typeface="Arial"/>
                <a:ea typeface="Arial"/>
                <a:cs typeface="Arial"/>
                <a:sym typeface="Arial"/>
              </a:rPr>
              <a:t>Dart: Learning curve</a:t>
            </a:r>
            <a:endParaRPr b="1" sz="1950">
              <a:solidFill>
                <a:srgbClr val="000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950">
              <a:solidFill>
                <a:srgbClr val="000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e10cf7c06c_0_9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66666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66666"/>
              </a:lnSpc>
              <a:spcBef>
                <a:spcPts val="210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•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Learning Dart can be daunting task for beginners as Dart is not a commonly used programming language 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•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there are very limited courses or books available online for the Dart programming language. 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•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However, Google has extensive documentation of Dart on its official website, 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•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which helps programmers from other OOPS languages to pick up the Dart concepts easily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10cf7c06c_0_9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1500"/>
              </a:spcAft>
              <a:buNone/>
            </a:pPr>
            <a:r>
              <a:rPr b="1" lang="en-US" sz="1950">
                <a:solidFill>
                  <a:srgbClr val="000626"/>
                </a:solidFill>
                <a:latin typeface="Arial"/>
                <a:ea typeface="Arial"/>
                <a:cs typeface="Arial"/>
                <a:sym typeface="Arial"/>
              </a:rPr>
              <a:t>Dart Editor/IDE support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9" name="Google Shape;159;ge10cf7c06c_0_9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•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Dart supports both loose and strong prototyping. 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•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Since Dart is a compiled language, most of the programming errors can be found during the compilation. 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•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Which makes it more type-safe than other counter languages;  JavaScript.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e10cf7c06c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482996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e10cf7c06c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754153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10cf7c06c_0_1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000626"/>
                </a:solidFill>
                <a:latin typeface="Arial"/>
                <a:ea typeface="Arial"/>
                <a:cs typeface="Arial"/>
                <a:sym typeface="Arial"/>
              </a:rPr>
              <a:t>Dart: Pros</a:t>
            </a:r>
            <a:endParaRPr sz="2800"/>
          </a:p>
        </p:txBody>
      </p:sp>
      <p:sp>
        <p:nvSpPr>
          <p:cNvPr id="175" name="Google Shape;175;ge10cf7c06c_0_10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750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Open-source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Backed by Google and runs easily on Google Cloud Platform.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Dart is approximately two times faster than JavaScript.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Dart is type-safe and compiled with both AOT and JIT compilers.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Dart is very scalable across projects.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Dart is very similar to Javascript and easy to learn if you already know Javascript.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Dart is used extensively for the Flutter mobile UI framework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7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10cf7c06c_0_1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1500"/>
              </a:spcAft>
              <a:buNone/>
            </a:pPr>
            <a:r>
              <a:rPr b="1" lang="en-US" sz="2800">
                <a:solidFill>
                  <a:srgbClr val="000626"/>
                </a:solidFill>
                <a:latin typeface="Arial"/>
                <a:ea typeface="Arial"/>
                <a:cs typeface="Arial"/>
                <a:sym typeface="Arial"/>
              </a:rPr>
              <a:t>Dart: Cons</a:t>
            </a:r>
            <a:endParaRPr/>
          </a:p>
        </p:txBody>
      </p:sp>
      <p:sp>
        <p:nvSpPr>
          <p:cNvPr id="181" name="Google Shape;181;ge10cf7c06c_0_111"/>
          <p:cNvSpPr txBox="1"/>
          <p:nvPr>
            <p:ph idx="1" type="body"/>
          </p:nvPr>
        </p:nvSpPr>
        <p:spPr>
          <a:xfrm>
            <a:off x="838200" y="2618575"/>
            <a:ext cx="10515600" cy="355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750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Dart is fairly new to programmers and rarely used in the market.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Dart has very limited resources online and it’s hard to find solutions to problems.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Dart has a single object paradigm (classes).</a:t>
            </a:r>
            <a:endParaRPr sz="1800">
              <a:solidFill>
                <a:srgbClr val="00062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626"/>
              </a:buClr>
              <a:buSzPts val="1800"/>
              <a:buFont typeface="Merriweather"/>
              <a:buChar char="●"/>
            </a:pPr>
            <a:r>
              <a:rPr lang="en-US" sz="1800">
                <a:solidFill>
                  <a:srgbClr val="000626"/>
                </a:solidFill>
                <a:latin typeface="Merriweather"/>
                <a:ea typeface="Merriweather"/>
                <a:cs typeface="Merriweather"/>
                <a:sym typeface="Merriweather"/>
              </a:rPr>
              <a:t>In Dart, you can’t rename the function without writing another assignment statement.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10cf7c06c_0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Case:</a:t>
            </a:r>
            <a:endParaRPr/>
          </a:p>
        </p:txBody>
      </p:sp>
      <p:sp>
        <p:nvSpPr>
          <p:cNvPr id="187" name="Google Shape;187;ge10cf7c06c_0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</a:pPr>
            <a:r>
              <a:rPr lang="en-US" sz="18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real-quick startup apps with a limited budget</a:t>
            </a:r>
            <a:endParaRPr sz="1800">
              <a:solidFill>
                <a:srgbClr val="1C1C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Dart is a go to for the projects where the functional side is more important:</a:t>
            </a:r>
            <a:endParaRPr sz="1800">
              <a:solidFill>
                <a:srgbClr val="1C1C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healthy lifestyle apps </a:t>
            </a:r>
            <a:endParaRPr sz="1800">
              <a:solidFill>
                <a:srgbClr val="1C1C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sleep apps</a:t>
            </a:r>
            <a:endParaRPr sz="1800">
              <a:solidFill>
                <a:srgbClr val="1C1C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1C1C1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mood trackers apps</a:t>
            </a:r>
            <a:endParaRPr sz="1800">
              <a:solidFill>
                <a:srgbClr val="1C1C1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Dart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Criteria for programming language evaluation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Dart Language  Objected-oriented concept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Dart supports all the features-oriented program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•"/>
            </a:pPr>
            <a:r>
              <a:rPr b="0" i="0" lang="en-US" sz="3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oops concepts are given below.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Class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Object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Inheritance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Interface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Polymorphism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Abstract class  </a:t>
            </a:r>
            <a:endParaRPr/>
          </a:p>
          <a:p>
            <a:pPr indent="-5238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Dart classes and object 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Dart classes are defined as the blueprint of the associated object 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99"/>
              </a:buClr>
              <a:buSzPct val="100000"/>
              <a:buFont typeface="Calibri"/>
              <a:buAutoNum type="arabicPeriod"/>
            </a:pPr>
            <a:r>
              <a:rPr b="1" i="0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ClassName { 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&lt;fields&gt; 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&lt;getter/setter&gt;    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&lt;constructor&gt; 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&lt;functions&gt; 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object has two characteristics - state and behavior.</a:t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 objectName = </a:t>
            </a:r>
            <a:r>
              <a:rPr b="1" i="0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ClassName(&lt;constructor_arguments&gt;)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Dart Inheritance 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Dart has single inheritance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class Orbiter extends Spacecraft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double altitude;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Orbiter(String name, DateTime launchDate, this.altitude)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: super(name, launchDate);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Dart Interface &amp; Abstract  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b="0" i="0" lang="en-U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Interface is defined as a blueprint of the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Dart does not have a syntax for declaring interfaces.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 declarations are themselves interfaces in Dart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Abstract Classes in</a:t>
            </a: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Dart is defined for those classes which contain one or more than one abstract method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Calibri"/>
              <a:buAutoNum type="arabicPeriod"/>
            </a:pPr>
            <a:r>
              <a:rPr b="1" i="0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ClassName { 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b="0" i="0" lang="en-US">
                <a:solidFill>
                  <a:srgbClr val="008200"/>
                </a:solidFill>
                <a:latin typeface="Arial"/>
                <a:ea typeface="Arial"/>
                <a:cs typeface="Arial"/>
                <a:sym typeface="Arial"/>
              </a:rPr>
              <a:t>//Body of abstract class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 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Dart support Polymorphism Example 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966951" y="3355130"/>
            <a:ext cx="2669407" cy="242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i="0" sz="160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90A"/>
              </a:buClr>
              <a:buSzPts val="2800"/>
              <a:buNone/>
            </a:pPr>
            <a:r>
              <a:rPr b="0" i="0" lang="en-US">
                <a:solidFill>
                  <a:srgbClr val="08090A"/>
                </a:solidFill>
                <a:latin typeface="Arial"/>
                <a:ea typeface="Arial"/>
                <a:cs typeface="Arial"/>
                <a:sym typeface="Arial"/>
              </a:rPr>
              <a:t>Polymorphism, means creating many forms or configurations. </a:t>
            </a:r>
            <a:endParaRPr b="0" i="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descr="Text&#10;&#10;Description automatically generated"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358" y="952500"/>
            <a:ext cx="5031211" cy="4829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Dart evaluate</a:t>
            </a: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</a:t>
            </a:r>
            <a:endParaRPr sz="3200"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800"/>
              <a:buChar char="•"/>
            </a:pPr>
            <a:r>
              <a:rPr b="1" i="0" lang="en-US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Dart is  a language worth learning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2800"/>
              <a:buChar char="•"/>
            </a:pPr>
            <a:r>
              <a:rPr b="1" lang="en-US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Dart was introduced in 2011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2800"/>
              <a:buChar char="•"/>
            </a:pPr>
            <a:r>
              <a:rPr b="1" i="0" lang="en-US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Dart programming lang</a:t>
            </a:r>
            <a:r>
              <a:rPr b="1" lang="en-US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uage optimized for Android, iOS, Windows, MacOS and different other device platform.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2800"/>
              <a:buChar char="•"/>
            </a:pPr>
            <a:r>
              <a:rPr b="1" i="0" lang="en-US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Google use </a:t>
            </a:r>
            <a:r>
              <a:rPr b="1" lang="en-US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Dart language </a:t>
            </a:r>
            <a:endParaRPr b="0" i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800"/>
              <a:buChar char="•"/>
            </a:pPr>
            <a:r>
              <a:rPr b="0" i="0" lang="en-US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Dart compilers are quick and reliable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imes New Roman"/>
              <a:buNone/>
            </a:pPr>
            <a:r>
              <a:rPr lang="en-US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Dart is an </a:t>
            </a:r>
            <a:r>
              <a:rPr lang="en-US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r>
              <a:rPr lang="en-US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oriented language with C-style syntax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966951" y="3355130"/>
            <a:ext cx="2669407" cy="242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0" i="0" lang="en-US" sz="1600">
                <a:latin typeface="Times New Roman"/>
                <a:ea typeface="Times New Roman"/>
                <a:cs typeface="Times New Roman"/>
                <a:sym typeface="Times New Roman"/>
              </a:rPr>
              <a:t>Dart is object-oriented programming language it supports interfaces, classes, collections, generics etc</a:t>
            </a: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</p:txBody>
      </p:sp>
      <p:pic>
        <p:nvPicPr>
          <p:cNvPr descr="A picture containing graphical user interface&#10;&#10;Description automatically generated"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2102" y="2297404"/>
            <a:ext cx="6903723" cy="2140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10cf7c06c_0_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/>
              <a:t>Resurrection</a:t>
            </a:r>
            <a:r>
              <a:rPr lang="en-US"/>
              <a:t> of Dart by Flutter</a:t>
            </a:r>
            <a:endParaRPr/>
          </a:p>
        </p:txBody>
      </p:sp>
      <p:sp>
        <p:nvSpPr>
          <p:cNvPr id="136" name="Google Shape;136;ge10cf7c06c_0_27"/>
          <p:cNvSpPr txBox="1"/>
          <p:nvPr>
            <p:ph idx="1" type="body"/>
          </p:nvPr>
        </p:nvSpPr>
        <p:spPr>
          <a:xfrm>
            <a:off x="838200" y="1516900"/>
            <a:ext cx="10515600" cy="465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late 2013,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Google unveiled Dart (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version 1.0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as a general-purpose programming language.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was meant as a replacement for JavaScript in browsers.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had its own virtual machine (VM) for running native applications in the Chrome browser.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However, developers still preferred to stick with JavaScript.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88888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But that wasn’t the end of Dart……</a:t>
            </a:r>
            <a:r>
              <a:rPr i="1" lang="en-US" sz="1800">
                <a:solidFill>
                  <a:srgbClr val="88888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...</a:t>
            </a:r>
            <a:r>
              <a:rPr i="1" lang="en-US" sz="1800">
                <a:solidFill>
                  <a:srgbClr val="88888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en-US" sz="1800">
                <a:solidFill>
                  <a:srgbClr val="88888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solidFill>
                <a:srgbClr val="88888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Upon the emergence of Flutter, Google’s UI framework for building native interfaces in iOS and Android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Google announces Flutter code is going to be powered by the world-class Dart platform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enables compilation to native 32-bit and 64-bit ARM code for iOS and Android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Char char="•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Google is using Dart on Flutter to develop and run internal apps such as Google Ads for iOS and Android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2021-06-14T19:28:59Z</dcterms:created>
  <dc:creator>Kamal, Abdul Bashir</dc:creator>
</cp:coreProperties>
</file>