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9" r:id="rId7"/>
    <p:sldId id="271" r:id="rId8"/>
    <p:sldId id="260" r:id="rId9"/>
    <p:sldId id="263" r:id="rId10"/>
    <p:sldId id="267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5895" autoAdjust="0"/>
  </p:normalViewPr>
  <p:slideViewPr>
    <p:cSldViewPr>
      <p:cViewPr>
        <p:scale>
          <a:sx n="40" d="100"/>
          <a:sy n="40" d="100"/>
        </p:scale>
        <p:origin x="1610" y="11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4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03179-8B51-4C1F-AFF0-15B984C2B7EA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0A0321-CBB4-4732-88F6-251D5290642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Get Data</a:t>
          </a:r>
        </a:p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Kaggle database:</a:t>
          </a:r>
        </a:p>
      </dgm:t>
    </dgm:pt>
    <dgm:pt modelId="{B3769F51-2A5E-4D7F-9082-C48267E85BFD}" type="parTrans" cxnId="{6BA70D65-2904-4EFF-AEE8-E6BB27D07BA3}">
      <dgm:prSet/>
      <dgm:spPr/>
      <dgm:t>
        <a:bodyPr/>
        <a:lstStyle/>
        <a:p>
          <a:endParaRPr lang="en-US"/>
        </a:p>
      </dgm:t>
    </dgm:pt>
    <dgm:pt modelId="{53D5E6F7-B2A3-4ADF-83C7-ADBE6A19F7D0}" type="sibTrans" cxnId="{6BA70D65-2904-4EFF-AEE8-E6BB27D07BA3}">
      <dgm:prSet/>
      <dgm:spPr/>
      <dgm:t>
        <a:bodyPr/>
        <a:lstStyle/>
        <a:p>
          <a:endParaRPr lang="en-US"/>
        </a:p>
      </dgm:t>
    </dgm:pt>
    <dgm:pt modelId="{03A0196D-696D-4898-8402-DE4C82F869E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Develop Scoring algorithm</a:t>
          </a:r>
        </a:p>
      </dgm:t>
    </dgm:pt>
    <dgm:pt modelId="{F4C4D650-61D7-4E29-BB78-CD270513078E}" type="parTrans" cxnId="{15F09366-706C-4DB5-82A6-237B72D2433B}">
      <dgm:prSet/>
      <dgm:spPr/>
      <dgm:t>
        <a:bodyPr/>
        <a:lstStyle/>
        <a:p>
          <a:endParaRPr lang="en-US"/>
        </a:p>
      </dgm:t>
    </dgm:pt>
    <dgm:pt modelId="{EE67D31B-699F-4B92-9581-B36A17A08868}" type="sibTrans" cxnId="{15F09366-706C-4DB5-82A6-237B72D2433B}">
      <dgm:prSet/>
      <dgm:spPr/>
      <dgm:t>
        <a:bodyPr/>
        <a:lstStyle/>
        <a:p>
          <a:endParaRPr lang="en-US"/>
        </a:p>
      </dgm:t>
    </dgm:pt>
    <dgm:pt modelId="{4D9F981A-6339-4A35-B4E2-549F3BFB5E1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Return Top 5 Recipes</a:t>
          </a:r>
        </a:p>
      </dgm:t>
    </dgm:pt>
    <dgm:pt modelId="{BB7D66D7-CCB8-473A-B8CA-A0C10A6970F9}" type="parTrans" cxnId="{48E1C879-4C55-40AB-8A3A-CD16F93A2D1E}">
      <dgm:prSet/>
      <dgm:spPr/>
      <dgm:t>
        <a:bodyPr/>
        <a:lstStyle/>
        <a:p>
          <a:endParaRPr lang="en-US"/>
        </a:p>
      </dgm:t>
    </dgm:pt>
    <dgm:pt modelId="{06140A3C-0CC5-4DA7-9610-41FFB38A9723}" type="sibTrans" cxnId="{48E1C879-4C55-40AB-8A3A-CD16F93A2D1E}">
      <dgm:prSet/>
      <dgm:spPr/>
      <dgm:t>
        <a:bodyPr/>
        <a:lstStyle/>
        <a:p>
          <a:endParaRPr lang="en-US"/>
        </a:p>
      </dgm:t>
    </dgm:pt>
    <dgm:pt modelId="{06315494-0E10-460A-9C7E-AC5C740A535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Food.com recipes</a:t>
          </a:r>
        </a:p>
      </dgm:t>
    </dgm:pt>
    <dgm:pt modelId="{663D55DB-E477-43BF-A2C4-0CD2687BEC69}" type="parTrans" cxnId="{AFEE0D05-0DDE-44B7-8ABE-51EA1193D9AD}">
      <dgm:prSet/>
      <dgm:spPr/>
      <dgm:t>
        <a:bodyPr/>
        <a:lstStyle/>
        <a:p>
          <a:endParaRPr lang="en-US"/>
        </a:p>
      </dgm:t>
    </dgm:pt>
    <dgm:pt modelId="{77E14122-D2D3-47C8-9BA3-4B89C8C43B1A}" type="sibTrans" cxnId="{AFEE0D05-0DDE-44B7-8ABE-51EA1193D9AD}">
      <dgm:prSet/>
      <dgm:spPr/>
      <dgm:t>
        <a:bodyPr/>
        <a:lstStyle/>
        <a:p>
          <a:endParaRPr lang="en-US"/>
        </a:p>
      </dgm:t>
    </dgm:pt>
    <dgm:pt modelId="{24D53894-A21B-4A90-B7C2-F01211BD5D9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Food.com user interactions (ratings/comments)</a:t>
          </a:r>
        </a:p>
      </dgm:t>
    </dgm:pt>
    <dgm:pt modelId="{6D69F052-9107-4F60-A4E3-E3612B1FF104}" type="parTrans" cxnId="{8A42113C-ED9F-4BDA-9AB5-1ADDDC9A0F81}">
      <dgm:prSet/>
      <dgm:spPr/>
      <dgm:t>
        <a:bodyPr/>
        <a:lstStyle/>
        <a:p>
          <a:endParaRPr lang="en-US"/>
        </a:p>
      </dgm:t>
    </dgm:pt>
    <dgm:pt modelId="{71730728-8241-4560-9150-69FCDAF377E3}" type="sibTrans" cxnId="{8A42113C-ED9F-4BDA-9AB5-1ADDDC9A0F81}">
      <dgm:prSet/>
      <dgm:spPr/>
      <dgm:t>
        <a:bodyPr/>
        <a:lstStyle/>
        <a:p>
          <a:endParaRPr lang="en-US"/>
        </a:p>
      </dgm:t>
    </dgm:pt>
    <dgm:pt modelId="{A307ED6F-B896-4781-A235-7F7B255C7BB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Develop GUI</a:t>
          </a:r>
        </a:p>
      </dgm:t>
    </dgm:pt>
    <dgm:pt modelId="{0562E3FC-071A-444E-8D27-6B81D2F65745}" type="parTrans" cxnId="{9AF79F7C-BE89-4594-BFE5-0AA0281A4342}">
      <dgm:prSet/>
      <dgm:spPr/>
    </dgm:pt>
    <dgm:pt modelId="{C6458DF6-F307-4486-90BC-4764C4F33B59}" type="sibTrans" cxnId="{9AF79F7C-BE89-4594-BFE5-0AA0281A4342}">
      <dgm:prSet/>
      <dgm:spPr/>
    </dgm:pt>
    <dgm:pt modelId="{0037D242-9393-4CFF-BE8A-6ED4CA8F9B65}" type="pres">
      <dgm:prSet presAssocID="{12D03179-8B51-4C1F-AFF0-15B984C2B7EA}" presName="Name0" presStyleCnt="0">
        <dgm:presLayoutVars>
          <dgm:dir/>
          <dgm:resizeHandles val="exact"/>
        </dgm:presLayoutVars>
      </dgm:prSet>
      <dgm:spPr/>
    </dgm:pt>
    <dgm:pt modelId="{A4CAEC02-18AA-4591-A7CC-21FC67FF8EB8}" type="pres">
      <dgm:prSet presAssocID="{120A0321-CBB4-4732-88F6-251D5290642A}" presName="parAndChTx" presStyleLbl="node1" presStyleIdx="0" presStyleCnt="4">
        <dgm:presLayoutVars>
          <dgm:bulletEnabled val="1"/>
        </dgm:presLayoutVars>
      </dgm:prSet>
      <dgm:spPr/>
    </dgm:pt>
    <dgm:pt modelId="{3FD4C602-2099-4A63-AF50-F6278B504398}" type="pres">
      <dgm:prSet presAssocID="{53D5E6F7-B2A3-4ADF-83C7-ADBE6A19F7D0}" presName="parAndChSpace" presStyleCnt="0"/>
      <dgm:spPr/>
    </dgm:pt>
    <dgm:pt modelId="{1866DFB3-680D-462D-B087-394F5F033EB1}" type="pres">
      <dgm:prSet presAssocID="{03A0196D-696D-4898-8402-DE4C82F869E4}" presName="parAndChTx" presStyleLbl="node1" presStyleIdx="1" presStyleCnt="4">
        <dgm:presLayoutVars>
          <dgm:bulletEnabled val="1"/>
        </dgm:presLayoutVars>
      </dgm:prSet>
      <dgm:spPr/>
    </dgm:pt>
    <dgm:pt modelId="{976368D0-3EC5-47BB-AA27-F3D6A9A9EA2C}" type="pres">
      <dgm:prSet presAssocID="{EE67D31B-699F-4B92-9581-B36A17A08868}" presName="parAndChSpace" presStyleCnt="0"/>
      <dgm:spPr/>
    </dgm:pt>
    <dgm:pt modelId="{EB2A20DC-F179-4BC7-8266-AA3D8ADCD43E}" type="pres">
      <dgm:prSet presAssocID="{4D9F981A-6339-4A35-B4E2-549F3BFB5E13}" presName="parAndChTx" presStyleLbl="node1" presStyleIdx="2" presStyleCnt="4">
        <dgm:presLayoutVars>
          <dgm:bulletEnabled val="1"/>
        </dgm:presLayoutVars>
      </dgm:prSet>
      <dgm:spPr/>
    </dgm:pt>
    <dgm:pt modelId="{EE12B3FF-487D-4280-B579-BA782FECFD08}" type="pres">
      <dgm:prSet presAssocID="{06140A3C-0CC5-4DA7-9610-41FFB38A9723}" presName="parAndChSpace" presStyleCnt="0"/>
      <dgm:spPr/>
    </dgm:pt>
    <dgm:pt modelId="{79BFD443-9A73-44BB-B082-70F597B489DA}" type="pres">
      <dgm:prSet presAssocID="{A307ED6F-B896-4781-A235-7F7B255C7BB3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AFEE0D05-0DDE-44B7-8ABE-51EA1193D9AD}" srcId="{120A0321-CBB4-4732-88F6-251D5290642A}" destId="{06315494-0E10-460A-9C7E-AC5C740A5350}" srcOrd="0" destOrd="0" parTransId="{663D55DB-E477-43BF-A2C4-0CD2687BEC69}" sibTransId="{77E14122-D2D3-47C8-9BA3-4B89C8C43B1A}"/>
    <dgm:cxn modelId="{4F46FD0C-E2AB-477E-A671-BB6F4811260D}" type="presOf" srcId="{03A0196D-696D-4898-8402-DE4C82F869E4}" destId="{1866DFB3-680D-462D-B087-394F5F033EB1}" srcOrd="0" destOrd="0" presId="urn:microsoft.com/office/officeart/2005/8/layout/hChevron3"/>
    <dgm:cxn modelId="{01EC022B-6CC3-4051-86D8-B632F4AF6CDB}" type="presOf" srcId="{A307ED6F-B896-4781-A235-7F7B255C7BB3}" destId="{79BFD443-9A73-44BB-B082-70F597B489DA}" srcOrd="0" destOrd="0" presId="urn:microsoft.com/office/officeart/2005/8/layout/hChevron3"/>
    <dgm:cxn modelId="{8A42113C-ED9F-4BDA-9AB5-1ADDDC9A0F81}" srcId="{120A0321-CBB4-4732-88F6-251D5290642A}" destId="{24D53894-A21B-4A90-B7C2-F01211BD5D97}" srcOrd="1" destOrd="0" parTransId="{6D69F052-9107-4F60-A4E3-E3612B1FF104}" sibTransId="{71730728-8241-4560-9150-69FCDAF377E3}"/>
    <dgm:cxn modelId="{6BA70D65-2904-4EFF-AEE8-E6BB27D07BA3}" srcId="{12D03179-8B51-4C1F-AFF0-15B984C2B7EA}" destId="{120A0321-CBB4-4732-88F6-251D5290642A}" srcOrd="0" destOrd="0" parTransId="{B3769F51-2A5E-4D7F-9082-C48267E85BFD}" sibTransId="{53D5E6F7-B2A3-4ADF-83C7-ADBE6A19F7D0}"/>
    <dgm:cxn modelId="{15F09366-706C-4DB5-82A6-237B72D2433B}" srcId="{12D03179-8B51-4C1F-AFF0-15B984C2B7EA}" destId="{03A0196D-696D-4898-8402-DE4C82F869E4}" srcOrd="1" destOrd="0" parTransId="{F4C4D650-61D7-4E29-BB78-CD270513078E}" sibTransId="{EE67D31B-699F-4B92-9581-B36A17A08868}"/>
    <dgm:cxn modelId="{9E66EB50-51DE-438E-8E8C-745F4AE3A469}" type="presOf" srcId="{12D03179-8B51-4C1F-AFF0-15B984C2B7EA}" destId="{0037D242-9393-4CFF-BE8A-6ED4CA8F9B65}" srcOrd="0" destOrd="0" presId="urn:microsoft.com/office/officeart/2005/8/layout/hChevron3"/>
    <dgm:cxn modelId="{48E1C879-4C55-40AB-8A3A-CD16F93A2D1E}" srcId="{12D03179-8B51-4C1F-AFF0-15B984C2B7EA}" destId="{4D9F981A-6339-4A35-B4E2-549F3BFB5E13}" srcOrd="2" destOrd="0" parTransId="{BB7D66D7-CCB8-473A-B8CA-A0C10A6970F9}" sibTransId="{06140A3C-0CC5-4DA7-9610-41FFB38A9723}"/>
    <dgm:cxn modelId="{9AF79F7C-BE89-4594-BFE5-0AA0281A4342}" srcId="{12D03179-8B51-4C1F-AFF0-15B984C2B7EA}" destId="{A307ED6F-B896-4781-A235-7F7B255C7BB3}" srcOrd="3" destOrd="0" parTransId="{0562E3FC-071A-444E-8D27-6B81D2F65745}" sibTransId="{C6458DF6-F307-4486-90BC-4764C4F33B59}"/>
    <dgm:cxn modelId="{ADA2BD7F-93D8-4F30-9567-620EC41EE758}" type="presOf" srcId="{4D9F981A-6339-4A35-B4E2-549F3BFB5E13}" destId="{EB2A20DC-F179-4BC7-8266-AA3D8ADCD43E}" srcOrd="0" destOrd="0" presId="urn:microsoft.com/office/officeart/2005/8/layout/hChevron3"/>
    <dgm:cxn modelId="{42AA9586-F6AC-4162-979A-06A8A8A8CAB1}" type="presOf" srcId="{24D53894-A21B-4A90-B7C2-F01211BD5D97}" destId="{A4CAEC02-18AA-4591-A7CC-21FC67FF8EB8}" srcOrd="0" destOrd="2" presId="urn:microsoft.com/office/officeart/2005/8/layout/hChevron3"/>
    <dgm:cxn modelId="{A095149C-4C4F-4240-9D93-490DF26E61F9}" type="presOf" srcId="{120A0321-CBB4-4732-88F6-251D5290642A}" destId="{A4CAEC02-18AA-4591-A7CC-21FC67FF8EB8}" srcOrd="0" destOrd="0" presId="urn:microsoft.com/office/officeart/2005/8/layout/hChevron3"/>
    <dgm:cxn modelId="{401AC5FF-0BEA-4EAF-99B0-313CCAA85DB2}" type="presOf" srcId="{06315494-0E10-460A-9C7E-AC5C740A5350}" destId="{A4CAEC02-18AA-4591-A7CC-21FC67FF8EB8}" srcOrd="0" destOrd="1" presId="urn:microsoft.com/office/officeart/2005/8/layout/hChevron3"/>
    <dgm:cxn modelId="{338C982E-B5B0-40B4-B15E-6E6639E1CCA7}" type="presParOf" srcId="{0037D242-9393-4CFF-BE8A-6ED4CA8F9B65}" destId="{A4CAEC02-18AA-4591-A7CC-21FC67FF8EB8}" srcOrd="0" destOrd="0" presId="urn:microsoft.com/office/officeart/2005/8/layout/hChevron3"/>
    <dgm:cxn modelId="{25F81713-C942-49DC-BDFA-B2C2CA90B179}" type="presParOf" srcId="{0037D242-9393-4CFF-BE8A-6ED4CA8F9B65}" destId="{3FD4C602-2099-4A63-AF50-F6278B504398}" srcOrd="1" destOrd="0" presId="urn:microsoft.com/office/officeart/2005/8/layout/hChevron3"/>
    <dgm:cxn modelId="{943FF9D1-761D-4CF5-AB3E-84CAE1ED9E36}" type="presParOf" srcId="{0037D242-9393-4CFF-BE8A-6ED4CA8F9B65}" destId="{1866DFB3-680D-462D-B087-394F5F033EB1}" srcOrd="2" destOrd="0" presId="urn:microsoft.com/office/officeart/2005/8/layout/hChevron3"/>
    <dgm:cxn modelId="{755F1B6F-DC69-46A4-8DF2-19F9E250336C}" type="presParOf" srcId="{0037D242-9393-4CFF-BE8A-6ED4CA8F9B65}" destId="{976368D0-3EC5-47BB-AA27-F3D6A9A9EA2C}" srcOrd="3" destOrd="0" presId="urn:microsoft.com/office/officeart/2005/8/layout/hChevron3"/>
    <dgm:cxn modelId="{1E0EA63D-AFE7-46E6-BEA8-913991D4E237}" type="presParOf" srcId="{0037D242-9393-4CFF-BE8A-6ED4CA8F9B65}" destId="{EB2A20DC-F179-4BC7-8266-AA3D8ADCD43E}" srcOrd="4" destOrd="0" presId="urn:microsoft.com/office/officeart/2005/8/layout/hChevron3"/>
    <dgm:cxn modelId="{52EE6EB3-62EC-4439-B9DD-D7E0EB25176A}" type="presParOf" srcId="{0037D242-9393-4CFF-BE8A-6ED4CA8F9B65}" destId="{EE12B3FF-487D-4280-B579-BA782FECFD08}" srcOrd="5" destOrd="0" presId="urn:microsoft.com/office/officeart/2005/8/layout/hChevron3"/>
    <dgm:cxn modelId="{9D7ABA8A-AD46-4759-8A2B-90F63FFBC9C1}" type="presParOf" srcId="{0037D242-9393-4CFF-BE8A-6ED4CA8F9B65}" destId="{79BFD443-9A73-44BB-B082-70F597B489D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AEC02-18AA-4591-A7CC-21FC67FF8EB8}">
      <dsp:nvSpPr>
        <dsp:cNvPr id="0" name=""/>
        <dsp:cNvSpPr/>
      </dsp:nvSpPr>
      <dsp:spPr>
        <a:xfrm>
          <a:off x="3013" y="962360"/>
          <a:ext cx="3023348" cy="2418679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57" tIns="60960" rIns="426628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Get Data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Kaggle database: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Food.com recipes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Food.com user interactions (ratings/comments)</a:t>
          </a:r>
        </a:p>
      </dsp:txBody>
      <dsp:txXfrm>
        <a:off x="3013" y="962360"/>
        <a:ext cx="2721013" cy="2418679"/>
      </dsp:txXfrm>
    </dsp:sp>
    <dsp:sp modelId="{1866DFB3-680D-462D-B087-394F5F033EB1}">
      <dsp:nvSpPr>
        <dsp:cNvPr id="0" name=""/>
        <dsp:cNvSpPr/>
      </dsp:nvSpPr>
      <dsp:spPr>
        <a:xfrm>
          <a:off x="2421692" y="962360"/>
          <a:ext cx="3023348" cy="2418679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57" tIns="60960" rIns="106657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Develop Scoring algorithm</a:t>
          </a:r>
        </a:p>
      </dsp:txBody>
      <dsp:txXfrm>
        <a:off x="3026362" y="962360"/>
        <a:ext cx="1814008" cy="2418679"/>
      </dsp:txXfrm>
    </dsp:sp>
    <dsp:sp modelId="{EB2A20DC-F179-4BC7-8266-AA3D8ADCD43E}">
      <dsp:nvSpPr>
        <dsp:cNvPr id="0" name=""/>
        <dsp:cNvSpPr/>
      </dsp:nvSpPr>
      <dsp:spPr>
        <a:xfrm>
          <a:off x="4840371" y="962360"/>
          <a:ext cx="3023348" cy="2418679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57" tIns="60960" rIns="106657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Return Top 5 Recipes</a:t>
          </a:r>
        </a:p>
      </dsp:txBody>
      <dsp:txXfrm>
        <a:off x="5445041" y="962360"/>
        <a:ext cx="1814008" cy="2418679"/>
      </dsp:txXfrm>
    </dsp:sp>
    <dsp:sp modelId="{79BFD443-9A73-44BB-B082-70F597B489DA}">
      <dsp:nvSpPr>
        <dsp:cNvPr id="0" name=""/>
        <dsp:cNvSpPr/>
      </dsp:nvSpPr>
      <dsp:spPr>
        <a:xfrm>
          <a:off x="7259050" y="962360"/>
          <a:ext cx="3023348" cy="2418679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57" tIns="60960" rIns="106657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Develop GUI</a:t>
          </a:r>
        </a:p>
      </dsp:txBody>
      <dsp:txXfrm>
        <a:off x="7863720" y="962360"/>
        <a:ext cx="1814008" cy="2418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*Clustering*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/>
              </a:rPr>
              <a:t>Show and explain code snippets in your presentation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3/22/2021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3/22/2021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3/22/2021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CC3EA6D-DF0B-4D4B-B359-5F1D1D0E30A4}" type="datetime1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77EDB99-15BC-4479-BAC5-1E502E66917A}" type="datetime1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067C2A3-CD19-48AB-9F64-ECCF75182EDD}" type="datetime1">
              <a:rPr lang="en-US" smtClean="0"/>
              <a:pPr/>
              <a:t>3/22/2021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63E8C1-7C87-4705-AB97-8CD17D208E3F}" type="datetime1">
              <a:rPr lang="en-US" smtClean="0"/>
              <a:pPr/>
              <a:t>3/22/2021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3/22/2021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3/22/2021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0990708-46A4-4851-883E-8DFB8939107E}" type="datetime1">
              <a:rPr lang="en-US" smtClean="0"/>
              <a:pPr/>
              <a:t>3/22/2021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88EFFC-86AE-4294-A319-CAFC2651994B}" type="datetime1">
              <a:rPr lang="en-US" smtClean="0"/>
              <a:pPr/>
              <a:t>3/22/2021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3/22/2021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Cómetelo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752488" cy="88634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Kamalah Chang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Ironhack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Analytics Bootcamp| CDMX |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Septiembre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4123C81-DFF3-4F53-8220-B7931254E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r="23333"/>
          <a:stretch/>
        </p:blipFill>
        <p:spPr bwMode="auto">
          <a:xfrm>
            <a:off x="3419406" y="3108334"/>
            <a:ext cx="1066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3212" y="1567670"/>
            <a:ext cx="8915400" cy="1776846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Roboto"/>
              </a:rPr>
              <a:t>Mechanical Engineer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Roboto"/>
              </a:rPr>
              <a:t> from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Roboto"/>
              </a:rPr>
              <a:t>California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Roboto"/>
              </a:rPr>
              <a:t>, currently working for an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Roboto"/>
              </a:rPr>
              <a:t>oilfield services company </a:t>
            </a:r>
            <a:r>
              <a:rPr lang="en-US" altLang="en-US" sz="4800" dirty="0">
                <a:solidFill>
                  <a:srgbClr val="737373"/>
                </a:solidFill>
                <a:latin typeface="Roboto"/>
              </a:rPr>
              <a:t>in</a:t>
            </a:r>
            <a:r>
              <a:rPr lang="en-US" altLang="en-US" sz="4800" b="1" dirty="0">
                <a:solidFill>
                  <a:srgbClr val="737373"/>
                </a:solidFill>
                <a:latin typeface="Roboto"/>
              </a:rPr>
              <a:t> Texas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Roboto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800" dirty="0">
              <a:solidFill>
                <a:srgbClr val="737373"/>
              </a:solidFill>
              <a:latin typeface="Robot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rgbClr val="737373"/>
                </a:solidFill>
                <a:latin typeface="Roboto"/>
              </a:rPr>
              <a:t>I travel (27 countries and counting), run, and bake in my spare time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2F462F-1244-4D2E-B35B-010995208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462" y="314664"/>
            <a:ext cx="2630550" cy="26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15EAD8B-5472-4361-8624-F5CC2C49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1" y="2963578"/>
            <a:ext cx="2505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F079B5A6-1DB3-4583-BCF9-DA853221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21" y="3362350"/>
            <a:ext cx="4572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530C52-409C-437D-9E3D-9E628C74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23184"/>
            <a:ext cx="4572000" cy="103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1D2ED59-7E4E-463B-B965-AA9D3C494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3333" r="-1883" b="16667"/>
          <a:stretch/>
        </p:blipFill>
        <p:spPr bwMode="auto">
          <a:xfrm>
            <a:off x="4659226" y="3362350"/>
            <a:ext cx="2516830" cy="19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9448800" cy="4572000"/>
          </a:xfrm>
        </p:spPr>
        <p:txBody>
          <a:bodyPr/>
          <a:lstStyle/>
          <a:p>
            <a:r>
              <a:rPr lang="en-US" dirty="0"/>
              <a:t>What is the best recipe to make?</a:t>
            </a:r>
          </a:p>
          <a:p>
            <a:pPr lvl="1"/>
            <a:r>
              <a:rPr lang="en-US" dirty="0"/>
              <a:t>Highest rating?</a:t>
            </a:r>
          </a:p>
          <a:p>
            <a:pPr lvl="1"/>
            <a:r>
              <a:rPr lang="en-US" dirty="0"/>
              <a:t>Fewest ingredients?</a:t>
            </a:r>
          </a:p>
          <a:p>
            <a:pPr lvl="1"/>
            <a:r>
              <a:rPr lang="en-US" dirty="0"/>
              <a:t>Fewest steps?</a:t>
            </a:r>
          </a:p>
          <a:p>
            <a:pPr lvl="1"/>
            <a:r>
              <a:rPr lang="en-US" dirty="0"/>
              <a:t>Quickest?</a:t>
            </a:r>
          </a:p>
          <a:p>
            <a:r>
              <a:rPr lang="en-US" dirty="0"/>
              <a:t>What do the recipes have in common that makes them the highest rated?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4D73273-4B2B-4931-AB2B-CD42B2972D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8811457"/>
              </p:ext>
            </p:extLst>
          </p:nvPr>
        </p:nvGraphicFramePr>
        <p:xfrm>
          <a:off x="684212" y="1600200"/>
          <a:ext cx="10285413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10744200" cy="1295400"/>
          </a:xfrm>
        </p:spPr>
        <p:txBody>
          <a:bodyPr/>
          <a:lstStyle/>
          <a:p>
            <a:r>
              <a:rPr lang="en-US" dirty="0"/>
              <a:t>Technical Challenge | Defining the top algorithm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512" y="2895600"/>
            <a:ext cx="6629400" cy="1905000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How to define the “exoticness” of an ingredient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all ingredients in all recipes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frequency of each ingredient for score most frequent ingredients:</a:t>
            </a:r>
          </a:p>
          <a:p>
            <a:pPr marL="1676187" lvl="2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</a:p>
          <a:p>
            <a:pPr marL="1676187" lvl="2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oil</a:t>
            </a:r>
          </a:p>
          <a:p>
            <a:pPr marL="1676187" lvl="2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butter</a:t>
            </a:r>
          </a:p>
          <a:p>
            <a:pPr marL="1676187" lvl="2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cheese</a:t>
            </a:r>
          </a:p>
          <a:p>
            <a:pPr marL="1676187" lvl="2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garlic</a:t>
            </a:r>
          </a:p>
          <a:p>
            <a:pPr lvl="2"/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A6D24-C6DD-47C7-9D7B-BE737E9791EC}"/>
              </a:ext>
            </a:extLst>
          </p:cNvPr>
          <p:cNvSpPr txBox="1"/>
          <p:nvPr/>
        </p:nvSpPr>
        <p:spPr>
          <a:xfrm>
            <a:off x="6415405" y="1772215"/>
            <a:ext cx="57162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recipes only have 5 reviews, some have 5000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 average rating and number of reviews into a single metric</a:t>
            </a:r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13131"/>
                </a:solidFill>
                <a:effectLst/>
                <a:latin typeface="Open Sans"/>
              </a:rPr>
              <a:t>Git:Display</a:t>
            </a:r>
            <a:r>
              <a:rPr lang="en-US" b="0" i="0" dirty="0">
                <a:solidFill>
                  <a:srgbClr val="313131"/>
                </a:solidFill>
                <a:effectLst/>
                <a:latin typeface="Open Sans"/>
              </a:rPr>
              <a:t> a screenshot of your GitHub graphs to show your commit frequency and how much work you did.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138</TotalTime>
  <Words>213</Words>
  <Application>Microsoft Office PowerPoint</Application>
  <PresentationFormat>Custom</PresentationFormat>
  <Paragraphs>42</Paragraphs>
  <Slides>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Constantia</vt:lpstr>
      <vt:lpstr>Open Sans</vt:lpstr>
      <vt:lpstr>Roboto</vt:lpstr>
      <vt:lpstr>Cooking 16x9</vt:lpstr>
      <vt:lpstr>Cómetelo</vt:lpstr>
      <vt:lpstr>About Me</vt:lpstr>
      <vt:lpstr>Problem Statement</vt:lpstr>
      <vt:lpstr>Approach</vt:lpstr>
      <vt:lpstr>Technical Challenge | Defining the top algorithm</vt:lpstr>
      <vt:lpstr>Add a Slide Title - 4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Cómetelo</dc:title>
  <dc:creator>Kamalah Chang</dc:creator>
  <cp:lastModifiedBy>Kamalah Chang</cp:lastModifiedBy>
  <cp:revision>13</cp:revision>
  <dcterms:created xsi:type="dcterms:W3CDTF">2021-03-23T01:34:13Z</dcterms:created>
  <dcterms:modified xsi:type="dcterms:W3CDTF">2021-03-23T03:53:10Z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