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35AE26-427B-40A4-A1BC-E9A41B44B02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37-99FE-4565-8709-A3215B20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3364-EF08-400D-9974-A5B65AA9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D3B7-C58C-4555-8EC8-184D47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E078-F775-42CB-9C73-729A4398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C430-7E96-493F-91EA-1E76A06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7FC-C8BE-49DC-A072-7A2593D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46C6-92E7-4AF0-86B3-D7BC2CC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565A-D390-4D5E-8AFA-C927ACB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75FF-C360-4108-ADF0-ED9B3215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AB8-11E1-435C-92A0-922D360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A07C8-9B3F-42BB-90E4-8B713E7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E830-E536-4FB6-AC18-A4A78175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1EE5-61E1-4EB9-A76F-A32860FD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F8B-E8B7-4F4B-AA2F-EE1AB9E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3E0D-1A61-4376-B537-08B33FA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23D-B8F6-4FE7-A6B6-F331C0E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84BC-6B8C-462A-902C-AB3D8194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E9EE-2440-4D42-B5A7-1E1AA57C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AF1-90BD-4C00-9023-638C04E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DC48-5A23-407D-A839-1994FC31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29FE-35A4-416B-945A-0BE026E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8041-489F-4427-8CC5-53F22F68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6A24-0FD9-4481-BFD5-7240E89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C0A7-9568-4294-A4AD-841A21E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3B3-34F1-4A41-A38D-2BABA34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ED0-8D75-4C40-B061-EC81455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ADF-493A-4BD2-914E-41D161C8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B8CE-175D-4753-9135-22C82C42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D06E-FC3C-40F0-865E-275C18A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13C7-5ECA-421B-A271-FA17C42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BCE2-CCE2-4272-9BA4-0A708EF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369-97D5-4E08-B0C4-E7CB998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C66D-5530-4DE9-B230-C95FF361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7698-E65E-41F7-A44C-573270C1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D402-461A-4B59-94C2-25B13580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E14F-C5C1-4E9F-BE19-C0F3EDED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6DF4-1160-4D1E-B8FC-036655A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C84F-8EE6-41D1-921B-665EA25D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D9BD-E615-4A66-99DB-23DA771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A3AF-E128-40E5-8425-2E4EE9D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7C83B-214C-4C32-8F3D-8AC2971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4795-584F-40DD-9D3F-8043D02D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BA91-039E-487F-AA0D-3F92EB4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3D54-1D91-41F0-9CE3-DD1FBE15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9519C-6795-45B3-9C41-FF0F44CC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BEDF-A1F0-4401-A189-1E6FCA3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C282-3121-4152-989D-C5C3C2B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C63A-2AF1-436E-ABFA-B3387F04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781F-F816-4185-BCA0-6C34E4C0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8650-C15C-4D38-9EC6-4F43A97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0FF9-9772-4CF0-AFB1-056ED05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25EE-8B11-4940-A3F2-78EE985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1ABC-EBE3-4B64-9A64-BEBD062F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DBBC-2B27-4713-A7AE-1F2AD2D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6830-7943-4779-9CA0-45FD470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60BA-6D7F-4FC9-952D-BFB5FCC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58B-E00D-49FD-903C-D1F4EA7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B313-7D41-4DDD-9E5A-649532A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33C12-D729-415E-B26E-EFF1576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798-B1DC-452D-AA20-B03BA3AC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04E0-B216-43B9-939C-33ED63A1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C89C-45C9-47D1-BCFB-36AC0404138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466C-7034-4D7F-81B1-0F07E222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673C-EB6B-4B53-A072-5146374F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jour/boston-results" TargetMode="External"/><Relationship Id="rId2" Type="http://schemas.openxmlformats.org/officeDocument/2006/relationships/hyperlink" Target="https://www.kaggle.com/jguerreiro/run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uyangli94/food-com-recipes-and-user-intera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electricity/data/emis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0CD-3329-45FC-B9E5-19E23FF14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5FAE-7031-4F61-9836-AB4B0C5A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C84-EF20-4DC4-A1EF-837365C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Finishing Time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CA6-4470-4D07-8FA1-D3735AA8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Given a runners training frequency and recent paces (racing or training) can a race time be accurately predicted?</a:t>
            </a:r>
          </a:p>
          <a:p>
            <a:pPr lvl="1"/>
            <a:r>
              <a:rPr lang="en-US" dirty="0"/>
              <a:t>Are there other factors that have an impact on the actual race time?</a:t>
            </a:r>
          </a:p>
          <a:p>
            <a:pPr lvl="2"/>
            <a:r>
              <a:rPr lang="en-US" dirty="0"/>
              <a:t>Difficulty of course?</a:t>
            </a:r>
          </a:p>
          <a:p>
            <a:pPr lvl="2"/>
            <a:r>
              <a:rPr lang="en-US" dirty="0"/>
              <a:t>Weather?</a:t>
            </a:r>
          </a:p>
          <a:p>
            <a:pPr lvl="1"/>
            <a:r>
              <a:rPr lang="en-US" dirty="0"/>
              <a:t>Are there optimum splits?</a:t>
            </a:r>
          </a:p>
          <a:p>
            <a:pPr lvl="2"/>
            <a:r>
              <a:rPr lang="en-US" dirty="0"/>
              <a:t>No one runs even splits (first half slower then accelerate)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My training data</a:t>
            </a:r>
          </a:p>
          <a:p>
            <a:pPr lvl="2"/>
            <a:r>
              <a:rPr lang="en-US" dirty="0"/>
              <a:t>15 years of race and training data</a:t>
            </a:r>
          </a:p>
          <a:p>
            <a:pPr lvl="1"/>
            <a:r>
              <a:rPr lang="en-US" dirty="0"/>
              <a:t>Publicly available data sets of race results</a:t>
            </a:r>
          </a:p>
          <a:p>
            <a:pPr lvl="2"/>
            <a:r>
              <a:rPr lang="en-US" dirty="0">
                <a:hlinkClick r:id="rId2"/>
              </a:rPr>
              <a:t>https://www.kaggle.com/jguerreiro/running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https://www.kaggle.com/rojour/boston-results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1F02-5FA8-45BB-B4DE-15C69C3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38DC-8373-4A08-9C32-F2F9F457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Often there are several options for to make an item, but how do you choose the best one? </a:t>
            </a:r>
          </a:p>
          <a:p>
            <a:pPr lvl="1"/>
            <a:r>
              <a:rPr lang="en-US" dirty="0"/>
              <a:t>Usually my approach is a mix of the best rated recipes</a:t>
            </a:r>
          </a:p>
          <a:p>
            <a:pPr lvl="1"/>
            <a:r>
              <a:rPr lang="en-US" dirty="0"/>
              <a:t>Analyze what the most popular/highest rated have in common and extract the  “ideal” recipe</a:t>
            </a:r>
          </a:p>
          <a:p>
            <a:pPr lvl="2"/>
            <a:r>
              <a:rPr lang="en-US" dirty="0"/>
              <a:t>Recipe recommendation algorithm (top 5)</a:t>
            </a:r>
          </a:p>
          <a:p>
            <a:pPr lvl="2"/>
            <a:r>
              <a:rPr lang="en-US" dirty="0"/>
              <a:t>Scale back to identify recipes with ingredients</a:t>
            </a:r>
          </a:p>
          <a:p>
            <a:pPr lvl="2"/>
            <a:r>
              <a:rPr lang="es-ES" dirty="0"/>
              <a:t>Dificultades que veo en el de comida:</a:t>
            </a:r>
          </a:p>
          <a:p>
            <a:pPr lvl="2"/>
            <a:r>
              <a:rPr lang="es-ES" dirty="0"/>
              <a:t>Homologar la información de medidas (oz, kg, cucharadita, espolvoreada, etc.)</a:t>
            </a:r>
          </a:p>
          <a:p>
            <a:pPr lvl="2"/>
            <a:r>
              <a:rPr lang="es-ES" dirty="0"/>
              <a:t>Homologar los nombres de los productos (manzana, manzanita, </a:t>
            </a:r>
            <a:r>
              <a:rPr lang="es-ES" dirty="0" err="1"/>
              <a:t>etc</a:t>
            </a:r>
            <a:r>
              <a:rPr lang="es-ES"/>
              <a:t>)</a:t>
            </a:r>
          </a:p>
          <a:p>
            <a:pPr lvl="2"/>
            <a:endParaRPr lang="en-US" dirty="0"/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https://www.kaggle.com/shuyangli94/food-com-recipes-and-user-interactions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C11-DBEA-4495-8F12-CC5F4FE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Climate Accord/ US Emissions from Energy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FFB-1936-4014-A183-63DC3244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US has to reduce emissions by 40% from the 1990 benchmark by 2030.  What does that look like for energy production? </a:t>
            </a:r>
          </a:p>
          <a:p>
            <a:pPr lvl="1"/>
            <a:r>
              <a:rPr lang="en-US" dirty="0"/>
              <a:t>Is there an optimum mix that will still support the energy needs while reducing overall emissions</a:t>
            </a:r>
          </a:p>
          <a:p>
            <a:pPr lvl="1"/>
            <a:r>
              <a:rPr lang="en-US" dirty="0"/>
              <a:t>What are the trends in supply/demand?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https://www.eia.gov/electricity/data/emissions/</a:t>
            </a:r>
            <a:endParaRPr lang="en-US" dirty="0"/>
          </a:p>
          <a:p>
            <a:pPr lvl="2"/>
            <a:r>
              <a:rPr lang="en-US" dirty="0"/>
              <a:t>Energy production/emissions by state 2013-2019</a:t>
            </a:r>
          </a:p>
        </p:txBody>
      </p:sp>
    </p:spTree>
    <p:extLst>
      <p:ext uri="{BB962C8B-B14F-4D97-AF65-F5344CB8AC3E}">
        <p14:creationId xmlns:p14="http://schemas.microsoft.com/office/powerpoint/2010/main" val="370251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310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Ideas</vt:lpstr>
      <vt:lpstr>Race Finishing Time Predictor</vt:lpstr>
      <vt:lpstr>Optimum Recipe Generator</vt:lpstr>
      <vt:lpstr>Paris Climate Accord/ US Emissions from Energy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Kamalah Chang</dc:creator>
  <cp:lastModifiedBy>Kamalah Chang</cp:lastModifiedBy>
  <cp:revision>10</cp:revision>
  <dcterms:created xsi:type="dcterms:W3CDTF">2021-02-27T15:47:02Z</dcterms:created>
  <dcterms:modified xsi:type="dcterms:W3CDTF">2021-02-27T23:00:21Z</dcterms:modified>
</cp:coreProperties>
</file>