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E286-F784-4961-B126-49F91F47D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8881-0A84-4210-9A6C-4BD9F2D48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3E68-2749-4511-8FDD-E54E69E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3001-23CC-4A12-8EAB-FF981583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3610-BCDB-41EA-B509-DF20E9A6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5B75-E924-4347-8528-330FA386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F4302-1D2F-429B-9195-325F6BB5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4529-3703-49FB-8536-9AB899FC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F53-6FD9-4D85-B59B-97FBCB02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19A9-C35B-4E6B-A92F-4DCDA3B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9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50E4B-9AE5-48A5-8BDD-1CB319AC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A5ED-50FF-4F4E-9FFA-876C15B6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771D-9362-4B03-A65E-1E24AB43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060C-02A6-4510-9F78-51A501CF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4F4A-6E14-490E-B82F-3962677F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BDA7-251B-40FA-9718-C004C7C7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A3A0-78ED-4363-BABA-B34B2FD3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9BDF-07B8-4A85-A719-6EFB6EC1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732C-9E3E-4529-8442-8FD9454F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7666-1308-4B61-91AF-F1EC635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A4E8-3995-48D4-A080-288CF968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E868E-9093-4C3C-9C66-CDE161D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A54E-9E8B-4870-8F17-D735B4F4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4779-52C7-4315-8068-F65EA198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8947-BA25-481F-BBD8-CAE903F8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29C1-B321-43BC-A1EB-5E75E3D3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A995-1370-4F21-8052-3AB8A0805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AA4B-459B-4587-B936-F8DF3012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CF08-90EF-45CA-B619-8C6056A7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27C6B-AE02-4F26-A312-AA64E22A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5899-CF56-4F4B-9D89-B3357ED1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D80D-4CC4-43DA-AB07-795B5D4E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2C47D-B4D9-475B-9B97-86BBA0C5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9BCB1-F8C9-4118-BBD5-63CE07DE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F57AA-BB23-48AA-AD74-BF0C3E55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0125D-2687-438A-A442-C0C50CFD6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5D2DA-5EC5-4FBB-B43A-75FFD4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5365-8C53-4E36-92CD-F177BF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BCB99-7E65-4675-985E-031A7944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C327-C6C3-47B0-B426-57834BAD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2B83F-F919-4700-A194-E72479BE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F11B6-ED2B-4B32-947D-0B204FB1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4BAA6-15E9-40F2-8DBA-7B2C814B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D99DA-D9FC-4C9B-91ED-3ABC1E1E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44C5-4413-4131-8D97-45C3E770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79D19-89BB-49C6-86F4-34431964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0042-A6E5-4023-840D-0C0EE689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5227-C894-49EC-AED8-09FFAACD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306F5-4417-410A-9F68-C04EBB258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17C6-49DF-4064-BAC6-0CD7B1A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B182D-FEEA-435B-BDA5-6788DDA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9384-E073-4BCB-9BE4-68F1AD3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D6-1B56-4969-8459-CD6CC50F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B7089-FDF9-4302-B923-A9533589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0828-661E-4F7F-B210-82594E17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E42C0-6087-420A-99CD-987F1BB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83A1-4D8B-4E34-B2EC-4A4326F0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D8410-8DF5-47CC-9EEF-ED13E27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32273-B0D2-4718-BF21-72F3F16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5DD2-43FE-4FC4-9338-96BE58F8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EE69-B79A-4ECA-B55C-015C56D74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2406-BABC-497A-BB86-D742CC64669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45DE-BCA1-455C-8AAE-73348A44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2767-B37B-4B36-8F22-37E2E435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F232-2032-4936-8C61-F26FE5D3C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Vote vs Electoral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6910-B463-44D2-A86E-EA215F93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424F-548B-4D30-A99A-680338B5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8AFB-BCD4-4301-8EA1-3DCF19A2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6613"/>
          </a:xfrm>
        </p:spPr>
        <p:txBody>
          <a:bodyPr/>
          <a:lstStyle/>
          <a:p>
            <a:r>
              <a:rPr lang="en-US" dirty="0"/>
              <a:t>Outcomes based on Traditional (Electoral College winner take all, by state)</a:t>
            </a:r>
          </a:p>
          <a:p>
            <a:r>
              <a:rPr lang="en-US" dirty="0"/>
              <a:t>Outcomes based on straight National Popular Vote</a:t>
            </a:r>
          </a:p>
          <a:p>
            <a:r>
              <a:rPr lang="en-US" dirty="0"/>
              <a:t>Outcomes based on Popular vote by State with Electoral College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E6E35-BED2-49B7-AEF7-BF2BF0205F7D}"/>
              </a:ext>
            </a:extLst>
          </p:cNvPr>
          <p:cNvSpPr txBox="1"/>
          <p:nvPr/>
        </p:nvSpPr>
        <p:spPr>
          <a:xfrm>
            <a:off x="1464162" y="4398096"/>
            <a:ext cx="788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Graphics to show vote impact on 5 biggest and 5 smallest states</a:t>
            </a:r>
          </a:p>
        </p:txBody>
      </p:sp>
    </p:spTree>
    <p:extLst>
      <p:ext uri="{BB962C8B-B14F-4D97-AF65-F5344CB8AC3E}">
        <p14:creationId xmlns:p14="http://schemas.microsoft.com/office/powerpoint/2010/main" val="223591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Popular Vote vs Electoral College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Vote vs Electoral College</dc:title>
  <dc:creator>Kamalah Chang</dc:creator>
  <cp:lastModifiedBy>Kamalah Chang</cp:lastModifiedBy>
  <cp:revision>3</cp:revision>
  <dcterms:created xsi:type="dcterms:W3CDTF">2020-12-12T19:56:57Z</dcterms:created>
  <dcterms:modified xsi:type="dcterms:W3CDTF">2020-12-13T13:04:34Z</dcterms:modified>
</cp:coreProperties>
</file>