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55FCB-410D-4A34-95B6-390D1BB5877D}" v="1" dt="2025-08-30T08:52:51.9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0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 flipH="1">
            <a:off x="-609600" y="172581"/>
            <a:ext cx="10668000" cy="7116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DIGITAL Portfolio</a:t>
            </a:r>
            <a:endParaRPr sz="44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2971800"/>
            <a:ext cx="79248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</a:t>
            </a:r>
            <a:r>
              <a:rPr lang="en-US" sz="2400" dirty="0" err="1">
                <a:latin typeface="Arial Rounded MT Bold" panose="020F0704030504030204" pitchFamily="34" charset="0"/>
              </a:rPr>
              <a:t>Kamalam</a:t>
            </a:r>
            <a:r>
              <a:rPr lang="en-US" sz="2400" dirty="0">
                <a:latin typeface="Arial Rounded MT Bold" panose="020F0704030504030204" pitchFamily="34" charset="0"/>
              </a:rPr>
              <a:t> R</a:t>
            </a:r>
          </a:p>
          <a:p>
            <a:r>
              <a:rPr lang="en-US" sz="2400" dirty="0"/>
              <a:t>REGISTER NO AND NMID:     </a:t>
            </a:r>
            <a:r>
              <a:rPr lang="en-US" sz="2400" b="1" dirty="0"/>
              <a:t>24131130500122007/asanm11324131130500122007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>
                <a:latin typeface="Arial Rounded MT Bold" panose="020F0704030504030204" pitchFamily="34" charset="0"/>
              </a:rPr>
              <a:t>BCA</a:t>
            </a:r>
          </a:p>
          <a:p>
            <a:r>
              <a:rPr lang="en-US" sz="2400" dirty="0"/>
              <a:t>COLLEGE: </a:t>
            </a:r>
            <a:r>
              <a:rPr lang="en-US" sz="2400" dirty="0">
                <a:latin typeface="Arial Rounded MT Bold" panose="020F0704030504030204" pitchFamily="34" charset="0"/>
              </a:rPr>
              <a:t>113-Vallalar Arts and Science </a:t>
            </a:r>
            <a:r>
              <a:rPr lang="en-US" sz="2400" dirty="0" err="1">
                <a:latin typeface="Arial Rounded MT Bold" panose="020F0704030504030204" pitchFamily="34" charset="0"/>
              </a:rPr>
              <a:t>College,Annamalai</a:t>
            </a:r>
            <a:r>
              <a:rPr lang="en-US" sz="2400" dirty="0">
                <a:latin typeface="Arial Rounded MT Bold" panose="020F0704030504030204" pitchFamily="34" charset="0"/>
              </a:rPr>
              <a:t> University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40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75" y="27654"/>
            <a:ext cx="81629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lgerian" panose="04020705040A02060702" pitchFamily="82" charset="0"/>
              </a:rPr>
              <a:t>RESULTS AND </a:t>
            </a:r>
            <a:r>
              <a:rPr lang="en-IN" sz="4400" spc="15" dirty="0">
                <a:latin typeface="Algerian" panose="04020705040A02060702" pitchFamily="82" charset="0"/>
              </a:rPr>
              <a:t>SCREENSHOTS</a:t>
            </a:r>
            <a:r>
              <a:rPr lang="en-IN" sz="4250" spc="15" dirty="0">
                <a:latin typeface="Algerian" panose="04020705040A02060702" pitchFamily="82" charset="0"/>
              </a:rPr>
              <a:t>: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1742CF-3406-EFA9-3730-6DCFFCEBE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763221"/>
            <a:ext cx="2547089" cy="2618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C34A7-4FC9-34A2-76A9-CF405894AC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54" y="738640"/>
            <a:ext cx="2819400" cy="2654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E84505-8105-E8EB-3E40-F3E283616E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68" y="675421"/>
            <a:ext cx="2472813" cy="26549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9482E-D40B-D9B8-52BC-C4C9ADAA8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511113"/>
            <a:ext cx="2849843" cy="27574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47CDF2-BB03-883D-0E9A-8DE19DA8C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36" y="3539246"/>
            <a:ext cx="2905125" cy="1619250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ECE12D8C-5B09-2205-1231-B5713703EBD9}"/>
              </a:ext>
            </a:extLst>
          </p:cNvPr>
          <p:cNvSpPr/>
          <p:nvPr/>
        </p:nvSpPr>
        <p:spPr>
          <a:xfrm>
            <a:off x="5968429" y="5680324"/>
            <a:ext cx="430384" cy="7930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70C717-8A4E-7C1A-CADA-6F24C2CC23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256" y="3471710"/>
            <a:ext cx="2554537" cy="17543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200" y="0"/>
            <a:ext cx="9525000" cy="6292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Algerian" panose="04020705040A02060702" pitchFamily="82" charset="0"/>
              </a:rPr>
              <a:t>CONCLUSION:</a:t>
            </a:r>
            <a:br>
              <a:rPr lang="en-IN" sz="4400" b="1" dirty="0">
                <a:latin typeface="Algerian" panose="04020705040A02060702" pitchFamily="82" charset="0"/>
              </a:rPr>
            </a:br>
            <a:r>
              <a:rPr lang="en-IN" sz="4400" b="1" dirty="0">
                <a:latin typeface="Algerian" panose="04020705040A02060702" pitchFamily="82" charset="0"/>
              </a:rPr>
              <a:t>          </a:t>
            </a:r>
            <a:r>
              <a:rPr lang="en-US" dirty="0">
                <a:latin typeface="+mn-lt"/>
              </a:rPr>
              <a:t>A conclusion for your resume's digital portfolio section should emphasize that it provides crucial tangible proof of your skills, a window into your professional capabilities, and a powerful way to showcase your personality and brand beyond a traditional resume. </a:t>
            </a:r>
            <a:br>
              <a:rPr lang="en-US" dirty="0">
                <a:latin typeface="+mn-lt"/>
              </a:rPr>
            </a:br>
            <a:r>
              <a:rPr lang="en-US" b="1" dirty="0">
                <a:latin typeface="Algerian" panose="04020705040A02060702" pitchFamily="82" charset="0"/>
              </a:rPr>
              <a:t>GITHUB LINK: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https://github.com/kamalam301026-coder/kamalam-TNSDC-FWD-DP.git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   </a:t>
            </a:r>
            <a:r>
              <a:rPr lang="en-US" dirty="0">
                <a:latin typeface="Algerian" panose="04020705040A02060702" pitchFamily="82" charset="0"/>
              </a:rPr>
              <a:t>!________THANK YOU_______!</a:t>
            </a:r>
            <a:endParaRPr sz="4400" b="1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2133600" y="-457200"/>
            <a:ext cx="13487018" cy="3917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br>
              <a:rPr lang="en-US" sz="4250" spc="5" dirty="0">
                <a:latin typeface="Algerian" panose="04020705040A02060702" pitchFamily="82" charset="0"/>
              </a:rPr>
            </a:br>
            <a:r>
              <a:rPr lang="en-US" sz="4250" spc="5" dirty="0">
                <a:latin typeface="Algerian" panose="04020705040A02060702" pitchFamily="82" charset="0"/>
              </a:rPr>
              <a:t>     </a:t>
            </a:r>
            <a:r>
              <a:rPr lang="en-US" sz="6000" spc="5" dirty="0">
                <a:latin typeface="Algerian" panose="04020705040A02060702" pitchFamily="82" charset="0"/>
              </a:rPr>
              <a:t>PROJECT </a:t>
            </a:r>
            <a:r>
              <a:rPr lang="en-US" sz="6600" spc="5" dirty="0">
                <a:latin typeface="Algerian" panose="04020705040A02060702" pitchFamily="82" charset="0"/>
              </a:rPr>
              <a:t>TITLE</a:t>
            </a:r>
            <a:br>
              <a:rPr lang="en-US" sz="6600" spc="5" dirty="0">
                <a:latin typeface="Algerian" panose="04020705040A02060702" pitchFamily="82" charset="0"/>
              </a:rPr>
            </a:br>
            <a:br>
              <a:rPr lang="en-US" sz="6000" spc="5" dirty="0"/>
            </a:br>
            <a:br>
              <a:rPr lang="en-US" sz="4250" spc="5" dirty="0"/>
            </a:br>
            <a:r>
              <a:rPr lang="en-US" sz="4250" spc="5" dirty="0"/>
              <a:t>     </a:t>
            </a:r>
            <a:r>
              <a:rPr lang="en-US" sz="4250" spc="5" dirty="0">
                <a:solidFill>
                  <a:srgbClr val="EE0000"/>
                </a:solidFill>
                <a:latin typeface="Stencil" panose="040409050D0802020404" pitchFamily="82" charset="0"/>
              </a:rPr>
              <a:t>RESUME DIGITAL PORTFOLIO</a:t>
            </a:r>
            <a:endParaRPr sz="4250" dirty="0">
              <a:solidFill>
                <a:srgbClr val="EE0000"/>
              </a:solidFill>
              <a:latin typeface="Stencil" panose="040409050D0802020404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FBDE45D-8421-7D50-35E1-3B1CF1F2F89C}"/>
              </a:ext>
            </a:extLst>
          </p:cNvPr>
          <p:cNvSpPr/>
          <p:nvPr/>
        </p:nvSpPr>
        <p:spPr>
          <a:xfrm>
            <a:off x="4848432" y="3460539"/>
            <a:ext cx="609600" cy="1219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626" y="205594"/>
            <a:ext cx="42957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latin typeface="Algerian" panose="04020705040A02060702" pitchFamily="82" charset="0"/>
              </a:rPr>
              <a:t>A</a:t>
            </a:r>
            <a:r>
              <a:rPr sz="4400" spc="-5" dirty="0">
                <a:latin typeface="Algerian" panose="04020705040A02060702" pitchFamily="82" charset="0"/>
              </a:rPr>
              <a:t>G</a:t>
            </a:r>
            <a:r>
              <a:rPr sz="4400" spc="-35" dirty="0">
                <a:latin typeface="Algerian" panose="04020705040A02060702" pitchFamily="82" charset="0"/>
              </a:rPr>
              <a:t>E</a:t>
            </a:r>
            <a:r>
              <a:rPr sz="4400" spc="15" dirty="0">
                <a:latin typeface="Algerian" panose="04020705040A02060702" pitchFamily="82" charset="0"/>
              </a:rPr>
              <a:t>N</a:t>
            </a:r>
            <a:r>
              <a:rPr sz="4400" dirty="0">
                <a:latin typeface="Algerian" panose="04020705040A02060702" pitchFamily="82" charset="0"/>
              </a:rPr>
              <a:t>DA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FC74348-0859-A45D-1D01-898536ECAD0A}"/>
              </a:ext>
            </a:extLst>
          </p:cNvPr>
          <p:cNvSpPr/>
          <p:nvPr/>
        </p:nvSpPr>
        <p:spPr>
          <a:xfrm>
            <a:off x="3610037" y="5534021"/>
            <a:ext cx="228600" cy="8763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298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0560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9EA1ED-FD50-1D06-5B78-EB84CEDAEEA2}"/>
              </a:ext>
            </a:extLst>
          </p:cNvPr>
          <p:cNvSpPr txBox="1"/>
          <p:nvPr/>
        </p:nvSpPr>
        <p:spPr>
          <a:xfrm>
            <a:off x="76199" y="615850"/>
            <a:ext cx="10210801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PROBLEM STATEMENTS: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     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Traditional resumes are often static documents that lack visual appeal and the ability to demonstrate practical skills, leaving employers with limited insight into a candidate's true abilities. 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FAD4221-F171-7776-6219-E83B4F5DA0A2}"/>
              </a:ext>
            </a:extLst>
          </p:cNvPr>
          <p:cNvSpPr/>
          <p:nvPr/>
        </p:nvSpPr>
        <p:spPr>
          <a:xfrm>
            <a:off x="4495800" y="4724400"/>
            <a:ext cx="609600" cy="990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" y="400050"/>
            <a:ext cx="9734550" cy="43563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400" spc="5" dirty="0">
                <a:latin typeface="Algerian" panose="04020705040A02060702" pitchFamily="82" charset="0"/>
              </a:rPr>
              <a:t>PROJECT</a:t>
            </a:r>
            <a:r>
              <a:rPr lang="en-US" sz="4000" spc="5" dirty="0">
                <a:latin typeface="Algerian" panose="04020705040A02060702" pitchFamily="82" charset="0"/>
              </a:rPr>
              <a:t> OVERVIEW:</a:t>
            </a:r>
            <a:br>
              <a:rPr lang="en-US" sz="1600" b="0" spc="5" dirty="0"/>
            </a:br>
            <a:br>
              <a:rPr lang="en-US" sz="1600" b="0" spc="5" dirty="0"/>
            </a:br>
            <a:r>
              <a:rPr lang="en-US" sz="2400" b="0" spc="5" dirty="0"/>
              <a:t>       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  <a:t>A "project overview" for a digital portfolio is a concise description of a project's key aspects, typically including its purpose, your role and responsibilities, the methods you used, the results or impact achieved, and any valuable lessons learned.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i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CONTAINS FOR OUR PORTFOLIO: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*ABOUT ME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      *PORTFOLIO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      *PROJECT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      *CONTANT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endParaRPr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98" y="6491158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02ACD1F-5641-2BEE-4595-63B57742BBF1}"/>
              </a:ext>
            </a:extLst>
          </p:cNvPr>
          <p:cNvSpPr/>
          <p:nvPr/>
        </p:nvSpPr>
        <p:spPr>
          <a:xfrm>
            <a:off x="4495800" y="5257800"/>
            <a:ext cx="457200" cy="8191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199" y="380999"/>
            <a:ext cx="9458325" cy="50642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25" dirty="0">
                <a:latin typeface="Algerian" panose="04020705040A02060702" pitchFamily="82" charset="0"/>
              </a:rPr>
              <a:t>END USERS:</a:t>
            </a:r>
            <a:br>
              <a:rPr lang="en-US" sz="4400" spc="25" dirty="0">
                <a:latin typeface="Algerian" panose="04020705040A02060702" pitchFamily="82" charset="0"/>
              </a:rPr>
            </a:br>
            <a:br>
              <a:rPr lang="en-US" sz="4400" spc="25" dirty="0">
                <a:latin typeface="Algerian" panose="04020705040A02060702" pitchFamily="82" charset="0"/>
              </a:rPr>
            </a:br>
            <a:br>
              <a:rPr lang="en-US" sz="1600" spc="25" dirty="0"/>
            </a:br>
            <a:r>
              <a:rPr lang="en-US" sz="1600" spc="25" dirty="0"/>
              <a:t>              </a:t>
            </a:r>
            <a:r>
              <a:rPr lang="en-US" sz="3200" b="0" dirty="0">
                <a:solidFill>
                  <a:schemeClr val="accent2">
                    <a:lumMod val="50000"/>
                  </a:schemeClr>
                </a:solidFill>
              </a:rPr>
              <a:t>The end users for a resume digital portfolio template include job seekers, who use it to create a personal brand and showcase their skills to potential employers, and employers and recruiters who use it to review candidates, understand their experience, and assess their suitability for a role.</a:t>
            </a:r>
            <a:br>
              <a:rPr lang="en-US" sz="1600" b="0" spc="25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600" spc="25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endParaRPr sz="1600" b="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D57C016-958F-414B-36C6-940A393606AC}"/>
              </a:ext>
            </a:extLst>
          </p:cNvPr>
          <p:cNvSpPr/>
          <p:nvPr/>
        </p:nvSpPr>
        <p:spPr>
          <a:xfrm>
            <a:off x="5105400" y="5362575"/>
            <a:ext cx="457200" cy="885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1" y="190500"/>
            <a:ext cx="12725399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4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Tools and Technologies:</a:t>
            </a:r>
            <a:br>
              <a:rPr lang="en-US" sz="4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800" b="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*</a:t>
            </a:r>
            <a:r>
              <a:rPr lang="en-US" sz="3600" b="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HTML Structure (pages, sections).      						*CSS Styling (colors, layouts, responsiveness).				*JavaScript Interactivity (navigation menu, 				            animations, form validation).							*Mention code editor (VS Code) or CODEPEN and 			   hosting platform (GitHub Pages).</a:t>
            </a:r>
            <a:br>
              <a:rPr lang="en-US" sz="3200" b="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1600" b="0" spc="1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.</a:t>
            </a:r>
            <a:endParaRPr sz="1600" b="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3C8284B-158E-71CD-ACDF-9C6268DC36B2}"/>
              </a:ext>
            </a:extLst>
          </p:cNvPr>
          <p:cNvSpPr/>
          <p:nvPr/>
        </p:nvSpPr>
        <p:spPr>
          <a:xfrm>
            <a:off x="5867400" y="5105400"/>
            <a:ext cx="457200" cy="9715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8"/>
          <p:cNvSpPr txBox="1"/>
          <p:nvPr/>
        </p:nvSpPr>
        <p:spPr>
          <a:xfrm>
            <a:off x="76200" y="76200"/>
            <a:ext cx="10134600" cy="80105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15" dirty="0">
                <a:latin typeface="Algerian" panose="04020705040A02060702" pitchFamily="82" charset="0"/>
                <a:cs typeface="Trebuchet MS"/>
              </a:rPr>
              <a:t>POTFOLIO DESIGN AND LAYOUT: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*ABOUT ME: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   INTRODUCTION FOR OUR SELF.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*PORJECT USING FOR TOOLS: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   HTML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   CSS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   JAVASCRIPT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*PROJECTS: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HTML CODE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REGISTRATION FORM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*CONTANT: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EMAIL ID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3D211CF-1F4F-747C-78A5-301BA1C261BB}"/>
              </a:ext>
            </a:extLst>
          </p:cNvPr>
          <p:cNvSpPr/>
          <p:nvPr/>
        </p:nvSpPr>
        <p:spPr>
          <a:xfrm>
            <a:off x="4267200" y="5822168"/>
            <a:ext cx="228600" cy="6453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E77947-D045-A51A-222C-2916012ED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477" y="790612"/>
            <a:ext cx="244745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139321"/>
          </a:xfrm>
        </p:spPr>
        <p:txBody>
          <a:bodyPr/>
          <a:lstStyle/>
          <a:p>
            <a:r>
              <a:rPr lang="en-IN" sz="4400" dirty="0">
                <a:latin typeface="Algerian" panose="04020705040A02060702" pitchFamily="82" charset="0"/>
              </a:rPr>
              <a:t>FEATURES AND FUNCTIONALITY:</a:t>
            </a:r>
            <a:br>
              <a:rPr lang="en-IN" sz="3200" dirty="0">
                <a:latin typeface="Algerian" panose="04020705040A02060702" pitchFamily="82" charset="0"/>
              </a:rPr>
            </a:br>
            <a:r>
              <a:rPr lang="en-US" sz="3200" b="0" dirty="0">
                <a:latin typeface="+mn-lt"/>
              </a:rPr>
              <a:t>* </a:t>
            </a:r>
            <a:r>
              <a:rPr lang="en-US" sz="3200" b="0" dirty="0">
                <a:solidFill>
                  <a:schemeClr val="tx2"/>
                </a:solidFill>
                <a:latin typeface="+mn-lt"/>
              </a:rPr>
              <a:t>Students can create and manage </a:t>
            </a:r>
            <a:br>
              <a:rPr lang="en-US" sz="3200" b="0" dirty="0">
                <a:solidFill>
                  <a:schemeClr val="tx2"/>
                </a:solidFill>
                <a:latin typeface="+mn-lt"/>
              </a:rPr>
            </a:br>
            <a:r>
              <a:rPr lang="en-US" sz="3200" b="0" dirty="0">
                <a:solidFill>
                  <a:schemeClr val="tx2"/>
                </a:solidFill>
                <a:latin typeface="+mn-lt"/>
              </a:rPr>
              <a:t>	their personal profiles.</a:t>
            </a:r>
            <a:br>
              <a:rPr lang="en-US" sz="3200" b="0" dirty="0">
                <a:solidFill>
                  <a:schemeClr val="tx2"/>
                </a:solidFill>
                <a:latin typeface="+mn-lt"/>
              </a:rPr>
            </a:br>
            <a:r>
              <a:rPr lang="en-US" sz="3200" b="0" dirty="0">
                <a:solidFill>
                  <a:schemeClr val="tx2"/>
                </a:solidFill>
                <a:latin typeface="+mn-lt"/>
              </a:rPr>
              <a:t>* Add details like name, photo, </a:t>
            </a:r>
            <a:br>
              <a:rPr lang="en-US" sz="3200" b="0" dirty="0">
                <a:solidFill>
                  <a:schemeClr val="tx2"/>
                </a:solidFill>
                <a:latin typeface="+mn-lt"/>
              </a:rPr>
            </a:br>
            <a:r>
              <a:rPr lang="en-US" sz="3200" b="0" dirty="0">
                <a:solidFill>
                  <a:schemeClr val="tx2"/>
                </a:solidFill>
                <a:latin typeface="+mn-lt"/>
              </a:rPr>
              <a:t>	contact info, career objectives,</a:t>
            </a:r>
            <a:br>
              <a:rPr lang="en-US" sz="3200" b="0" dirty="0">
                <a:solidFill>
                  <a:schemeClr val="tx2"/>
                </a:solidFill>
                <a:latin typeface="+mn-lt"/>
              </a:rPr>
            </a:br>
            <a:r>
              <a:rPr lang="en-US" sz="3200" b="0" dirty="0">
                <a:solidFill>
                  <a:schemeClr val="tx2"/>
                </a:solidFill>
                <a:latin typeface="+mn-lt"/>
              </a:rPr>
              <a:t> 	and education background</a:t>
            </a:r>
            <a:r>
              <a:rPr lang="en-US" sz="3200" b="0" dirty="0">
                <a:latin typeface="+mn-lt"/>
              </a:rPr>
              <a:t>.</a:t>
            </a:r>
            <a:endParaRPr lang="en-IN" b="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2EDA6-4721-04D8-EA29-7BB2DF5881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43" y="3139321"/>
            <a:ext cx="2608514" cy="335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C689-170A-9637-A1A5-C689F5F26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86" y="3251676"/>
            <a:ext cx="2757488" cy="3326105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350F35E-7D10-A650-DDFD-110ED27560FD}"/>
              </a:ext>
            </a:extLst>
          </p:cNvPr>
          <p:cNvSpPr/>
          <p:nvPr/>
        </p:nvSpPr>
        <p:spPr>
          <a:xfrm>
            <a:off x="3786520" y="5714999"/>
            <a:ext cx="404479" cy="8627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502</Words>
  <Application>Microsoft Office PowerPoint</Application>
  <PresentationFormat>Widescreen</PresentationFormat>
  <Paragraphs>54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 Rounded MT Bold</vt:lpstr>
      <vt:lpstr>Calibri</vt:lpstr>
      <vt:lpstr>Stencil</vt:lpstr>
      <vt:lpstr>Times New Roman</vt:lpstr>
      <vt:lpstr>Trebuchet MS</vt:lpstr>
      <vt:lpstr>Office Theme</vt:lpstr>
      <vt:lpstr>DIGITAL Portfolio</vt:lpstr>
      <vt:lpstr>      PROJECT TITLE        RESUME DIGITAL PORTFOLIO</vt:lpstr>
      <vt:lpstr>AGENDA</vt:lpstr>
      <vt:lpstr>PowerPoint Presentation</vt:lpstr>
      <vt:lpstr>PROJECT OVERVIEW:         A "project overview" for a digital portfolio is a concise description of a project's key aspects, typically including its purpose, your role and responsibilities, the methods you used, the results or impact achieved, and any valuable lessons learned.  CONTAINS FOR OUR PORTFOLIO:         *ABOUT ME        *PORTFOLIO        *PROJECT        *CONTANT  </vt:lpstr>
      <vt:lpstr>END USERS:                 The end users for a resume digital portfolio template include job seekers, who use it to create a personal brand and showcase their skills to potential employers, and employers and recruiters who use it to review candidates, understand their experience, and assess their suitability for a role.  </vt:lpstr>
      <vt:lpstr>Tools and Technologies:                                 *HTML Structure (pages, sections).            *CSS Styling (colors, layouts, responsiveness).    *JavaScript Interactivity (navigation menu,                 animations, form validation).       *Mention code editor (VS Code) or CODEPEN and       hosting platform (GitHub Pages). .</vt:lpstr>
      <vt:lpstr>PowerPoint Presentation</vt:lpstr>
      <vt:lpstr>FEATURES AND FUNCTIONALITY: * Students can create and manage   their personal profiles. * Add details like name, photo,   contact info, career objectives,   and education background.</vt:lpstr>
      <vt:lpstr>RESULTS AND SCREENSHOTS:</vt:lpstr>
      <vt:lpstr>CONCLUSION:           A conclusion for your resume's digital portfolio section should emphasize that it provides crucial tangible proof of your skills, a window into your professional capabilities, and a powerful way to showcase your personality and brand beyond a traditional resume.  GITHUB LINK:     https://github.com/kamalam301026-coder/kamalam-TNSDC-FWD-DP.git                   !________THANK YOU_______!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kamalam raja</cp:lastModifiedBy>
  <cp:revision>34</cp:revision>
  <dcterms:created xsi:type="dcterms:W3CDTF">2024-03-29T15:07:22Z</dcterms:created>
  <dcterms:modified xsi:type="dcterms:W3CDTF">2025-08-30T09:05:46Z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