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9BA85-2DA1-4161-A586-CA900719C05A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7B0FE2-8BB7-4ED6-979C-748262E89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rial Black" panose="020B0A04020102020204" pitchFamily="34" charset="0"/>
            </a:rPr>
            <a:t>Bank Marketing dataset is collected from direct marketing campaign of a bank institution.</a:t>
          </a:r>
          <a:endParaRPr lang="en-US" b="0">
            <a:latin typeface="Arial Black" panose="020B0A04020102020204" pitchFamily="34" charset="0"/>
          </a:endParaRPr>
        </a:p>
      </dgm:t>
    </dgm:pt>
    <dgm:pt modelId="{E948DD31-C13C-4069-B4CC-056FA8792C92}" type="parTrans" cxnId="{0D903390-82E2-430A-B3EA-E63C3D9BA61A}">
      <dgm:prSet/>
      <dgm:spPr/>
      <dgm:t>
        <a:bodyPr/>
        <a:lstStyle/>
        <a:p>
          <a:endParaRPr lang="en-US"/>
        </a:p>
      </dgm:t>
    </dgm:pt>
    <dgm:pt modelId="{2F134B19-2656-4D83-B9E0-B4F092D22A36}" type="sibTrans" cxnId="{0D903390-82E2-430A-B3EA-E63C3D9BA6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D54AEE-9F5C-49D2-B0D6-A9613E59D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kern="1200">
              <a:latin typeface="Arial Black" panose="020B0A04020102020204" pitchFamily="34" charset="0"/>
              <a:ea typeface="+mn-ea"/>
              <a:cs typeface="+mn-cs"/>
            </a:rPr>
            <a:t>Marketing campaign can be understood as phone calls to the clients to convince them accept to make a term deposit with their bank.</a:t>
          </a:r>
        </a:p>
      </dgm:t>
    </dgm:pt>
    <dgm:pt modelId="{CBA613A0-3D9B-4A4D-8699-4E4D0B22551B}" type="parTrans" cxnId="{AF12F43A-14E0-4066-B859-9411B40C9585}">
      <dgm:prSet/>
      <dgm:spPr/>
      <dgm:t>
        <a:bodyPr/>
        <a:lstStyle/>
        <a:p>
          <a:endParaRPr lang="en-US"/>
        </a:p>
      </dgm:t>
    </dgm:pt>
    <dgm:pt modelId="{DBA1A812-E3FF-4AB4-BE80-91F3E7D7F2C9}" type="sibTrans" cxnId="{AF12F43A-14E0-4066-B859-9411B40C95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683207-D4B2-4055-9C85-6C92AF0ED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kern="1200">
              <a:latin typeface="Arial Black" panose="020B0A04020102020204" pitchFamily="34" charset="0"/>
              <a:ea typeface="+mn-ea"/>
              <a:cs typeface="+mn-cs"/>
            </a:rPr>
            <a:t>After each call, they are being noted as to no - being the client did not make a deposit and yes - being the client on call accepted to make a deposit</a:t>
          </a:r>
          <a:r>
            <a:rPr lang="en-US" b="0" i="0" kern="1200"/>
            <a:t>.</a:t>
          </a:r>
          <a:endParaRPr lang="en-US" kern="1200"/>
        </a:p>
      </dgm:t>
    </dgm:pt>
    <dgm:pt modelId="{815BD181-29C4-475F-80F2-D6E92F94755D}" type="parTrans" cxnId="{963ED7C3-16BA-4D4A-B9CA-366686911927}">
      <dgm:prSet/>
      <dgm:spPr/>
      <dgm:t>
        <a:bodyPr/>
        <a:lstStyle/>
        <a:p>
          <a:endParaRPr lang="en-US"/>
        </a:p>
      </dgm:t>
    </dgm:pt>
    <dgm:pt modelId="{495A4CD2-2DDE-4941-9014-B0935BA8BB2B}" type="sibTrans" cxnId="{963ED7C3-16BA-4D4A-B9CA-3666869119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CFCABA-63E2-4473-AA85-7CC826944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kern="1200">
              <a:latin typeface="Arial Black" panose="020B0A04020102020204" pitchFamily="34" charset="0"/>
              <a:ea typeface="+mn-ea"/>
              <a:cs typeface="+mn-cs"/>
            </a:rPr>
            <a:t>The purpose of this project is to predict if the client on call would accept to make a term deposit or not based on the information of the clients.</a:t>
          </a:r>
        </a:p>
      </dgm:t>
    </dgm:pt>
    <dgm:pt modelId="{DFF77494-8AE6-41EE-BC67-C1D8F86E2290}" type="parTrans" cxnId="{DE5746D3-A38F-482C-9A30-3102E9E6942F}">
      <dgm:prSet/>
      <dgm:spPr/>
      <dgm:t>
        <a:bodyPr/>
        <a:lstStyle/>
        <a:p>
          <a:endParaRPr lang="en-US"/>
        </a:p>
      </dgm:t>
    </dgm:pt>
    <dgm:pt modelId="{1C907CD3-05C2-4ECC-9A23-F6598EAE8DD2}" type="sibTrans" cxnId="{DE5746D3-A38F-482C-9A30-3102E9E6942F}">
      <dgm:prSet/>
      <dgm:spPr/>
      <dgm:t>
        <a:bodyPr/>
        <a:lstStyle/>
        <a:p>
          <a:endParaRPr lang="en-US"/>
        </a:p>
      </dgm:t>
    </dgm:pt>
    <dgm:pt modelId="{C0353620-F0B2-47F3-B961-83E5AAD12685}" type="pres">
      <dgm:prSet presAssocID="{F5A9BA85-2DA1-4161-A586-CA900719C05A}" presName="root" presStyleCnt="0">
        <dgm:presLayoutVars>
          <dgm:dir/>
          <dgm:resizeHandles val="exact"/>
        </dgm:presLayoutVars>
      </dgm:prSet>
      <dgm:spPr/>
    </dgm:pt>
    <dgm:pt modelId="{DCB968BC-A0F5-43E7-8889-78E2E6E7C6B0}" type="pres">
      <dgm:prSet presAssocID="{F5A9BA85-2DA1-4161-A586-CA900719C05A}" presName="container" presStyleCnt="0">
        <dgm:presLayoutVars>
          <dgm:dir/>
          <dgm:resizeHandles val="exact"/>
        </dgm:presLayoutVars>
      </dgm:prSet>
      <dgm:spPr/>
    </dgm:pt>
    <dgm:pt modelId="{572C4A4B-7BD7-468B-B540-BCEA7A6A51FA}" type="pres">
      <dgm:prSet presAssocID="{727B0FE2-8BB7-4ED6-979C-748262E89738}" presName="compNode" presStyleCnt="0"/>
      <dgm:spPr/>
    </dgm:pt>
    <dgm:pt modelId="{9D954D21-92FD-4CAE-87C1-F35221B5DA98}" type="pres">
      <dgm:prSet presAssocID="{727B0FE2-8BB7-4ED6-979C-748262E89738}" presName="iconBgRect" presStyleLbl="bgShp" presStyleIdx="0" presStyleCnt="4"/>
      <dgm:spPr/>
    </dgm:pt>
    <dgm:pt modelId="{DB7AD597-6653-4F9D-B82C-E415C6FF2901}" type="pres">
      <dgm:prSet presAssocID="{727B0FE2-8BB7-4ED6-979C-748262E897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C63E22F-98ED-45F4-8A62-D2964F5A83D5}" type="pres">
      <dgm:prSet presAssocID="{727B0FE2-8BB7-4ED6-979C-748262E89738}" presName="spaceRect" presStyleCnt="0"/>
      <dgm:spPr/>
    </dgm:pt>
    <dgm:pt modelId="{93AB29AB-5DD4-4CE0-8BCC-29B2D31DC1C4}" type="pres">
      <dgm:prSet presAssocID="{727B0FE2-8BB7-4ED6-979C-748262E89738}" presName="textRect" presStyleLbl="revTx" presStyleIdx="0" presStyleCnt="4">
        <dgm:presLayoutVars>
          <dgm:chMax val="1"/>
          <dgm:chPref val="1"/>
        </dgm:presLayoutVars>
      </dgm:prSet>
      <dgm:spPr/>
    </dgm:pt>
    <dgm:pt modelId="{67DCA0FF-E458-4886-BBF9-2D7388C2B442}" type="pres">
      <dgm:prSet presAssocID="{2F134B19-2656-4D83-B9E0-B4F092D22A36}" presName="sibTrans" presStyleLbl="sibTrans2D1" presStyleIdx="0" presStyleCnt="0"/>
      <dgm:spPr/>
    </dgm:pt>
    <dgm:pt modelId="{80178242-2498-433B-B70B-6E6A38D81276}" type="pres">
      <dgm:prSet presAssocID="{84D54AEE-9F5C-49D2-B0D6-A9613E59D03D}" presName="compNode" presStyleCnt="0"/>
      <dgm:spPr/>
    </dgm:pt>
    <dgm:pt modelId="{F5EB5930-A410-443A-B97E-F5A9AA3CC936}" type="pres">
      <dgm:prSet presAssocID="{84D54AEE-9F5C-49D2-B0D6-A9613E59D03D}" presName="iconBgRect" presStyleLbl="bgShp" presStyleIdx="1" presStyleCnt="4"/>
      <dgm:spPr/>
    </dgm:pt>
    <dgm:pt modelId="{5A7C23B8-39C1-405F-88B5-005ECAC6DD61}" type="pres">
      <dgm:prSet presAssocID="{84D54AEE-9F5C-49D2-B0D6-A9613E59D0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1558385-52DC-49A7-8C99-616AF9EB9516}" type="pres">
      <dgm:prSet presAssocID="{84D54AEE-9F5C-49D2-B0D6-A9613E59D03D}" presName="spaceRect" presStyleCnt="0"/>
      <dgm:spPr/>
    </dgm:pt>
    <dgm:pt modelId="{85B34462-72D1-4C41-8A68-44599F782590}" type="pres">
      <dgm:prSet presAssocID="{84D54AEE-9F5C-49D2-B0D6-A9613E59D03D}" presName="textRect" presStyleLbl="revTx" presStyleIdx="1" presStyleCnt="4">
        <dgm:presLayoutVars>
          <dgm:chMax val="1"/>
          <dgm:chPref val="1"/>
        </dgm:presLayoutVars>
      </dgm:prSet>
      <dgm:spPr/>
    </dgm:pt>
    <dgm:pt modelId="{C1FDAC47-F679-431B-841D-5F1C1F9C1D73}" type="pres">
      <dgm:prSet presAssocID="{DBA1A812-E3FF-4AB4-BE80-91F3E7D7F2C9}" presName="sibTrans" presStyleLbl="sibTrans2D1" presStyleIdx="0" presStyleCnt="0"/>
      <dgm:spPr/>
    </dgm:pt>
    <dgm:pt modelId="{F721F45F-B914-4D37-8528-7BB1462781AD}" type="pres">
      <dgm:prSet presAssocID="{38683207-D4B2-4055-9C85-6C92AF0EDEA6}" presName="compNode" presStyleCnt="0"/>
      <dgm:spPr/>
    </dgm:pt>
    <dgm:pt modelId="{64B9CAFB-1E11-468F-A096-A45826EB0857}" type="pres">
      <dgm:prSet presAssocID="{38683207-D4B2-4055-9C85-6C92AF0EDEA6}" presName="iconBgRect" presStyleLbl="bgShp" presStyleIdx="2" presStyleCnt="4"/>
      <dgm:spPr/>
    </dgm:pt>
    <dgm:pt modelId="{D6BFB2D7-84E6-4E9B-BDFE-81EFCAD9A7EB}" type="pres">
      <dgm:prSet presAssocID="{38683207-D4B2-4055-9C85-6C92AF0EDE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0E68952-BB2C-456A-ACC6-B86E214E6165}" type="pres">
      <dgm:prSet presAssocID="{38683207-D4B2-4055-9C85-6C92AF0EDEA6}" presName="spaceRect" presStyleCnt="0"/>
      <dgm:spPr/>
    </dgm:pt>
    <dgm:pt modelId="{80A157D0-AC2F-450F-A720-122502CB5B3A}" type="pres">
      <dgm:prSet presAssocID="{38683207-D4B2-4055-9C85-6C92AF0EDEA6}" presName="textRect" presStyleLbl="revTx" presStyleIdx="2" presStyleCnt="4">
        <dgm:presLayoutVars>
          <dgm:chMax val="1"/>
          <dgm:chPref val="1"/>
        </dgm:presLayoutVars>
      </dgm:prSet>
      <dgm:spPr/>
    </dgm:pt>
    <dgm:pt modelId="{2E9FF988-8B40-4D35-8C3B-4B1A721E689A}" type="pres">
      <dgm:prSet presAssocID="{495A4CD2-2DDE-4941-9014-B0935BA8BB2B}" presName="sibTrans" presStyleLbl="sibTrans2D1" presStyleIdx="0" presStyleCnt="0"/>
      <dgm:spPr/>
    </dgm:pt>
    <dgm:pt modelId="{B9F9E438-677F-4638-86FF-821DE81FE148}" type="pres">
      <dgm:prSet presAssocID="{FFCFCABA-63E2-4473-AA85-7CC826944DF1}" presName="compNode" presStyleCnt="0"/>
      <dgm:spPr/>
    </dgm:pt>
    <dgm:pt modelId="{C68A6546-1657-475F-B381-B4AE9ACAAD7A}" type="pres">
      <dgm:prSet presAssocID="{FFCFCABA-63E2-4473-AA85-7CC826944DF1}" presName="iconBgRect" presStyleLbl="bgShp" presStyleIdx="3" presStyleCnt="4"/>
      <dgm:spPr/>
    </dgm:pt>
    <dgm:pt modelId="{EB24BFF2-A2D7-4E8D-A317-512ADDE80FF3}" type="pres">
      <dgm:prSet presAssocID="{FFCFCABA-63E2-4473-AA85-7CC826944D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9D280BC-6160-414B-9865-C518D23B2D89}" type="pres">
      <dgm:prSet presAssocID="{FFCFCABA-63E2-4473-AA85-7CC826944DF1}" presName="spaceRect" presStyleCnt="0"/>
      <dgm:spPr/>
    </dgm:pt>
    <dgm:pt modelId="{9283AEA6-466A-456F-B147-21777552D843}" type="pres">
      <dgm:prSet presAssocID="{FFCFCABA-63E2-4473-AA85-7CC826944D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F4DD00-F378-41BB-89C2-4B481078958E}" type="presOf" srcId="{495A4CD2-2DDE-4941-9014-B0935BA8BB2B}" destId="{2E9FF988-8B40-4D35-8C3B-4B1A721E689A}" srcOrd="0" destOrd="0" presId="urn:microsoft.com/office/officeart/2018/2/layout/IconCircleList"/>
    <dgm:cxn modelId="{4B441507-2B9A-48C3-9160-AE505CE4C514}" type="presOf" srcId="{DBA1A812-E3FF-4AB4-BE80-91F3E7D7F2C9}" destId="{C1FDAC47-F679-431B-841D-5F1C1F9C1D73}" srcOrd="0" destOrd="0" presId="urn:microsoft.com/office/officeart/2018/2/layout/IconCircleList"/>
    <dgm:cxn modelId="{A9841514-3CE5-4400-AE0E-68EBCB30E213}" type="presOf" srcId="{727B0FE2-8BB7-4ED6-979C-748262E89738}" destId="{93AB29AB-5DD4-4CE0-8BCC-29B2D31DC1C4}" srcOrd="0" destOrd="0" presId="urn:microsoft.com/office/officeart/2018/2/layout/IconCircleList"/>
    <dgm:cxn modelId="{AF12F43A-14E0-4066-B859-9411B40C9585}" srcId="{F5A9BA85-2DA1-4161-A586-CA900719C05A}" destId="{84D54AEE-9F5C-49D2-B0D6-A9613E59D03D}" srcOrd="1" destOrd="0" parTransId="{CBA613A0-3D9B-4A4D-8699-4E4D0B22551B}" sibTransId="{DBA1A812-E3FF-4AB4-BE80-91F3E7D7F2C9}"/>
    <dgm:cxn modelId="{F5066E72-4A62-4AB5-8EBB-ECF7E982A6DE}" type="presOf" srcId="{84D54AEE-9F5C-49D2-B0D6-A9613E59D03D}" destId="{85B34462-72D1-4C41-8A68-44599F782590}" srcOrd="0" destOrd="0" presId="urn:microsoft.com/office/officeart/2018/2/layout/IconCircleList"/>
    <dgm:cxn modelId="{BF8BCF80-3B61-49B2-9901-47B7E3D67A15}" type="presOf" srcId="{F5A9BA85-2DA1-4161-A586-CA900719C05A}" destId="{C0353620-F0B2-47F3-B961-83E5AAD12685}" srcOrd="0" destOrd="0" presId="urn:microsoft.com/office/officeart/2018/2/layout/IconCircleList"/>
    <dgm:cxn modelId="{0D903390-82E2-430A-B3EA-E63C3D9BA61A}" srcId="{F5A9BA85-2DA1-4161-A586-CA900719C05A}" destId="{727B0FE2-8BB7-4ED6-979C-748262E89738}" srcOrd="0" destOrd="0" parTransId="{E948DD31-C13C-4069-B4CC-056FA8792C92}" sibTransId="{2F134B19-2656-4D83-B9E0-B4F092D22A36}"/>
    <dgm:cxn modelId="{6B9BC59E-6FA6-4481-AAD7-E391C857BFC2}" type="presOf" srcId="{2F134B19-2656-4D83-B9E0-B4F092D22A36}" destId="{67DCA0FF-E458-4886-BBF9-2D7388C2B442}" srcOrd="0" destOrd="0" presId="urn:microsoft.com/office/officeart/2018/2/layout/IconCircleList"/>
    <dgm:cxn modelId="{963ED7C3-16BA-4D4A-B9CA-366686911927}" srcId="{F5A9BA85-2DA1-4161-A586-CA900719C05A}" destId="{38683207-D4B2-4055-9C85-6C92AF0EDEA6}" srcOrd="2" destOrd="0" parTransId="{815BD181-29C4-475F-80F2-D6E92F94755D}" sibTransId="{495A4CD2-2DDE-4941-9014-B0935BA8BB2B}"/>
    <dgm:cxn modelId="{DE5746D3-A38F-482C-9A30-3102E9E6942F}" srcId="{F5A9BA85-2DA1-4161-A586-CA900719C05A}" destId="{FFCFCABA-63E2-4473-AA85-7CC826944DF1}" srcOrd="3" destOrd="0" parTransId="{DFF77494-8AE6-41EE-BC67-C1D8F86E2290}" sibTransId="{1C907CD3-05C2-4ECC-9A23-F6598EAE8DD2}"/>
    <dgm:cxn modelId="{8EE215DD-3690-4C7C-BECE-C58D28C428FE}" type="presOf" srcId="{FFCFCABA-63E2-4473-AA85-7CC826944DF1}" destId="{9283AEA6-466A-456F-B147-21777552D843}" srcOrd="0" destOrd="0" presId="urn:microsoft.com/office/officeart/2018/2/layout/IconCircleList"/>
    <dgm:cxn modelId="{3D3FB7F3-D4C8-4A9F-8EB1-C9177376F35D}" type="presOf" srcId="{38683207-D4B2-4055-9C85-6C92AF0EDEA6}" destId="{80A157D0-AC2F-450F-A720-122502CB5B3A}" srcOrd="0" destOrd="0" presId="urn:microsoft.com/office/officeart/2018/2/layout/IconCircleList"/>
    <dgm:cxn modelId="{6CF804A4-5980-4116-8339-9F24B7CA97A6}" type="presParOf" srcId="{C0353620-F0B2-47F3-B961-83E5AAD12685}" destId="{DCB968BC-A0F5-43E7-8889-78E2E6E7C6B0}" srcOrd="0" destOrd="0" presId="urn:microsoft.com/office/officeart/2018/2/layout/IconCircleList"/>
    <dgm:cxn modelId="{9EB98158-FBB7-4D08-A1CE-4F7D9EDC1D17}" type="presParOf" srcId="{DCB968BC-A0F5-43E7-8889-78E2E6E7C6B0}" destId="{572C4A4B-7BD7-468B-B540-BCEA7A6A51FA}" srcOrd="0" destOrd="0" presId="urn:microsoft.com/office/officeart/2018/2/layout/IconCircleList"/>
    <dgm:cxn modelId="{C3470025-CCE2-4A11-B3C1-3FF9FC39A62B}" type="presParOf" srcId="{572C4A4B-7BD7-468B-B540-BCEA7A6A51FA}" destId="{9D954D21-92FD-4CAE-87C1-F35221B5DA98}" srcOrd="0" destOrd="0" presId="urn:microsoft.com/office/officeart/2018/2/layout/IconCircleList"/>
    <dgm:cxn modelId="{A4A6457C-9FB3-41BB-A3F4-766112A3479F}" type="presParOf" srcId="{572C4A4B-7BD7-468B-B540-BCEA7A6A51FA}" destId="{DB7AD597-6653-4F9D-B82C-E415C6FF2901}" srcOrd="1" destOrd="0" presId="urn:microsoft.com/office/officeart/2018/2/layout/IconCircleList"/>
    <dgm:cxn modelId="{BC4A576E-7CEA-444F-9333-CE88D885B376}" type="presParOf" srcId="{572C4A4B-7BD7-468B-B540-BCEA7A6A51FA}" destId="{DC63E22F-98ED-45F4-8A62-D2964F5A83D5}" srcOrd="2" destOrd="0" presId="urn:microsoft.com/office/officeart/2018/2/layout/IconCircleList"/>
    <dgm:cxn modelId="{64564B08-5AA6-45AA-B57C-347325644F97}" type="presParOf" srcId="{572C4A4B-7BD7-468B-B540-BCEA7A6A51FA}" destId="{93AB29AB-5DD4-4CE0-8BCC-29B2D31DC1C4}" srcOrd="3" destOrd="0" presId="urn:microsoft.com/office/officeart/2018/2/layout/IconCircleList"/>
    <dgm:cxn modelId="{C1F08E15-103A-4928-8C28-E89FBC9DFD8A}" type="presParOf" srcId="{DCB968BC-A0F5-43E7-8889-78E2E6E7C6B0}" destId="{67DCA0FF-E458-4886-BBF9-2D7388C2B442}" srcOrd="1" destOrd="0" presId="urn:microsoft.com/office/officeart/2018/2/layout/IconCircleList"/>
    <dgm:cxn modelId="{51644F74-1F4F-4E03-B032-0CF100CDF4DD}" type="presParOf" srcId="{DCB968BC-A0F5-43E7-8889-78E2E6E7C6B0}" destId="{80178242-2498-433B-B70B-6E6A38D81276}" srcOrd="2" destOrd="0" presId="urn:microsoft.com/office/officeart/2018/2/layout/IconCircleList"/>
    <dgm:cxn modelId="{057C7128-F2EF-45E7-A251-573A4B46B43C}" type="presParOf" srcId="{80178242-2498-433B-B70B-6E6A38D81276}" destId="{F5EB5930-A410-443A-B97E-F5A9AA3CC936}" srcOrd="0" destOrd="0" presId="urn:microsoft.com/office/officeart/2018/2/layout/IconCircleList"/>
    <dgm:cxn modelId="{A5263B5A-55FF-40FD-9ACD-DFA679BA9492}" type="presParOf" srcId="{80178242-2498-433B-B70B-6E6A38D81276}" destId="{5A7C23B8-39C1-405F-88B5-005ECAC6DD61}" srcOrd="1" destOrd="0" presId="urn:microsoft.com/office/officeart/2018/2/layout/IconCircleList"/>
    <dgm:cxn modelId="{0FF2C420-E9A5-4F9A-8E84-1EDC87B6D6B8}" type="presParOf" srcId="{80178242-2498-433B-B70B-6E6A38D81276}" destId="{41558385-52DC-49A7-8C99-616AF9EB9516}" srcOrd="2" destOrd="0" presId="urn:microsoft.com/office/officeart/2018/2/layout/IconCircleList"/>
    <dgm:cxn modelId="{AA3AF9B4-083F-4547-A094-A89E7B5292BA}" type="presParOf" srcId="{80178242-2498-433B-B70B-6E6A38D81276}" destId="{85B34462-72D1-4C41-8A68-44599F782590}" srcOrd="3" destOrd="0" presId="urn:microsoft.com/office/officeart/2018/2/layout/IconCircleList"/>
    <dgm:cxn modelId="{D54845A7-D8DA-450E-8C03-790F5B80D072}" type="presParOf" srcId="{DCB968BC-A0F5-43E7-8889-78E2E6E7C6B0}" destId="{C1FDAC47-F679-431B-841D-5F1C1F9C1D73}" srcOrd="3" destOrd="0" presId="urn:microsoft.com/office/officeart/2018/2/layout/IconCircleList"/>
    <dgm:cxn modelId="{AB8238ED-9AC1-44A2-8B27-FC2DBB351764}" type="presParOf" srcId="{DCB968BC-A0F5-43E7-8889-78E2E6E7C6B0}" destId="{F721F45F-B914-4D37-8528-7BB1462781AD}" srcOrd="4" destOrd="0" presId="urn:microsoft.com/office/officeart/2018/2/layout/IconCircleList"/>
    <dgm:cxn modelId="{3FFDADB2-BCE4-4FD7-9A0E-A6D3DA153549}" type="presParOf" srcId="{F721F45F-B914-4D37-8528-7BB1462781AD}" destId="{64B9CAFB-1E11-468F-A096-A45826EB0857}" srcOrd="0" destOrd="0" presId="urn:microsoft.com/office/officeart/2018/2/layout/IconCircleList"/>
    <dgm:cxn modelId="{4C7920A8-EA58-47E3-9D57-073DD6EF2AEB}" type="presParOf" srcId="{F721F45F-B914-4D37-8528-7BB1462781AD}" destId="{D6BFB2D7-84E6-4E9B-BDFE-81EFCAD9A7EB}" srcOrd="1" destOrd="0" presId="urn:microsoft.com/office/officeart/2018/2/layout/IconCircleList"/>
    <dgm:cxn modelId="{D352812D-77C4-4251-86E0-4CA8FFF66C16}" type="presParOf" srcId="{F721F45F-B914-4D37-8528-7BB1462781AD}" destId="{10E68952-BB2C-456A-ACC6-B86E214E6165}" srcOrd="2" destOrd="0" presId="urn:microsoft.com/office/officeart/2018/2/layout/IconCircleList"/>
    <dgm:cxn modelId="{C3F55984-20F7-4EF6-80D9-9294F47D163A}" type="presParOf" srcId="{F721F45F-B914-4D37-8528-7BB1462781AD}" destId="{80A157D0-AC2F-450F-A720-122502CB5B3A}" srcOrd="3" destOrd="0" presId="urn:microsoft.com/office/officeart/2018/2/layout/IconCircleList"/>
    <dgm:cxn modelId="{780496F7-F8D0-46BD-B26B-65124CFB91CA}" type="presParOf" srcId="{DCB968BC-A0F5-43E7-8889-78E2E6E7C6B0}" destId="{2E9FF988-8B40-4D35-8C3B-4B1A721E689A}" srcOrd="5" destOrd="0" presId="urn:microsoft.com/office/officeart/2018/2/layout/IconCircleList"/>
    <dgm:cxn modelId="{1A907E7F-40E4-46B0-A658-F3B80637F2FF}" type="presParOf" srcId="{DCB968BC-A0F5-43E7-8889-78E2E6E7C6B0}" destId="{B9F9E438-677F-4638-86FF-821DE81FE148}" srcOrd="6" destOrd="0" presId="urn:microsoft.com/office/officeart/2018/2/layout/IconCircleList"/>
    <dgm:cxn modelId="{86E822B2-28DC-42AD-9CA5-B1CDC8C973D6}" type="presParOf" srcId="{B9F9E438-677F-4638-86FF-821DE81FE148}" destId="{C68A6546-1657-475F-B381-B4AE9ACAAD7A}" srcOrd="0" destOrd="0" presId="urn:microsoft.com/office/officeart/2018/2/layout/IconCircleList"/>
    <dgm:cxn modelId="{2F519CD5-DE7A-46FE-B5AA-334D2D12606A}" type="presParOf" srcId="{B9F9E438-677F-4638-86FF-821DE81FE148}" destId="{EB24BFF2-A2D7-4E8D-A317-512ADDE80FF3}" srcOrd="1" destOrd="0" presId="urn:microsoft.com/office/officeart/2018/2/layout/IconCircleList"/>
    <dgm:cxn modelId="{A5130CCA-E3C7-4199-B8C9-A93B6F20A9A5}" type="presParOf" srcId="{B9F9E438-677F-4638-86FF-821DE81FE148}" destId="{B9D280BC-6160-414B-9865-C518D23B2D89}" srcOrd="2" destOrd="0" presId="urn:microsoft.com/office/officeart/2018/2/layout/IconCircleList"/>
    <dgm:cxn modelId="{F3E4BA59-8069-4DDE-B767-53A36351F4C9}" type="presParOf" srcId="{B9F9E438-677F-4638-86FF-821DE81FE148}" destId="{9283AEA6-466A-456F-B147-21777552D8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01899-7604-4ADE-A23B-6929FF21E3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AEBA09-CAB9-4A6D-9B39-B87B9CB7A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Increase customer acquisition through targeted marketing efforts.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D1854E-4B74-4AA2-B06E-98E56B8F201C}" type="parTrans" cxnId="{063A63AA-8A90-4C92-BA37-50E5126FD523}">
      <dgm:prSet/>
      <dgm:spPr/>
      <dgm:t>
        <a:bodyPr/>
        <a:lstStyle/>
        <a:p>
          <a:endParaRPr lang="en-US"/>
        </a:p>
      </dgm:t>
    </dgm:pt>
    <dgm:pt modelId="{3D21EAF9-5E9E-4280-81CF-69440CDAE8DB}" type="sibTrans" cxnId="{063A63AA-8A90-4C92-BA37-50E5126FD5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B4BFED-812F-492B-B5B3-3CE7D1499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Arial" panose="020B0604020202020204" pitchFamily="34" charset="0"/>
              <a:cs typeface="Arial" panose="020B0604020202020204" pitchFamily="34" charset="0"/>
            </a:rPr>
            <a:t>Reduce customer churn and enhance retention rates</a:t>
          </a:r>
          <a:r>
            <a:rPr lang="en-US" b="0" i="0" baseline="0"/>
            <a:t>.</a:t>
          </a:r>
          <a:endParaRPr lang="en-US"/>
        </a:p>
      </dgm:t>
    </dgm:pt>
    <dgm:pt modelId="{EED738F1-A444-42D4-93B3-29C937DA7AE1}" type="parTrans" cxnId="{0BE6223D-B7A1-481A-99B3-ABD10F418700}">
      <dgm:prSet/>
      <dgm:spPr/>
      <dgm:t>
        <a:bodyPr/>
        <a:lstStyle/>
        <a:p>
          <a:endParaRPr lang="en-US"/>
        </a:p>
      </dgm:t>
    </dgm:pt>
    <dgm:pt modelId="{2877BB69-A9C5-4231-9082-FE86F4EBDB57}" type="sibTrans" cxnId="{0BE6223D-B7A1-481A-99B3-ABD10F4187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2055FE-579B-4F0E-8BFF-A163AD97E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kern="1200" cap="all" baseline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Improve marketing campaign effectiveness by targeting the right audience.</a:t>
          </a:r>
        </a:p>
      </dgm:t>
    </dgm:pt>
    <dgm:pt modelId="{F2308164-B8EF-47F4-A94F-4776278B72A6}" type="parTrans" cxnId="{E991E6DD-A2D5-4DCC-A64E-9AB99BD10BCB}">
      <dgm:prSet/>
      <dgm:spPr/>
      <dgm:t>
        <a:bodyPr/>
        <a:lstStyle/>
        <a:p>
          <a:endParaRPr lang="en-US"/>
        </a:p>
      </dgm:t>
    </dgm:pt>
    <dgm:pt modelId="{AD534ECB-A7FB-45B8-BA79-7A272E2AD62E}" type="sibTrans" cxnId="{E991E6DD-A2D5-4DCC-A64E-9AB99BD10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8D63D6-E149-4311-A596-CED5B385D8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kern="1200" cap="all" baseline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Maximize marketing ROI (return on investment) by optimizing resource allocation. </a:t>
          </a:r>
        </a:p>
      </dgm:t>
    </dgm:pt>
    <dgm:pt modelId="{A4A4CD98-7F60-410D-9865-C1058D4C9DE1}" type="parTrans" cxnId="{9120B408-23AD-4C31-A358-D1C36B8F3732}">
      <dgm:prSet/>
      <dgm:spPr/>
      <dgm:t>
        <a:bodyPr/>
        <a:lstStyle/>
        <a:p>
          <a:endParaRPr lang="en-US"/>
        </a:p>
      </dgm:t>
    </dgm:pt>
    <dgm:pt modelId="{1BFC0E61-A0A1-48E0-B7AB-19CBCA256EB3}" type="sibTrans" cxnId="{9120B408-23AD-4C31-A358-D1C36B8F3732}">
      <dgm:prSet/>
      <dgm:spPr/>
      <dgm:t>
        <a:bodyPr/>
        <a:lstStyle/>
        <a:p>
          <a:endParaRPr lang="en-US"/>
        </a:p>
      </dgm:t>
    </dgm:pt>
    <dgm:pt modelId="{DC3E8BF9-1AA5-4909-A830-FE97729C907F}" type="pres">
      <dgm:prSet presAssocID="{36601899-7604-4ADE-A23B-6929FF21E393}" presName="root" presStyleCnt="0">
        <dgm:presLayoutVars>
          <dgm:dir/>
          <dgm:resizeHandles val="exact"/>
        </dgm:presLayoutVars>
      </dgm:prSet>
      <dgm:spPr/>
    </dgm:pt>
    <dgm:pt modelId="{56C96DFD-80E5-4588-97F4-A70D600FCD05}" type="pres">
      <dgm:prSet presAssocID="{36601899-7604-4ADE-A23B-6929FF21E393}" presName="container" presStyleCnt="0">
        <dgm:presLayoutVars>
          <dgm:dir/>
          <dgm:resizeHandles val="exact"/>
        </dgm:presLayoutVars>
      </dgm:prSet>
      <dgm:spPr/>
    </dgm:pt>
    <dgm:pt modelId="{1FFF6469-FA97-4E61-845B-08150D205C40}" type="pres">
      <dgm:prSet presAssocID="{93AEBA09-CAB9-4A6D-9B39-B87B9CB7A995}" presName="compNode" presStyleCnt="0"/>
      <dgm:spPr/>
    </dgm:pt>
    <dgm:pt modelId="{438EEE32-6AF5-485F-A535-CCF72292BE5F}" type="pres">
      <dgm:prSet presAssocID="{93AEBA09-CAB9-4A6D-9B39-B87B9CB7A995}" presName="iconBgRect" presStyleLbl="bgShp" presStyleIdx="0" presStyleCnt="4"/>
      <dgm:spPr/>
    </dgm:pt>
    <dgm:pt modelId="{010397A1-8DB1-478D-A877-4641E7D19986}" type="pres">
      <dgm:prSet presAssocID="{93AEBA09-CAB9-4A6D-9B39-B87B9CB7A9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F80C957-E09B-4C72-8B0D-92C5B97EA1B8}" type="pres">
      <dgm:prSet presAssocID="{93AEBA09-CAB9-4A6D-9B39-B87B9CB7A995}" presName="spaceRect" presStyleCnt="0"/>
      <dgm:spPr/>
    </dgm:pt>
    <dgm:pt modelId="{31B17606-A8E2-421E-9AE9-94862EE722EA}" type="pres">
      <dgm:prSet presAssocID="{93AEBA09-CAB9-4A6D-9B39-B87B9CB7A995}" presName="textRect" presStyleLbl="revTx" presStyleIdx="0" presStyleCnt="4">
        <dgm:presLayoutVars>
          <dgm:chMax val="1"/>
          <dgm:chPref val="1"/>
        </dgm:presLayoutVars>
      </dgm:prSet>
      <dgm:spPr/>
    </dgm:pt>
    <dgm:pt modelId="{B3758104-DB0C-4E3F-B5CB-DFB9DCF1921F}" type="pres">
      <dgm:prSet presAssocID="{3D21EAF9-5E9E-4280-81CF-69440CDAE8DB}" presName="sibTrans" presStyleLbl="sibTrans2D1" presStyleIdx="0" presStyleCnt="0"/>
      <dgm:spPr/>
    </dgm:pt>
    <dgm:pt modelId="{74BE4152-D1C0-48C2-B368-89EA66B5F45F}" type="pres">
      <dgm:prSet presAssocID="{D5B4BFED-812F-492B-B5B3-3CE7D14995DB}" presName="compNode" presStyleCnt="0"/>
      <dgm:spPr/>
    </dgm:pt>
    <dgm:pt modelId="{48597C44-BAA1-4FC1-87A4-A0F57131F2F9}" type="pres">
      <dgm:prSet presAssocID="{D5B4BFED-812F-492B-B5B3-3CE7D14995DB}" presName="iconBgRect" presStyleLbl="bgShp" presStyleIdx="1" presStyleCnt="4"/>
      <dgm:spPr/>
    </dgm:pt>
    <dgm:pt modelId="{F24399BD-66B0-4C53-B92A-3ED7CFF40AF2}" type="pres">
      <dgm:prSet presAssocID="{D5B4BFED-812F-492B-B5B3-3CE7D14995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2211E1-4372-4343-923A-6DDBA45F7B8D}" type="pres">
      <dgm:prSet presAssocID="{D5B4BFED-812F-492B-B5B3-3CE7D14995DB}" presName="spaceRect" presStyleCnt="0"/>
      <dgm:spPr/>
    </dgm:pt>
    <dgm:pt modelId="{7B5B6AD2-DCD3-48B6-BECD-D92A2E4E2DA0}" type="pres">
      <dgm:prSet presAssocID="{D5B4BFED-812F-492B-B5B3-3CE7D14995DB}" presName="textRect" presStyleLbl="revTx" presStyleIdx="1" presStyleCnt="4">
        <dgm:presLayoutVars>
          <dgm:chMax val="1"/>
          <dgm:chPref val="1"/>
        </dgm:presLayoutVars>
      </dgm:prSet>
      <dgm:spPr/>
    </dgm:pt>
    <dgm:pt modelId="{5A9911F4-C505-44F5-87A3-2F5954D12F0B}" type="pres">
      <dgm:prSet presAssocID="{2877BB69-A9C5-4231-9082-FE86F4EBDB57}" presName="sibTrans" presStyleLbl="sibTrans2D1" presStyleIdx="0" presStyleCnt="0"/>
      <dgm:spPr/>
    </dgm:pt>
    <dgm:pt modelId="{B97CCA24-3C64-48D2-BA55-6172A286CE5C}" type="pres">
      <dgm:prSet presAssocID="{352055FE-579B-4F0E-8BFF-A163AD97EC93}" presName="compNode" presStyleCnt="0"/>
      <dgm:spPr/>
    </dgm:pt>
    <dgm:pt modelId="{5B05A845-8DAA-46E7-A99A-0D3A5966551F}" type="pres">
      <dgm:prSet presAssocID="{352055FE-579B-4F0E-8BFF-A163AD97EC93}" presName="iconBgRect" presStyleLbl="bgShp" presStyleIdx="2" presStyleCnt="4"/>
      <dgm:spPr/>
    </dgm:pt>
    <dgm:pt modelId="{6CC7B2A9-134F-412B-8C5E-A20B8C7C1669}" type="pres">
      <dgm:prSet presAssocID="{352055FE-579B-4F0E-8BFF-A163AD97EC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61EBE1-B38A-404B-9390-4E5462EF99BE}" type="pres">
      <dgm:prSet presAssocID="{352055FE-579B-4F0E-8BFF-A163AD97EC93}" presName="spaceRect" presStyleCnt="0"/>
      <dgm:spPr/>
    </dgm:pt>
    <dgm:pt modelId="{9EF9D9AF-9C48-497B-853E-F8BC21C31C5B}" type="pres">
      <dgm:prSet presAssocID="{352055FE-579B-4F0E-8BFF-A163AD97EC93}" presName="textRect" presStyleLbl="revTx" presStyleIdx="2" presStyleCnt="4">
        <dgm:presLayoutVars>
          <dgm:chMax val="1"/>
          <dgm:chPref val="1"/>
        </dgm:presLayoutVars>
      </dgm:prSet>
      <dgm:spPr/>
    </dgm:pt>
    <dgm:pt modelId="{248503F3-0170-4152-B4BF-C6A507568467}" type="pres">
      <dgm:prSet presAssocID="{AD534ECB-A7FB-45B8-BA79-7A272E2AD62E}" presName="sibTrans" presStyleLbl="sibTrans2D1" presStyleIdx="0" presStyleCnt="0"/>
      <dgm:spPr/>
    </dgm:pt>
    <dgm:pt modelId="{5DF6E9D7-DC75-48CA-9B17-5A283C3AC414}" type="pres">
      <dgm:prSet presAssocID="{178D63D6-E149-4311-A596-CED5B385D82D}" presName="compNode" presStyleCnt="0"/>
      <dgm:spPr/>
    </dgm:pt>
    <dgm:pt modelId="{19FA811F-6AD3-4F22-BF3B-CFE65737C1F9}" type="pres">
      <dgm:prSet presAssocID="{178D63D6-E149-4311-A596-CED5B385D82D}" presName="iconBgRect" presStyleLbl="bgShp" presStyleIdx="3" presStyleCnt="4"/>
      <dgm:spPr/>
    </dgm:pt>
    <dgm:pt modelId="{8038AE43-B269-4A52-8AC2-3E67F46FE295}" type="pres">
      <dgm:prSet presAssocID="{178D63D6-E149-4311-A596-CED5B385D8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201795F-6FF1-47B8-B3AB-72655221699F}" type="pres">
      <dgm:prSet presAssocID="{178D63D6-E149-4311-A596-CED5B385D82D}" presName="spaceRect" presStyleCnt="0"/>
      <dgm:spPr/>
    </dgm:pt>
    <dgm:pt modelId="{CE475844-3E55-495F-BD58-49BD999A1D37}" type="pres">
      <dgm:prSet presAssocID="{178D63D6-E149-4311-A596-CED5B385D8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20B408-23AD-4C31-A358-D1C36B8F3732}" srcId="{36601899-7604-4ADE-A23B-6929FF21E393}" destId="{178D63D6-E149-4311-A596-CED5B385D82D}" srcOrd="3" destOrd="0" parTransId="{A4A4CD98-7F60-410D-9865-C1058D4C9DE1}" sibTransId="{1BFC0E61-A0A1-48E0-B7AB-19CBCA256EB3}"/>
    <dgm:cxn modelId="{0BE6223D-B7A1-481A-99B3-ABD10F418700}" srcId="{36601899-7604-4ADE-A23B-6929FF21E393}" destId="{D5B4BFED-812F-492B-B5B3-3CE7D14995DB}" srcOrd="1" destOrd="0" parTransId="{EED738F1-A444-42D4-93B3-29C937DA7AE1}" sibTransId="{2877BB69-A9C5-4231-9082-FE86F4EBDB57}"/>
    <dgm:cxn modelId="{C761205E-8B3A-4D5F-A84B-EBCEC889DF5F}" type="presOf" srcId="{352055FE-579B-4F0E-8BFF-A163AD97EC93}" destId="{9EF9D9AF-9C48-497B-853E-F8BC21C31C5B}" srcOrd="0" destOrd="0" presId="urn:microsoft.com/office/officeart/2018/2/layout/IconCircleList"/>
    <dgm:cxn modelId="{0B9F9AA1-0139-4CD4-9AFC-CD3F7AA86B9A}" type="presOf" srcId="{2877BB69-A9C5-4231-9082-FE86F4EBDB57}" destId="{5A9911F4-C505-44F5-87A3-2F5954D12F0B}" srcOrd="0" destOrd="0" presId="urn:microsoft.com/office/officeart/2018/2/layout/IconCircleList"/>
    <dgm:cxn modelId="{7D7C82A3-9BEB-451E-87F3-530F5B2CBA1E}" type="presOf" srcId="{AD534ECB-A7FB-45B8-BA79-7A272E2AD62E}" destId="{248503F3-0170-4152-B4BF-C6A507568467}" srcOrd="0" destOrd="0" presId="urn:microsoft.com/office/officeart/2018/2/layout/IconCircleList"/>
    <dgm:cxn modelId="{D6BA98A4-3DB4-48F7-9E29-C39ADDEA2773}" type="presOf" srcId="{3D21EAF9-5E9E-4280-81CF-69440CDAE8DB}" destId="{B3758104-DB0C-4E3F-B5CB-DFB9DCF1921F}" srcOrd="0" destOrd="0" presId="urn:microsoft.com/office/officeart/2018/2/layout/IconCircleList"/>
    <dgm:cxn modelId="{500388A9-E90A-46CC-8A67-C7EFFC0B2F72}" type="presOf" srcId="{93AEBA09-CAB9-4A6D-9B39-B87B9CB7A995}" destId="{31B17606-A8E2-421E-9AE9-94862EE722EA}" srcOrd="0" destOrd="0" presId="urn:microsoft.com/office/officeart/2018/2/layout/IconCircleList"/>
    <dgm:cxn modelId="{063A63AA-8A90-4C92-BA37-50E5126FD523}" srcId="{36601899-7604-4ADE-A23B-6929FF21E393}" destId="{93AEBA09-CAB9-4A6D-9B39-B87B9CB7A995}" srcOrd="0" destOrd="0" parTransId="{C4D1854E-4B74-4AA2-B06E-98E56B8F201C}" sibTransId="{3D21EAF9-5E9E-4280-81CF-69440CDAE8DB}"/>
    <dgm:cxn modelId="{3D006AC0-12CF-4DE7-9436-DAF8F673A552}" type="presOf" srcId="{36601899-7604-4ADE-A23B-6929FF21E393}" destId="{DC3E8BF9-1AA5-4909-A830-FE97729C907F}" srcOrd="0" destOrd="0" presId="urn:microsoft.com/office/officeart/2018/2/layout/IconCircleList"/>
    <dgm:cxn modelId="{7EE9ADC1-3229-4B43-A99F-75DEB8B0743C}" type="presOf" srcId="{D5B4BFED-812F-492B-B5B3-3CE7D14995DB}" destId="{7B5B6AD2-DCD3-48B6-BECD-D92A2E4E2DA0}" srcOrd="0" destOrd="0" presId="urn:microsoft.com/office/officeart/2018/2/layout/IconCircleList"/>
    <dgm:cxn modelId="{BD6820D3-4B9B-495F-B69F-762FB730F250}" type="presOf" srcId="{178D63D6-E149-4311-A596-CED5B385D82D}" destId="{CE475844-3E55-495F-BD58-49BD999A1D37}" srcOrd="0" destOrd="0" presId="urn:microsoft.com/office/officeart/2018/2/layout/IconCircleList"/>
    <dgm:cxn modelId="{E991E6DD-A2D5-4DCC-A64E-9AB99BD10BCB}" srcId="{36601899-7604-4ADE-A23B-6929FF21E393}" destId="{352055FE-579B-4F0E-8BFF-A163AD97EC93}" srcOrd="2" destOrd="0" parTransId="{F2308164-B8EF-47F4-A94F-4776278B72A6}" sibTransId="{AD534ECB-A7FB-45B8-BA79-7A272E2AD62E}"/>
    <dgm:cxn modelId="{F0706A56-9B0D-48C6-A022-A81888F4DB54}" type="presParOf" srcId="{DC3E8BF9-1AA5-4909-A830-FE97729C907F}" destId="{56C96DFD-80E5-4588-97F4-A70D600FCD05}" srcOrd="0" destOrd="0" presId="urn:microsoft.com/office/officeart/2018/2/layout/IconCircleList"/>
    <dgm:cxn modelId="{EFF37F20-85FB-4A43-BB75-BEFD87E4FBC4}" type="presParOf" srcId="{56C96DFD-80E5-4588-97F4-A70D600FCD05}" destId="{1FFF6469-FA97-4E61-845B-08150D205C40}" srcOrd="0" destOrd="0" presId="urn:microsoft.com/office/officeart/2018/2/layout/IconCircleList"/>
    <dgm:cxn modelId="{33281CB9-D272-4FF2-84D9-5E92D5E1DC1C}" type="presParOf" srcId="{1FFF6469-FA97-4E61-845B-08150D205C40}" destId="{438EEE32-6AF5-485F-A535-CCF72292BE5F}" srcOrd="0" destOrd="0" presId="urn:microsoft.com/office/officeart/2018/2/layout/IconCircleList"/>
    <dgm:cxn modelId="{84AB4A88-7D4D-47BB-8A73-361232077474}" type="presParOf" srcId="{1FFF6469-FA97-4E61-845B-08150D205C40}" destId="{010397A1-8DB1-478D-A877-4641E7D19986}" srcOrd="1" destOrd="0" presId="urn:microsoft.com/office/officeart/2018/2/layout/IconCircleList"/>
    <dgm:cxn modelId="{9E172759-4202-4138-92EF-DC297E58D7FD}" type="presParOf" srcId="{1FFF6469-FA97-4E61-845B-08150D205C40}" destId="{7F80C957-E09B-4C72-8B0D-92C5B97EA1B8}" srcOrd="2" destOrd="0" presId="urn:microsoft.com/office/officeart/2018/2/layout/IconCircleList"/>
    <dgm:cxn modelId="{53DC3D7A-0532-416E-A601-F08C871E4E3C}" type="presParOf" srcId="{1FFF6469-FA97-4E61-845B-08150D205C40}" destId="{31B17606-A8E2-421E-9AE9-94862EE722EA}" srcOrd="3" destOrd="0" presId="urn:microsoft.com/office/officeart/2018/2/layout/IconCircleList"/>
    <dgm:cxn modelId="{535ED64D-1B38-4337-B110-346BD02DA5F9}" type="presParOf" srcId="{56C96DFD-80E5-4588-97F4-A70D600FCD05}" destId="{B3758104-DB0C-4E3F-B5CB-DFB9DCF1921F}" srcOrd="1" destOrd="0" presId="urn:microsoft.com/office/officeart/2018/2/layout/IconCircleList"/>
    <dgm:cxn modelId="{6A63510C-C314-43F2-9AAF-A9675275AAFF}" type="presParOf" srcId="{56C96DFD-80E5-4588-97F4-A70D600FCD05}" destId="{74BE4152-D1C0-48C2-B368-89EA66B5F45F}" srcOrd="2" destOrd="0" presId="urn:microsoft.com/office/officeart/2018/2/layout/IconCircleList"/>
    <dgm:cxn modelId="{2EF02E00-9FCA-42B8-BE10-784EAE234194}" type="presParOf" srcId="{74BE4152-D1C0-48C2-B368-89EA66B5F45F}" destId="{48597C44-BAA1-4FC1-87A4-A0F57131F2F9}" srcOrd="0" destOrd="0" presId="urn:microsoft.com/office/officeart/2018/2/layout/IconCircleList"/>
    <dgm:cxn modelId="{E5C38767-941C-4EA1-B60F-5A0BBE203FC9}" type="presParOf" srcId="{74BE4152-D1C0-48C2-B368-89EA66B5F45F}" destId="{F24399BD-66B0-4C53-B92A-3ED7CFF40AF2}" srcOrd="1" destOrd="0" presId="urn:microsoft.com/office/officeart/2018/2/layout/IconCircleList"/>
    <dgm:cxn modelId="{398FEE97-9874-4C5A-939C-125C118CD7E7}" type="presParOf" srcId="{74BE4152-D1C0-48C2-B368-89EA66B5F45F}" destId="{A22211E1-4372-4343-923A-6DDBA45F7B8D}" srcOrd="2" destOrd="0" presId="urn:microsoft.com/office/officeart/2018/2/layout/IconCircleList"/>
    <dgm:cxn modelId="{A27B9D50-70F9-4DD3-8648-7FA1CF695377}" type="presParOf" srcId="{74BE4152-D1C0-48C2-B368-89EA66B5F45F}" destId="{7B5B6AD2-DCD3-48B6-BECD-D92A2E4E2DA0}" srcOrd="3" destOrd="0" presId="urn:microsoft.com/office/officeart/2018/2/layout/IconCircleList"/>
    <dgm:cxn modelId="{FBB791FE-70C3-4DCA-8E90-B8F1DABAF126}" type="presParOf" srcId="{56C96DFD-80E5-4588-97F4-A70D600FCD05}" destId="{5A9911F4-C505-44F5-87A3-2F5954D12F0B}" srcOrd="3" destOrd="0" presId="urn:microsoft.com/office/officeart/2018/2/layout/IconCircleList"/>
    <dgm:cxn modelId="{EC4656E6-6FCE-45C1-834C-7E2BC3AF7C89}" type="presParOf" srcId="{56C96DFD-80E5-4588-97F4-A70D600FCD05}" destId="{B97CCA24-3C64-48D2-BA55-6172A286CE5C}" srcOrd="4" destOrd="0" presId="urn:microsoft.com/office/officeart/2018/2/layout/IconCircleList"/>
    <dgm:cxn modelId="{2CC3488A-0553-42C0-B668-CDBC5141AE36}" type="presParOf" srcId="{B97CCA24-3C64-48D2-BA55-6172A286CE5C}" destId="{5B05A845-8DAA-46E7-A99A-0D3A5966551F}" srcOrd="0" destOrd="0" presId="urn:microsoft.com/office/officeart/2018/2/layout/IconCircleList"/>
    <dgm:cxn modelId="{8A90907E-77A0-47A3-9806-9D599A90E4B7}" type="presParOf" srcId="{B97CCA24-3C64-48D2-BA55-6172A286CE5C}" destId="{6CC7B2A9-134F-412B-8C5E-A20B8C7C1669}" srcOrd="1" destOrd="0" presId="urn:microsoft.com/office/officeart/2018/2/layout/IconCircleList"/>
    <dgm:cxn modelId="{48CB51E9-4E6B-491C-989F-2CEED4C19BCA}" type="presParOf" srcId="{B97CCA24-3C64-48D2-BA55-6172A286CE5C}" destId="{F961EBE1-B38A-404B-9390-4E5462EF99BE}" srcOrd="2" destOrd="0" presId="urn:microsoft.com/office/officeart/2018/2/layout/IconCircleList"/>
    <dgm:cxn modelId="{3543A34D-63DC-4B38-84E0-D429F98C8AEA}" type="presParOf" srcId="{B97CCA24-3C64-48D2-BA55-6172A286CE5C}" destId="{9EF9D9AF-9C48-497B-853E-F8BC21C31C5B}" srcOrd="3" destOrd="0" presId="urn:microsoft.com/office/officeart/2018/2/layout/IconCircleList"/>
    <dgm:cxn modelId="{236A273C-B9A7-4877-8C91-0EECAD9FC093}" type="presParOf" srcId="{56C96DFD-80E5-4588-97F4-A70D600FCD05}" destId="{248503F3-0170-4152-B4BF-C6A507568467}" srcOrd="5" destOrd="0" presId="urn:microsoft.com/office/officeart/2018/2/layout/IconCircleList"/>
    <dgm:cxn modelId="{0DC6A923-98FC-47C7-91FE-35207BA0ABEF}" type="presParOf" srcId="{56C96DFD-80E5-4588-97F4-A70D600FCD05}" destId="{5DF6E9D7-DC75-48CA-9B17-5A283C3AC414}" srcOrd="6" destOrd="0" presId="urn:microsoft.com/office/officeart/2018/2/layout/IconCircleList"/>
    <dgm:cxn modelId="{E60B7247-78C9-4468-8093-607DA60CB278}" type="presParOf" srcId="{5DF6E9D7-DC75-48CA-9B17-5A283C3AC414}" destId="{19FA811F-6AD3-4F22-BF3B-CFE65737C1F9}" srcOrd="0" destOrd="0" presId="urn:microsoft.com/office/officeart/2018/2/layout/IconCircleList"/>
    <dgm:cxn modelId="{068475B2-941C-4F9F-B9CF-33113E871E11}" type="presParOf" srcId="{5DF6E9D7-DC75-48CA-9B17-5A283C3AC414}" destId="{8038AE43-B269-4A52-8AC2-3E67F46FE295}" srcOrd="1" destOrd="0" presId="urn:microsoft.com/office/officeart/2018/2/layout/IconCircleList"/>
    <dgm:cxn modelId="{277E30EF-DDEE-4155-B986-8DA54AEF5AC2}" type="presParOf" srcId="{5DF6E9D7-DC75-48CA-9B17-5A283C3AC414}" destId="{5201795F-6FF1-47B8-B3AB-72655221699F}" srcOrd="2" destOrd="0" presId="urn:microsoft.com/office/officeart/2018/2/layout/IconCircleList"/>
    <dgm:cxn modelId="{ED78E4F8-67D2-4BC6-A3F9-2E869C427AF0}" type="presParOf" srcId="{5DF6E9D7-DC75-48CA-9B17-5A283C3AC414}" destId="{CE475844-3E55-495F-BD58-49BD999A1D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40EE4-AB88-4EE8-8B41-78DDEF90CD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26D2EE-4452-47CF-B958-209094252C39}">
      <dgm:prSet/>
      <dgm:spPr/>
      <dgm:t>
        <a:bodyPr/>
        <a:lstStyle/>
        <a:p>
          <a:r>
            <a:rPr lang="en-US" b="1" baseline="0"/>
            <a:t>Age                                                                                  </a:t>
          </a:r>
          <a:endParaRPr lang="en-US"/>
        </a:p>
      </dgm:t>
    </dgm:pt>
    <dgm:pt modelId="{1DA20CE4-C5F1-4400-8917-0082050D9B6D}" type="parTrans" cxnId="{20AD1890-B87B-45FF-927B-413DB3E1FDAE}">
      <dgm:prSet/>
      <dgm:spPr/>
      <dgm:t>
        <a:bodyPr/>
        <a:lstStyle/>
        <a:p>
          <a:endParaRPr lang="en-US"/>
        </a:p>
      </dgm:t>
    </dgm:pt>
    <dgm:pt modelId="{DA0EB89D-CA6A-4334-8F7C-CB6E5A2CDB3C}" type="sibTrans" cxnId="{20AD1890-B87B-45FF-927B-413DB3E1FDAE}">
      <dgm:prSet/>
      <dgm:spPr/>
      <dgm:t>
        <a:bodyPr/>
        <a:lstStyle/>
        <a:p>
          <a:endParaRPr lang="en-US"/>
        </a:p>
      </dgm:t>
    </dgm:pt>
    <dgm:pt modelId="{4FE64396-7AFE-45BF-AC4A-C28154857B58}">
      <dgm:prSet/>
      <dgm:spPr/>
      <dgm:t>
        <a:bodyPr/>
        <a:lstStyle/>
        <a:p>
          <a:r>
            <a:rPr lang="en-US" b="1" baseline="0"/>
            <a:t>Job</a:t>
          </a:r>
          <a:endParaRPr lang="en-US"/>
        </a:p>
      </dgm:t>
    </dgm:pt>
    <dgm:pt modelId="{DD384CFF-2024-477F-B704-982962FA1E3C}" type="parTrans" cxnId="{9CEEB00F-CF93-4C22-85CC-DB2045ED0ECC}">
      <dgm:prSet/>
      <dgm:spPr/>
      <dgm:t>
        <a:bodyPr/>
        <a:lstStyle/>
        <a:p>
          <a:endParaRPr lang="en-US"/>
        </a:p>
      </dgm:t>
    </dgm:pt>
    <dgm:pt modelId="{95D982B1-24F7-4403-AB69-5C28A2734C19}" type="sibTrans" cxnId="{9CEEB00F-CF93-4C22-85CC-DB2045ED0ECC}">
      <dgm:prSet/>
      <dgm:spPr/>
      <dgm:t>
        <a:bodyPr/>
        <a:lstStyle/>
        <a:p>
          <a:endParaRPr lang="en-US"/>
        </a:p>
      </dgm:t>
    </dgm:pt>
    <dgm:pt modelId="{6308483E-9142-43CA-8D26-885518ABC170}">
      <dgm:prSet/>
      <dgm:spPr/>
      <dgm:t>
        <a:bodyPr/>
        <a:lstStyle/>
        <a:p>
          <a:r>
            <a:rPr lang="en-US" b="1" baseline="0"/>
            <a:t>Marital                                                                        </a:t>
          </a:r>
          <a:endParaRPr lang="en-US"/>
        </a:p>
      </dgm:t>
    </dgm:pt>
    <dgm:pt modelId="{53C1A018-2AEA-4633-992C-744541827FC1}" type="parTrans" cxnId="{F21B314B-630D-48C7-BC41-F160C9D6CA66}">
      <dgm:prSet/>
      <dgm:spPr/>
      <dgm:t>
        <a:bodyPr/>
        <a:lstStyle/>
        <a:p>
          <a:endParaRPr lang="en-US"/>
        </a:p>
      </dgm:t>
    </dgm:pt>
    <dgm:pt modelId="{C286B545-1F9E-4368-A406-E15F5AF6936D}" type="sibTrans" cxnId="{F21B314B-630D-48C7-BC41-F160C9D6CA66}">
      <dgm:prSet/>
      <dgm:spPr/>
      <dgm:t>
        <a:bodyPr/>
        <a:lstStyle/>
        <a:p>
          <a:endParaRPr lang="en-US"/>
        </a:p>
      </dgm:t>
    </dgm:pt>
    <dgm:pt modelId="{FC6E28B3-9B7C-45F4-93DB-61E30A5F721D}">
      <dgm:prSet/>
      <dgm:spPr/>
      <dgm:t>
        <a:bodyPr/>
        <a:lstStyle/>
        <a:p>
          <a:r>
            <a:rPr lang="en-US" b="1" baseline="0"/>
            <a:t>Education</a:t>
          </a:r>
          <a:endParaRPr lang="en-US"/>
        </a:p>
      </dgm:t>
    </dgm:pt>
    <dgm:pt modelId="{93305840-1E79-4317-BC81-D2126B91A3F8}" type="parTrans" cxnId="{8ECDD0EC-DDDB-4271-838B-259C6CBF3FC8}">
      <dgm:prSet/>
      <dgm:spPr/>
      <dgm:t>
        <a:bodyPr/>
        <a:lstStyle/>
        <a:p>
          <a:endParaRPr lang="en-US"/>
        </a:p>
      </dgm:t>
    </dgm:pt>
    <dgm:pt modelId="{7F35B5D2-36BE-483C-80EE-C6C0C482468F}" type="sibTrans" cxnId="{8ECDD0EC-DDDB-4271-838B-259C6CBF3FC8}">
      <dgm:prSet/>
      <dgm:spPr/>
      <dgm:t>
        <a:bodyPr/>
        <a:lstStyle/>
        <a:p>
          <a:endParaRPr lang="en-US"/>
        </a:p>
      </dgm:t>
    </dgm:pt>
    <dgm:pt modelId="{09BADA07-31A2-4A15-83DF-C98E99985585}">
      <dgm:prSet/>
      <dgm:spPr/>
      <dgm:t>
        <a:bodyPr/>
        <a:lstStyle/>
        <a:p>
          <a:r>
            <a:rPr lang="en-US" b="1" baseline="0"/>
            <a:t>Default	                                                                 </a:t>
          </a:r>
          <a:endParaRPr lang="en-US"/>
        </a:p>
      </dgm:t>
    </dgm:pt>
    <dgm:pt modelId="{36B625AA-D43E-4E3D-8D68-B9553C696446}" type="parTrans" cxnId="{FCE6DD92-CACF-4648-ACAC-DF82DC5EE893}">
      <dgm:prSet/>
      <dgm:spPr/>
      <dgm:t>
        <a:bodyPr/>
        <a:lstStyle/>
        <a:p>
          <a:endParaRPr lang="en-US"/>
        </a:p>
      </dgm:t>
    </dgm:pt>
    <dgm:pt modelId="{288B8190-3536-4AD6-AA2E-5FFAAC75A453}" type="sibTrans" cxnId="{FCE6DD92-CACF-4648-ACAC-DF82DC5EE893}">
      <dgm:prSet/>
      <dgm:spPr/>
      <dgm:t>
        <a:bodyPr/>
        <a:lstStyle/>
        <a:p>
          <a:endParaRPr lang="en-US"/>
        </a:p>
      </dgm:t>
    </dgm:pt>
    <dgm:pt modelId="{9A14179D-93CF-4DCC-9751-3C12F0D34119}">
      <dgm:prSet/>
      <dgm:spPr/>
      <dgm:t>
        <a:bodyPr/>
        <a:lstStyle/>
        <a:p>
          <a:r>
            <a:rPr lang="en-US" b="1" baseline="0"/>
            <a:t>Balance</a:t>
          </a:r>
          <a:endParaRPr lang="en-US"/>
        </a:p>
      </dgm:t>
    </dgm:pt>
    <dgm:pt modelId="{17AAC2B5-278D-452E-A2E8-111BCAE34F5E}" type="parTrans" cxnId="{4DB8D549-DF57-462E-A336-1EB0B6EBD21E}">
      <dgm:prSet/>
      <dgm:spPr/>
      <dgm:t>
        <a:bodyPr/>
        <a:lstStyle/>
        <a:p>
          <a:endParaRPr lang="en-US"/>
        </a:p>
      </dgm:t>
    </dgm:pt>
    <dgm:pt modelId="{F826D6BC-BEE4-453F-8F48-EF55245FA0AF}" type="sibTrans" cxnId="{4DB8D549-DF57-462E-A336-1EB0B6EBD21E}">
      <dgm:prSet/>
      <dgm:spPr/>
      <dgm:t>
        <a:bodyPr/>
        <a:lstStyle/>
        <a:p>
          <a:endParaRPr lang="en-US"/>
        </a:p>
      </dgm:t>
    </dgm:pt>
    <dgm:pt modelId="{0FF6051E-58AF-41CF-877F-C2671917E18C}">
      <dgm:prSet/>
      <dgm:spPr/>
      <dgm:t>
        <a:bodyPr/>
        <a:lstStyle/>
        <a:p>
          <a:r>
            <a:rPr lang="en-US" b="1" baseline="0"/>
            <a:t>Housing                                                                          </a:t>
          </a:r>
          <a:endParaRPr lang="en-US"/>
        </a:p>
      </dgm:t>
    </dgm:pt>
    <dgm:pt modelId="{F0BAD511-8E61-47B6-BD35-C4D4C80735D4}" type="parTrans" cxnId="{D6EF3F67-F153-42AA-AAEE-DAD367B37EB0}">
      <dgm:prSet/>
      <dgm:spPr/>
      <dgm:t>
        <a:bodyPr/>
        <a:lstStyle/>
        <a:p>
          <a:endParaRPr lang="en-US"/>
        </a:p>
      </dgm:t>
    </dgm:pt>
    <dgm:pt modelId="{FCA59F30-2616-46C5-9763-90D5ADBE5B21}" type="sibTrans" cxnId="{D6EF3F67-F153-42AA-AAEE-DAD367B37EB0}">
      <dgm:prSet/>
      <dgm:spPr/>
      <dgm:t>
        <a:bodyPr/>
        <a:lstStyle/>
        <a:p>
          <a:endParaRPr lang="en-US"/>
        </a:p>
      </dgm:t>
    </dgm:pt>
    <dgm:pt modelId="{CA70B69F-5546-421F-B214-0399782A8329}">
      <dgm:prSet/>
      <dgm:spPr/>
      <dgm:t>
        <a:bodyPr/>
        <a:lstStyle/>
        <a:p>
          <a:r>
            <a:rPr lang="en-US" b="1" baseline="0"/>
            <a:t>Loan</a:t>
          </a:r>
          <a:endParaRPr lang="en-US"/>
        </a:p>
      </dgm:t>
    </dgm:pt>
    <dgm:pt modelId="{954C9C83-2993-4F49-8B6A-3F0E617A8245}" type="parTrans" cxnId="{87B14F95-5B81-428C-9D8D-27BA731A72F8}">
      <dgm:prSet/>
      <dgm:spPr/>
      <dgm:t>
        <a:bodyPr/>
        <a:lstStyle/>
        <a:p>
          <a:endParaRPr lang="en-US"/>
        </a:p>
      </dgm:t>
    </dgm:pt>
    <dgm:pt modelId="{267C1D15-ECBB-4318-BA62-97450D5A1668}" type="sibTrans" cxnId="{87B14F95-5B81-428C-9D8D-27BA731A72F8}">
      <dgm:prSet/>
      <dgm:spPr/>
      <dgm:t>
        <a:bodyPr/>
        <a:lstStyle/>
        <a:p>
          <a:endParaRPr lang="en-US"/>
        </a:p>
      </dgm:t>
    </dgm:pt>
    <dgm:pt modelId="{A7E30178-0A0D-42E8-9823-89F36AB528EA}">
      <dgm:prSet/>
      <dgm:spPr/>
      <dgm:t>
        <a:bodyPr/>
        <a:lstStyle/>
        <a:p>
          <a:r>
            <a:rPr lang="en-US" b="1" baseline="0"/>
            <a:t>Contact Day</a:t>
          </a:r>
          <a:endParaRPr lang="en-US"/>
        </a:p>
      </dgm:t>
    </dgm:pt>
    <dgm:pt modelId="{20364CD7-2850-49A9-8CB1-091E991B82E9}" type="parTrans" cxnId="{6FA6B09C-59C6-45DD-816F-2A2C55C3E905}">
      <dgm:prSet/>
      <dgm:spPr/>
      <dgm:t>
        <a:bodyPr/>
        <a:lstStyle/>
        <a:p>
          <a:endParaRPr lang="en-US"/>
        </a:p>
      </dgm:t>
    </dgm:pt>
    <dgm:pt modelId="{89178CA2-4CA5-4486-BD86-B2339DE02AF7}" type="sibTrans" cxnId="{6FA6B09C-59C6-45DD-816F-2A2C55C3E905}">
      <dgm:prSet/>
      <dgm:spPr/>
      <dgm:t>
        <a:bodyPr/>
        <a:lstStyle/>
        <a:p>
          <a:endParaRPr lang="en-US"/>
        </a:p>
      </dgm:t>
    </dgm:pt>
    <dgm:pt modelId="{D996A47C-FB4D-4D12-90E4-9F3BEC05F8BA}">
      <dgm:prSet/>
      <dgm:spPr/>
      <dgm:t>
        <a:bodyPr/>
        <a:lstStyle/>
        <a:p>
          <a:r>
            <a:rPr lang="en-US" b="1" baseline="0"/>
            <a:t>Month</a:t>
          </a:r>
          <a:endParaRPr lang="en-US"/>
        </a:p>
      </dgm:t>
    </dgm:pt>
    <dgm:pt modelId="{C37886DF-BFD4-40C5-9297-770499DD4D3E}" type="parTrans" cxnId="{BA7EC410-93C9-45F5-BBA0-493ACEC7EA88}">
      <dgm:prSet/>
      <dgm:spPr/>
      <dgm:t>
        <a:bodyPr/>
        <a:lstStyle/>
        <a:p>
          <a:endParaRPr lang="en-US"/>
        </a:p>
      </dgm:t>
    </dgm:pt>
    <dgm:pt modelId="{73C53314-1468-46B1-B932-85C636560D41}" type="sibTrans" cxnId="{BA7EC410-93C9-45F5-BBA0-493ACEC7EA88}">
      <dgm:prSet/>
      <dgm:spPr/>
      <dgm:t>
        <a:bodyPr/>
        <a:lstStyle/>
        <a:p>
          <a:endParaRPr lang="en-US"/>
        </a:p>
      </dgm:t>
    </dgm:pt>
    <dgm:pt modelId="{CE9DD862-5E35-474C-8543-FC34ADB29E60}">
      <dgm:prSet/>
      <dgm:spPr/>
      <dgm:t>
        <a:bodyPr/>
        <a:lstStyle/>
        <a:p>
          <a:r>
            <a:rPr lang="en-US" b="1" baseline="0"/>
            <a:t>Duration</a:t>
          </a:r>
          <a:endParaRPr lang="en-US"/>
        </a:p>
      </dgm:t>
    </dgm:pt>
    <dgm:pt modelId="{404221A9-EFB4-4296-9B81-F7774D56962C}" type="parTrans" cxnId="{9BDC5A90-1526-4143-87E8-607FD89618B0}">
      <dgm:prSet/>
      <dgm:spPr/>
      <dgm:t>
        <a:bodyPr/>
        <a:lstStyle/>
        <a:p>
          <a:endParaRPr lang="en-US"/>
        </a:p>
      </dgm:t>
    </dgm:pt>
    <dgm:pt modelId="{997DC38B-FCC7-400D-A4B3-D866F38E1D19}" type="sibTrans" cxnId="{9BDC5A90-1526-4143-87E8-607FD89618B0}">
      <dgm:prSet/>
      <dgm:spPr/>
      <dgm:t>
        <a:bodyPr/>
        <a:lstStyle/>
        <a:p>
          <a:endParaRPr lang="en-US"/>
        </a:p>
      </dgm:t>
    </dgm:pt>
    <dgm:pt modelId="{BBC629EE-4ACB-4083-947C-071F2A0E0B9E}">
      <dgm:prSet/>
      <dgm:spPr/>
      <dgm:t>
        <a:bodyPr/>
        <a:lstStyle/>
        <a:p>
          <a:r>
            <a:rPr lang="en-US" b="1" baseline="0"/>
            <a:t>Campaign</a:t>
          </a:r>
          <a:endParaRPr lang="en-US"/>
        </a:p>
      </dgm:t>
    </dgm:pt>
    <dgm:pt modelId="{DD6CCCD1-7987-4725-82E8-C22476B6344C}" type="parTrans" cxnId="{163C1127-ACB6-40C5-9B9E-875E58C0DCA8}">
      <dgm:prSet/>
      <dgm:spPr/>
      <dgm:t>
        <a:bodyPr/>
        <a:lstStyle/>
        <a:p>
          <a:endParaRPr lang="en-US"/>
        </a:p>
      </dgm:t>
    </dgm:pt>
    <dgm:pt modelId="{35B97466-1F2E-435C-A476-514C82EBB33F}" type="sibTrans" cxnId="{163C1127-ACB6-40C5-9B9E-875E58C0DCA8}">
      <dgm:prSet/>
      <dgm:spPr/>
      <dgm:t>
        <a:bodyPr/>
        <a:lstStyle/>
        <a:p>
          <a:endParaRPr lang="en-US"/>
        </a:p>
      </dgm:t>
    </dgm:pt>
    <dgm:pt modelId="{20FA1320-A00E-41A7-B1CA-C306EF989D39}">
      <dgm:prSet/>
      <dgm:spPr/>
      <dgm:t>
        <a:bodyPr/>
        <a:lstStyle/>
        <a:p>
          <a:r>
            <a:rPr lang="en-US" b="1" baseline="0"/>
            <a:t>Pdays</a:t>
          </a:r>
          <a:endParaRPr lang="en-US"/>
        </a:p>
      </dgm:t>
    </dgm:pt>
    <dgm:pt modelId="{B6E0D8FE-DC6A-49FF-9FC0-1CD2C6C86BA2}" type="parTrans" cxnId="{1371C583-7339-4136-A155-A7096065AE15}">
      <dgm:prSet/>
      <dgm:spPr/>
      <dgm:t>
        <a:bodyPr/>
        <a:lstStyle/>
        <a:p>
          <a:endParaRPr lang="en-US"/>
        </a:p>
      </dgm:t>
    </dgm:pt>
    <dgm:pt modelId="{A14BC55E-FE02-4549-B6CF-9EEC8E4D44E3}" type="sibTrans" cxnId="{1371C583-7339-4136-A155-A7096065AE15}">
      <dgm:prSet/>
      <dgm:spPr/>
      <dgm:t>
        <a:bodyPr/>
        <a:lstStyle/>
        <a:p>
          <a:endParaRPr lang="en-US"/>
        </a:p>
      </dgm:t>
    </dgm:pt>
    <dgm:pt modelId="{67E98B5E-3176-4703-9491-5DF3F9D17BFD}">
      <dgm:prSet/>
      <dgm:spPr/>
      <dgm:t>
        <a:bodyPr/>
        <a:lstStyle/>
        <a:p>
          <a:r>
            <a:rPr lang="en-US" b="1" baseline="0"/>
            <a:t>Previous</a:t>
          </a:r>
          <a:endParaRPr lang="en-US"/>
        </a:p>
      </dgm:t>
    </dgm:pt>
    <dgm:pt modelId="{612AA194-097A-47EB-99E3-7BFEEE808243}" type="parTrans" cxnId="{558BFCAD-941D-4A8A-B7AF-C00A506AA3A8}">
      <dgm:prSet/>
      <dgm:spPr/>
      <dgm:t>
        <a:bodyPr/>
        <a:lstStyle/>
        <a:p>
          <a:endParaRPr lang="en-US"/>
        </a:p>
      </dgm:t>
    </dgm:pt>
    <dgm:pt modelId="{D09C450C-4062-44C7-8BAD-ECC8A8752126}" type="sibTrans" cxnId="{558BFCAD-941D-4A8A-B7AF-C00A506AA3A8}">
      <dgm:prSet/>
      <dgm:spPr/>
      <dgm:t>
        <a:bodyPr/>
        <a:lstStyle/>
        <a:p>
          <a:endParaRPr lang="en-US"/>
        </a:p>
      </dgm:t>
    </dgm:pt>
    <dgm:pt modelId="{F5D4F2E3-9371-4D0B-85B0-E88726CE13DA}">
      <dgm:prSet/>
      <dgm:spPr/>
      <dgm:t>
        <a:bodyPr/>
        <a:lstStyle/>
        <a:p>
          <a:r>
            <a:rPr lang="en-US" b="1" baseline="0"/>
            <a:t>Poutcome</a:t>
          </a:r>
          <a:endParaRPr lang="en-US"/>
        </a:p>
      </dgm:t>
    </dgm:pt>
    <dgm:pt modelId="{082105BE-5F78-4D7E-87F1-01FD5E447046}" type="parTrans" cxnId="{091A141F-CBD0-40B9-9FD9-06B4EDDF8714}">
      <dgm:prSet/>
      <dgm:spPr/>
      <dgm:t>
        <a:bodyPr/>
        <a:lstStyle/>
        <a:p>
          <a:endParaRPr lang="en-US"/>
        </a:p>
      </dgm:t>
    </dgm:pt>
    <dgm:pt modelId="{9CE61BEA-7C47-45BA-9D4C-8AA82460955D}" type="sibTrans" cxnId="{091A141F-CBD0-40B9-9FD9-06B4EDDF8714}">
      <dgm:prSet/>
      <dgm:spPr/>
      <dgm:t>
        <a:bodyPr/>
        <a:lstStyle/>
        <a:p>
          <a:endParaRPr lang="en-US"/>
        </a:p>
      </dgm:t>
    </dgm:pt>
    <dgm:pt modelId="{0B949334-A7A1-4612-A304-9F5D0F0205C1}">
      <dgm:prSet/>
      <dgm:spPr/>
      <dgm:t>
        <a:bodyPr/>
        <a:lstStyle/>
        <a:p>
          <a:r>
            <a:rPr lang="en-US" b="1" baseline="0"/>
            <a:t>Deposit	</a:t>
          </a:r>
          <a:endParaRPr lang="en-US"/>
        </a:p>
      </dgm:t>
    </dgm:pt>
    <dgm:pt modelId="{DDC3C3A8-A47F-4B45-8776-F17B111A182C}" type="parTrans" cxnId="{6D80DE6A-24B0-4B97-9593-F290013BBF1C}">
      <dgm:prSet/>
      <dgm:spPr/>
      <dgm:t>
        <a:bodyPr/>
        <a:lstStyle/>
        <a:p>
          <a:endParaRPr lang="en-US"/>
        </a:p>
      </dgm:t>
    </dgm:pt>
    <dgm:pt modelId="{ADB4283A-F2C1-428F-ABC1-15BE03224EC3}" type="sibTrans" cxnId="{6D80DE6A-24B0-4B97-9593-F290013BBF1C}">
      <dgm:prSet/>
      <dgm:spPr/>
      <dgm:t>
        <a:bodyPr/>
        <a:lstStyle/>
        <a:p>
          <a:endParaRPr lang="en-US"/>
        </a:p>
      </dgm:t>
    </dgm:pt>
    <dgm:pt modelId="{5B0BC889-F00B-4C37-B3DE-0BDE46AC9362}" type="pres">
      <dgm:prSet presAssocID="{9F840EE4-AB88-4EE8-8B41-78DDEF90CD86}" presName="diagram" presStyleCnt="0">
        <dgm:presLayoutVars>
          <dgm:dir/>
          <dgm:resizeHandles val="exact"/>
        </dgm:presLayoutVars>
      </dgm:prSet>
      <dgm:spPr/>
    </dgm:pt>
    <dgm:pt modelId="{62A5937D-380D-487E-B10E-90F5FD0F6340}" type="pres">
      <dgm:prSet presAssocID="{5226D2EE-4452-47CF-B958-209094252C39}" presName="node" presStyleLbl="node1" presStyleIdx="0" presStyleCnt="16">
        <dgm:presLayoutVars>
          <dgm:bulletEnabled val="1"/>
        </dgm:presLayoutVars>
      </dgm:prSet>
      <dgm:spPr/>
    </dgm:pt>
    <dgm:pt modelId="{21D4EC0F-E570-4B73-830C-146370B456F6}" type="pres">
      <dgm:prSet presAssocID="{DA0EB89D-CA6A-4334-8F7C-CB6E5A2CDB3C}" presName="sibTrans" presStyleCnt="0"/>
      <dgm:spPr/>
    </dgm:pt>
    <dgm:pt modelId="{8D72C506-41D6-40E1-B182-F6BCF211A390}" type="pres">
      <dgm:prSet presAssocID="{4FE64396-7AFE-45BF-AC4A-C28154857B58}" presName="node" presStyleLbl="node1" presStyleIdx="1" presStyleCnt="16">
        <dgm:presLayoutVars>
          <dgm:bulletEnabled val="1"/>
        </dgm:presLayoutVars>
      </dgm:prSet>
      <dgm:spPr/>
    </dgm:pt>
    <dgm:pt modelId="{CFB87C61-611D-48BC-8CF3-04495FE3542A}" type="pres">
      <dgm:prSet presAssocID="{95D982B1-24F7-4403-AB69-5C28A2734C19}" presName="sibTrans" presStyleCnt="0"/>
      <dgm:spPr/>
    </dgm:pt>
    <dgm:pt modelId="{BB1FF951-EC88-46AF-B37B-618CDFA5B0AA}" type="pres">
      <dgm:prSet presAssocID="{6308483E-9142-43CA-8D26-885518ABC170}" presName="node" presStyleLbl="node1" presStyleIdx="2" presStyleCnt="16">
        <dgm:presLayoutVars>
          <dgm:bulletEnabled val="1"/>
        </dgm:presLayoutVars>
      </dgm:prSet>
      <dgm:spPr/>
    </dgm:pt>
    <dgm:pt modelId="{36303DA3-FF84-4938-B5A2-1DC291BC737F}" type="pres">
      <dgm:prSet presAssocID="{C286B545-1F9E-4368-A406-E15F5AF6936D}" presName="sibTrans" presStyleCnt="0"/>
      <dgm:spPr/>
    </dgm:pt>
    <dgm:pt modelId="{40A74C6A-156A-4C72-B710-56183C41070A}" type="pres">
      <dgm:prSet presAssocID="{FC6E28B3-9B7C-45F4-93DB-61E30A5F721D}" presName="node" presStyleLbl="node1" presStyleIdx="3" presStyleCnt="16">
        <dgm:presLayoutVars>
          <dgm:bulletEnabled val="1"/>
        </dgm:presLayoutVars>
      </dgm:prSet>
      <dgm:spPr/>
    </dgm:pt>
    <dgm:pt modelId="{11748F15-4FBB-469A-9DA1-4D26262255E6}" type="pres">
      <dgm:prSet presAssocID="{7F35B5D2-36BE-483C-80EE-C6C0C482468F}" presName="sibTrans" presStyleCnt="0"/>
      <dgm:spPr/>
    </dgm:pt>
    <dgm:pt modelId="{4341B541-8D50-4BFE-948D-7E3D2708EF50}" type="pres">
      <dgm:prSet presAssocID="{09BADA07-31A2-4A15-83DF-C98E99985585}" presName="node" presStyleLbl="node1" presStyleIdx="4" presStyleCnt="16">
        <dgm:presLayoutVars>
          <dgm:bulletEnabled val="1"/>
        </dgm:presLayoutVars>
      </dgm:prSet>
      <dgm:spPr/>
    </dgm:pt>
    <dgm:pt modelId="{AEB7942B-A5D2-486D-BC3B-02F7505DCE32}" type="pres">
      <dgm:prSet presAssocID="{288B8190-3536-4AD6-AA2E-5FFAAC75A453}" presName="sibTrans" presStyleCnt="0"/>
      <dgm:spPr/>
    </dgm:pt>
    <dgm:pt modelId="{7FE60506-66DA-45A1-837D-B08DF096BF0C}" type="pres">
      <dgm:prSet presAssocID="{9A14179D-93CF-4DCC-9751-3C12F0D34119}" presName="node" presStyleLbl="node1" presStyleIdx="5" presStyleCnt="16">
        <dgm:presLayoutVars>
          <dgm:bulletEnabled val="1"/>
        </dgm:presLayoutVars>
      </dgm:prSet>
      <dgm:spPr/>
    </dgm:pt>
    <dgm:pt modelId="{E342530A-819A-4922-9BCE-27E644D7F11B}" type="pres">
      <dgm:prSet presAssocID="{F826D6BC-BEE4-453F-8F48-EF55245FA0AF}" presName="sibTrans" presStyleCnt="0"/>
      <dgm:spPr/>
    </dgm:pt>
    <dgm:pt modelId="{DDC57F38-1910-4360-B7E3-0E7CBEAD9A57}" type="pres">
      <dgm:prSet presAssocID="{0FF6051E-58AF-41CF-877F-C2671917E18C}" presName="node" presStyleLbl="node1" presStyleIdx="6" presStyleCnt="16">
        <dgm:presLayoutVars>
          <dgm:bulletEnabled val="1"/>
        </dgm:presLayoutVars>
      </dgm:prSet>
      <dgm:spPr/>
    </dgm:pt>
    <dgm:pt modelId="{E9EF9701-0735-4030-AFCE-8222706CCFCD}" type="pres">
      <dgm:prSet presAssocID="{FCA59F30-2616-46C5-9763-90D5ADBE5B21}" presName="sibTrans" presStyleCnt="0"/>
      <dgm:spPr/>
    </dgm:pt>
    <dgm:pt modelId="{7F2E2989-5309-4182-B863-65801134FEC0}" type="pres">
      <dgm:prSet presAssocID="{CA70B69F-5546-421F-B214-0399782A8329}" presName="node" presStyleLbl="node1" presStyleIdx="7" presStyleCnt="16">
        <dgm:presLayoutVars>
          <dgm:bulletEnabled val="1"/>
        </dgm:presLayoutVars>
      </dgm:prSet>
      <dgm:spPr/>
    </dgm:pt>
    <dgm:pt modelId="{F5E40DBE-CAAD-4E19-8320-6B693E9D18EC}" type="pres">
      <dgm:prSet presAssocID="{267C1D15-ECBB-4318-BA62-97450D5A1668}" presName="sibTrans" presStyleCnt="0"/>
      <dgm:spPr/>
    </dgm:pt>
    <dgm:pt modelId="{9776DA87-C00C-4E87-8439-34B970DC8148}" type="pres">
      <dgm:prSet presAssocID="{A7E30178-0A0D-42E8-9823-89F36AB528EA}" presName="node" presStyleLbl="node1" presStyleIdx="8" presStyleCnt="16">
        <dgm:presLayoutVars>
          <dgm:bulletEnabled val="1"/>
        </dgm:presLayoutVars>
      </dgm:prSet>
      <dgm:spPr/>
    </dgm:pt>
    <dgm:pt modelId="{EDD85CB0-53A6-4633-8C97-925A69E13AB5}" type="pres">
      <dgm:prSet presAssocID="{89178CA2-4CA5-4486-BD86-B2339DE02AF7}" presName="sibTrans" presStyleCnt="0"/>
      <dgm:spPr/>
    </dgm:pt>
    <dgm:pt modelId="{1C9FC9D6-8946-4F8D-8518-6374A1190AB7}" type="pres">
      <dgm:prSet presAssocID="{D996A47C-FB4D-4D12-90E4-9F3BEC05F8BA}" presName="node" presStyleLbl="node1" presStyleIdx="9" presStyleCnt="16">
        <dgm:presLayoutVars>
          <dgm:bulletEnabled val="1"/>
        </dgm:presLayoutVars>
      </dgm:prSet>
      <dgm:spPr/>
    </dgm:pt>
    <dgm:pt modelId="{9689D5BC-4503-4231-A57A-5234DF02BA53}" type="pres">
      <dgm:prSet presAssocID="{73C53314-1468-46B1-B932-85C636560D41}" presName="sibTrans" presStyleCnt="0"/>
      <dgm:spPr/>
    </dgm:pt>
    <dgm:pt modelId="{63362498-E682-4589-9E5F-5125C5A1DC15}" type="pres">
      <dgm:prSet presAssocID="{CE9DD862-5E35-474C-8543-FC34ADB29E60}" presName="node" presStyleLbl="node1" presStyleIdx="10" presStyleCnt="16">
        <dgm:presLayoutVars>
          <dgm:bulletEnabled val="1"/>
        </dgm:presLayoutVars>
      </dgm:prSet>
      <dgm:spPr/>
    </dgm:pt>
    <dgm:pt modelId="{60A51509-5FEF-45E7-B26A-6419645864E9}" type="pres">
      <dgm:prSet presAssocID="{997DC38B-FCC7-400D-A4B3-D866F38E1D19}" presName="sibTrans" presStyleCnt="0"/>
      <dgm:spPr/>
    </dgm:pt>
    <dgm:pt modelId="{26AD26A4-E462-405E-97EC-8C2CCD19DCBB}" type="pres">
      <dgm:prSet presAssocID="{BBC629EE-4ACB-4083-947C-071F2A0E0B9E}" presName="node" presStyleLbl="node1" presStyleIdx="11" presStyleCnt="16">
        <dgm:presLayoutVars>
          <dgm:bulletEnabled val="1"/>
        </dgm:presLayoutVars>
      </dgm:prSet>
      <dgm:spPr/>
    </dgm:pt>
    <dgm:pt modelId="{32E1860E-D45F-4483-BF80-9A8D7B5F6F22}" type="pres">
      <dgm:prSet presAssocID="{35B97466-1F2E-435C-A476-514C82EBB33F}" presName="sibTrans" presStyleCnt="0"/>
      <dgm:spPr/>
    </dgm:pt>
    <dgm:pt modelId="{575E4514-075D-492C-8774-1807C82059EE}" type="pres">
      <dgm:prSet presAssocID="{20FA1320-A00E-41A7-B1CA-C306EF989D39}" presName="node" presStyleLbl="node1" presStyleIdx="12" presStyleCnt="16">
        <dgm:presLayoutVars>
          <dgm:bulletEnabled val="1"/>
        </dgm:presLayoutVars>
      </dgm:prSet>
      <dgm:spPr/>
    </dgm:pt>
    <dgm:pt modelId="{6AC0EB7E-9EE6-4B94-9C3E-1C3F3046604C}" type="pres">
      <dgm:prSet presAssocID="{A14BC55E-FE02-4549-B6CF-9EEC8E4D44E3}" presName="sibTrans" presStyleCnt="0"/>
      <dgm:spPr/>
    </dgm:pt>
    <dgm:pt modelId="{16692C3D-C580-4D5E-AED9-38468DDA98D2}" type="pres">
      <dgm:prSet presAssocID="{67E98B5E-3176-4703-9491-5DF3F9D17BFD}" presName="node" presStyleLbl="node1" presStyleIdx="13" presStyleCnt="16">
        <dgm:presLayoutVars>
          <dgm:bulletEnabled val="1"/>
        </dgm:presLayoutVars>
      </dgm:prSet>
      <dgm:spPr/>
    </dgm:pt>
    <dgm:pt modelId="{43BFE057-927A-4A01-959B-4FB9AB9EC1B1}" type="pres">
      <dgm:prSet presAssocID="{D09C450C-4062-44C7-8BAD-ECC8A8752126}" presName="sibTrans" presStyleCnt="0"/>
      <dgm:spPr/>
    </dgm:pt>
    <dgm:pt modelId="{5D0A0E0C-EC25-4239-B969-2655DDD634F6}" type="pres">
      <dgm:prSet presAssocID="{F5D4F2E3-9371-4D0B-85B0-E88726CE13DA}" presName="node" presStyleLbl="node1" presStyleIdx="14" presStyleCnt="16">
        <dgm:presLayoutVars>
          <dgm:bulletEnabled val="1"/>
        </dgm:presLayoutVars>
      </dgm:prSet>
      <dgm:spPr/>
    </dgm:pt>
    <dgm:pt modelId="{7EF81DF2-E02D-442A-AD23-E980AC2E5BB5}" type="pres">
      <dgm:prSet presAssocID="{9CE61BEA-7C47-45BA-9D4C-8AA82460955D}" presName="sibTrans" presStyleCnt="0"/>
      <dgm:spPr/>
    </dgm:pt>
    <dgm:pt modelId="{4131C7CD-0DF4-4695-9801-D94838787EDF}" type="pres">
      <dgm:prSet presAssocID="{0B949334-A7A1-4612-A304-9F5D0F0205C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F7073104-C482-4D7E-8E7A-D6241860E45C}" type="presOf" srcId="{67E98B5E-3176-4703-9491-5DF3F9D17BFD}" destId="{16692C3D-C580-4D5E-AED9-38468DDA98D2}" srcOrd="0" destOrd="0" presId="urn:microsoft.com/office/officeart/2005/8/layout/default"/>
    <dgm:cxn modelId="{9CEEB00F-CF93-4C22-85CC-DB2045ED0ECC}" srcId="{9F840EE4-AB88-4EE8-8B41-78DDEF90CD86}" destId="{4FE64396-7AFE-45BF-AC4A-C28154857B58}" srcOrd="1" destOrd="0" parTransId="{DD384CFF-2024-477F-B704-982962FA1E3C}" sibTransId="{95D982B1-24F7-4403-AB69-5C28A2734C19}"/>
    <dgm:cxn modelId="{81EFBF0F-7419-4464-8CA7-F282D7CFC2B8}" type="presOf" srcId="{5226D2EE-4452-47CF-B958-209094252C39}" destId="{62A5937D-380D-487E-B10E-90F5FD0F6340}" srcOrd="0" destOrd="0" presId="urn:microsoft.com/office/officeart/2005/8/layout/default"/>
    <dgm:cxn modelId="{BA7EC410-93C9-45F5-BBA0-493ACEC7EA88}" srcId="{9F840EE4-AB88-4EE8-8B41-78DDEF90CD86}" destId="{D996A47C-FB4D-4D12-90E4-9F3BEC05F8BA}" srcOrd="9" destOrd="0" parTransId="{C37886DF-BFD4-40C5-9297-770499DD4D3E}" sibTransId="{73C53314-1468-46B1-B932-85C636560D41}"/>
    <dgm:cxn modelId="{EC5F3115-CAEC-4D05-B3F1-0479619055EC}" type="presOf" srcId="{9A14179D-93CF-4DCC-9751-3C12F0D34119}" destId="{7FE60506-66DA-45A1-837D-B08DF096BF0C}" srcOrd="0" destOrd="0" presId="urn:microsoft.com/office/officeart/2005/8/layout/default"/>
    <dgm:cxn modelId="{10438015-24DF-4FED-985E-FABA0B4D794C}" type="presOf" srcId="{CA70B69F-5546-421F-B214-0399782A8329}" destId="{7F2E2989-5309-4182-B863-65801134FEC0}" srcOrd="0" destOrd="0" presId="urn:microsoft.com/office/officeart/2005/8/layout/default"/>
    <dgm:cxn modelId="{A836401C-89CF-4CFF-B823-85167D1B7DA7}" type="presOf" srcId="{0B949334-A7A1-4612-A304-9F5D0F0205C1}" destId="{4131C7CD-0DF4-4695-9801-D94838787EDF}" srcOrd="0" destOrd="0" presId="urn:microsoft.com/office/officeart/2005/8/layout/default"/>
    <dgm:cxn modelId="{091A141F-CBD0-40B9-9FD9-06B4EDDF8714}" srcId="{9F840EE4-AB88-4EE8-8B41-78DDEF90CD86}" destId="{F5D4F2E3-9371-4D0B-85B0-E88726CE13DA}" srcOrd="14" destOrd="0" parTransId="{082105BE-5F78-4D7E-87F1-01FD5E447046}" sibTransId="{9CE61BEA-7C47-45BA-9D4C-8AA82460955D}"/>
    <dgm:cxn modelId="{080C3A26-BED3-4DC0-B3FE-1D63B865EA2F}" type="presOf" srcId="{CE9DD862-5E35-474C-8543-FC34ADB29E60}" destId="{63362498-E682-4589-9E5F-5125C5A1DC15}" srcOrd="0" destOrd="0" presId="urn:microsoft.com/office/officeart/2005/8/layout/default"/>
    <dgm:cxn modelId="{163C1127-ACB6-40C5-9B9E-875E58C0DCA8}" srcId="{9F840EE4-AB88-4EE8-8B41-78DDEF90CD86}" destId="{BBC629EE-4ACB-4083-947C-071F2A0E0B9E}" srcOrd="11" destOrd="0" parTransId="{DD6CCCD1-7987-4725-82E8-C22476B6344C}" sibTransId="{35B97466-1F2E-435C-A476-514C82EBB33F}"/>
    <dgm:cxn modelId="{A2D3492C-8983-4F02-8094-C54DEB671F9B}" type="presOf" srcId="{6308483E-9142-43CA-8D26-885518ABC170}" destId="{BB1FF951-EC88-46AF-B37B-618CDFA5B0AA}" srcOrd="0" destOrd="0" presId="urn:microsoft.com/office/officeart/2005/8/layout/default"/>
    <dgm:cxn modelId="{982CCA42-1654-4DFD-86C0-5D05212AA215}" type="presOf" srcId="{4FE64396-7AFE-45BF-AC4A-C28154857B58}" destId="{8D72C506-41D6-40E1-B182-F6BCF211A390}" srcOrd="0" destOrd="0" presId="urn:microsoft.com/office/officeart/2005/8/layout/default"/>
    <dgm:cxn modelId="{E09E2047-4DC2-4518-BFE4-37225DB6108B}" type="presOf" srcId="{20FA1320-A00E-41A7-B1CA-C306EF989D39}" destId="{575E4514-075D-492C-8774-1807C82059EE}" srcOrd="0" destOrd="0" presId="urn:microsoft.com/office/officeart/2005/8/layout/default"/>
    <dgm:cxn modelId="{D6EF3F67-F153-42AA-AAEE-DAD367B37EB0}" srcId="{9F840EE4-AB88-4EE8-8B41-78DDEF90CD86}" destId="{0FF6051E-58AF-41CF-877F-C2671917E18C}" srcOrd="6" destOrd="0" parTransId="{F0BAD511-8E61-47B6-BD35-C4D4C80735D4}" sibTransId="{FCA59F30-2616-46C5-9763-90D5ADBE5B21}"/>
    <dgm:cxn modelId="{5DB50748-214B-417C-A14F-57EACC10EA9A}" type="presOf" srcId="{A7E30178-0A0D-42E8-9823-89F36AB528EA}" destId="{9776DA87-C00C-4E87-8439-34B970DC8148}" srcOrd="0" destOrd="0" presId="urn:microsoft.com/office/officeart/2005/8/layout/default"/>
    <dgm:cxn modelId="{4DB8D549-DF57-462E-A336-1EB0B6EBD21E}" srcId="{9F840EE4-AB88-4EE8-8B41-78DDEF90CD86}" destId="{9A14179D-93CF-4DCC-9751-3C12F0D34119}" srcOrd="5" destOrd="0" parTransId="{17AAC2B5-278D-452E-A2E8-111BCAE34F5E}" sibTransId="{F826D6BC-BEE4-453F-8F48-EF55245FA0AF}"/>
    <dgm:cxn modelId="{6D80DE6A-24B0-4B97-9593-F290013BBF1C}" srcId="{9F840EE4-AB88-4EE8-8B41-78DDEF90CD86}" destId="{0B949334-A7A1-4612-A304-9F5D0F0205C1}" srcOrd="15" destOrd="0" parTransId="{DDC3C3A8-A47F-4B45-8776-F17B111A182C}" sibTransId="{ADB4283A-F2C1-428F-ABC1-15BE03224EC3}"/>
    <dgm:cxn modelId="{F21B314B-630D-48C7-BC41-F160C9D6CA66}" srcId="{9F840EE4-AB88-4EE8-8B41-78DDEF90CD86}" destId="{6308483E-9142-43CA-8D26-885518ABC170}" srcOrd="2" destOrd="0" parTransId="{53C1A018-2AEA-4633-992C-744541827FC1}" sibTransId="{C286B545-1F9E-4368-A406-E15F5AF6936D}"/>
    <dgm:cxn modelId="{DFB86C5A-1BAA-489D-8A50-37738535FBD1}" type="presOf" srcId="{BBC629EE-4ACB-4083-947C-071F2A0E0B9E}" destId="{26AD26A4-E462-405E-97EC-8C2CCD19DCBB}" srcOrd="0" destOrd="0" presId="urn:microsoft.com/office/officeart/2005/8/layout/default"/>
    <dgm:cxn modelId="{E802317D-D280-41C4-8DC8-CCFF6BA30FB5}" type="presOf" srcId="{D996A47C-FB4D-4D12-90E4-9F3BEC05F8BA}" destId="{1C9FC9D6-8946-4F8D-8518-6374A1190AB7}" srcOrd="0" destOrd="0" presId="urn:microsoft.com/office/officeart/2005/8/layout/default"/>
    <dgm:cxn modelId="{1371C583-7339-4136-A155-A7096065AE15}" srcId="{9F840EE4-AB88-4EE8-8B41-78DDEF90CD86}" destId="{20FA1320-A00E-41A7-B1CA-C306EF989D39}" srcOrd="12" destOrd="0" parTransId="{B6E0D8FE-DC6A-49FF-9FC0-1CD2C6C86BA2}" sibTransId="{A14BC55E-FE02-4549-B6CF-9EEC8E4D44E3}"/>
    <dgm:cxn modelId="{BC0FE888-65EB-4C07-A024-F75BBC712121}" type="presOf" srcId="{FC6E28B3-9B7C-45F4-93DB-61E30A5F721D}" destId="{40A74C6A-156A-4C72-B710-56183C41070A}" srcOrd="0" destOrd="0" presId="urn:microsoft.com/office/officeart/2005/8/layout/default"/>
    <dgm:cxn modelId="{20AD1890-B87B-45FF-927B-413DB3E1FDAE}" srcId="{9F840EE4-AB88-4EE8-8B41-78DDEF90CD86}" destId="{5226D2EE-4452-47CF-B958-209094252C39}" srcOrd="0" destOrd="0" parTransId="{1DA20CE4-C5F1-4400-8917-0082050D9B6D}" sibTransId="{DA0EB89D-CA6A-4334-8F7C-CB6E5A2CDB3C}"/>
    <dgm:cxn modelId="{9BDC5A90-1526-4143-87E8-607FD89618B0}" srcId="{9F840EE4-AB88-4EE8-8B41-78DDEF90CD86}" destId="{CE9DD862-5E35-474C-8543-FC34ADB29E60}" srcOrd="10" destOrd="0" parTransId="{404221A9-EFB4-4296-9B81-F7774D56962C}" sibTransId="{997DC38B-FCC7-400D-A4B3-D866F38E1D19}"/>
    <dgm:cxn modelId="{FCE6DD92-CACF-4648-ACAC-DF82DC5EE893}" srcId="{9F840EE4-AB88-4EE8-8B41-78DDEF90CD86}" destId="{09BADA07-31A2-4A15-83DF-C98E99985585}" srcOrd="4" destOrd="0" parTransId="{36B625AA-D43E-4E3D-8D68-B9553C696446}" sibTransId="{288B8190-3536-4AD6-AA2E-5FFAAC75A453}"/>
    <dgm:cxn modelId="{87B14F95-5B81-428C-9D8D-27BA731A72F8}" srcId="{9F840EE4-AB88-4EE8-8B41-78DDEF90CD86}" destId="{CA70B69F-5546-421F-B214-0399782A8329}" srcOrd="7" destOrd="0" parTransId="{954C9C83-2993-4F49-8B6A-3F0E617A8245}" sibTransId="{267C1D15-ECBB-4318-BA62-97450D5A1668}"/>
    <dgm:cxn modelId="{6FA6B09C-59C6-45DD-816F-2A2C55C3E905}" srcId="{9F840EE4-AB88-4EE8-8B41-78DDEF90CD86}" destId="{A7E30178-0A0D-42E8-9823-89F36AB528EA}" srcOrd="8" destOrd="0" parTransId="{20364CD7-2850-49A9-8CB1-091E991B82E9}" sibTransId="{89178CA2-4CA5-4486-BD86-B2339DE02AF7}"/>
    <dgm:cxn modelId="{ADC610AD-7BCE-458F-A0F3-E52769975E2D}" type="presOf" srcId="{0FF6051E-58AF-41CF-877F-C2671917E18C}" destId="{DDC57F38-1910-4360-B7E3-0E7CBEAD9A57}" srcOrd="0" destOrd="0" presId="urn:microsoft.com/office/officeart/2005/8/layout/default"/>
    <dgm:cxn modelId="{558BFCAD-941D-4A8A-B7AF-C00A506AA3A8}" srcId="{9F840EE4-AB88-4EE8-8B41-78DDEF90CD86}" destId="{67E98B5E-3176-4703-9491-5DF3F9D17BFD}" srcOrd="13" destOrd="0" parTransId="{612AA194-097A-47EB-99E3-7BFEEE808243}" sibTransId="{D09C450C-4062-44C7-8BAD-ECC8A8752126}"/>
    <dgm:cxn modelId="{59032CB8-91B8-40AD-9C74-B2627E3F2A8E}" type="presOf" srcId="{9F840EE4-AB88-4EE8-8B41-78DDEF90CD86}" destId="{5B0BC889-F00B-4C37-B3DE-0BDE46AC9362}" srcOrd="0" destOrd="0" presId="urn:microsoft.com/office/officeart/2005/8/layout/default"/>
    <dgm:cxn modelId="{8ECDD0EC-DDDB-4271-838B-259C6CBF3FC8}" srcId="{9F840EE4-AB88-4EE8-8B41-78DDEF90CD86}" destId="{FC6E28B3-9B7C-45F4-93DB-61E30A5F721D}" srcOrd="3" destOrd="0" parTransId="{93305840-1E79-4317-BC81-D2126B91A3F8}" sibTransId="{7F35B5D2-36BE-483C-80EE-C6C0C482468F}"/>
    <dgm:cxn modelId="{1F8DD5F6-A78D-46DE-943B-A931CC92D392}" type="presOf" srcId="{09BADA07-31A2-4A15-83DF-C98E99985585}" destId="{4341B541-8D50-4BFE-948D-7E3D2708EF50}" srcOrd="0" destOrd="0" presId="urn:microsoft.com/office/officeart/2005/8/layout/default"/>
    <dgm:cxn modelId="{52752BFE-CCC6-4065-8178-E1F928EBDC3D}" type="presOf" srcId="{F5D4F2E3-9371-4D0B-85B0-E88726CE13DA}" destId="{5D0A0E0C-EC25-4239-B969-2655DDD634F6}" srcOrd="0" destOrd="0" presId="urn:microsoft.com/office/officeart/2005/8/layout/default"/>
    <dgm:cxn modelId="{C21AC28D-3319-42D9-9C8E-DFFBEF95AB08}" type="presParOf" srcId="{5B0BC889-F00B-4C37-B3DE-0BDE46AC9362}" destId="{62A5937D-380D-487E-B10E-90F5FD0F6340}" srcOrd="0" destOrd="0" presId="urn:microsoft.com/office/officeart/2005/8/layout/default"/>
    <dgm:cxn modelId="{520DE7AE-8F90-4CD5-B33C-BF649E0FF34C}" type="presParOf" srcId="{5B0BC889-F00B-4C37-B3DE-0BDE46AC9362}" destId="{21D4EC0F-E570-4B73-830C-146370B456F6}" srcOrd="1" destOrd="0" presId="urn:microsoft.com/office/officeart/2005/8/layout/default"/>
    <dgm:cxn modelId="{172E69A0-08C5-4A05-AD44-AA6169EC59DC}" type="presParOf" srcId="{5B0BC889-F00B-4C37-B3DE-0BDE46AC9362}" destId="{8D72C506-41D6-40E1-B182-F6BCF211A390}" srcOrd="2" destOrd="0" presId="urn:microsoft.com/office/officeart/2005/8/layout/default"/>
    <dgm:cxn modelId="{E74A357F-C3F1-4EFE-A0F3-6E1596DCB8C2}" type="presParOf" srcId="{5B0BC889-F00B-4C37-B3DE-0BDE46AC9362}" destId="{CFB87C61-611D-48BC-8CF3-04495FE3542A}" srcOrd="3" destOrd="0" presId="urn:microsoft.com/office/officeart/2005/8/layout/default"/>
    <dgm:cxn modelId="{7E87BA8D-FB88-46F8-852A-8ECFD86D8818}" type="presParOf" srcId="{5B0BC889-F00B-4C37-B3DE-0BDE46AC9362}" destId="{BB1FF951-EC88-46AF-B37B-618CDFA5B0AA}" srcOrd="4" destOrd="0" presId="urn:microsoft.com/office/officeart/2005/8/layout/default"/>
    <dgm:cxn modelId="{5684CEA2-F4CE-44FF-9AFD-F7DBF1D3C5E1}" type="presParOf" srcId="{5B0BC889-F00B-4C37-B3DE-0BDE46AC9362}" destId="{36303DA3-FF84-4938-B5A2-1DC291BC737F}" srcOrd="5" destOrd="0" presId="urn:microsoft.com/office/officeart/2005/8/layout/default"/>
    <dgm:cxn modelId="{FFE30862-113C-40D8-98D8-1B0A9FCADF86}" type="presParOf" srcId="{5B0BC889-F00B-4C37-B3DE-0BDE46AC9362}" destId="{40A74C6A-156A-4C72-B710-56183C41070A}" srcOrd="6" destOrd="0" presId="urn:microsoft.com/office/officeart/2005/8/layout/default"/>
    <dgm:cxn modelId="{F2544C62-95BB-4846-BA15-F680D6E08291}" type="presParOf" srcId="{5B0BC889-F00B-4C37-B3DE-0BDE46AC9362}" destId="{11748F15-4FBB-469A-9DA1-4D26262255E6}" srcOrd="7" destOrd="0" presId="urn:microsoft.com/office/officeart/2005/8/layout/default"/>
    <dgm:cxn modelId="{040A50A8-D12B-4A82-A98B-247CDEE68E7E}" type="presParOf" srcId="{5B0BC889-F00B-4C37-B3DE-0BDE46AC9362}" destId="{4341B541-8D50-4BFE-948D-7E3D2708EF50}" srcOrd="8" destOrd="0" presId="urn:microsoft.com/office/officeart/2005/8/layout/default"/>
    <dgm:cxn modelId="{7EC7EF54-4836-40F1-8FE3-EB5DEA67807F}" type="presParOf" srcId="{5B0BC889-F00B-4C37-B3DE-0BDE46AC9362}" destId="{AEB7942B-A5D2-486D-BC3B-02F7505DCE32}" srcOrd="9" destOrd="0" presId="urn:microsoft.com/office/officeart/2005/8/layout/default"/>
    <dgm:cxn modelId="{C06C6F18-AA21-40A4-AA0A-F440EDD875FF}" type="presParOf" srcId="{5B0BC889-F00B-4C37-B3DE-0BDE46AC9362}" destId="{7FE60506-66DA-45A1-837D-B08DF096BF0C}" srcOrd="10" destOrd="0" presId="urn:microsoft.com/office/officeart/2005/8/layout/default"/>
    <dgm:cxn modelId="{505AC1B2-5592-4261-9724-BAFF2515870F}" type="presParOf" srcId="{5B0BC889-F00B-4C37-B3DE-0BDE46AC9362}" destId="{E342530A-819A-4922-9BCE-27E644D7F11B}" srcOrd="11" destOrd="0" presId="urn:microsoft.com/office/officeart/2005/8/layout/default"/>
    <dgm:cxn modelId="{45797D6E-BE95-4E51-83BD-B7AAABB711D7}" type="presParOf" srcId="{5B0BC889-F00B-4C37-B3DE-0BDE46AC9362}" destId="{DDC57F38-1910-4360-B7E3-0E7CBEAD9A57}" srcOrd="12" destOrd="0" presId="urn:microsoft.com/office/officeart/2005/8/layout/default"/>
    <dgm:cxn modelId="{27A32573-B577-4B40-9E42-F4C96B736375}" type="presParOf" srcId="{5B0BC889-F00B-4C37-B3DE-0BDE46AC9362}" destId="{E9EF9701-0735-4030-AFCE-8222706CCFCD}" srcOrd="13" destOrd="0" presId="urn:microsoft.com/office/officeart/2005/8/layout/default"/>
    <dgm:cxn modelId="{12102FFF-41ED-4F0E-8E84-3F247E6176AE}" type="presParOf" srcId="{5B0BC889-F00B-4C37-B3DE-0BDE46AC9362}" destId="{7F2E2989-5309-4182-B863-65801134FEC0}" srcOrd="14" destOrd="0" presId="urn:microsoft.com/office/officeart/2005/8/layout/default"/>
    <dgm:cxn modelId="{500BA57B-C54D-4B4B-B00C-46D793879DA5}" type="presParOf" srcId="{5B0BC889-F00B-4C37-B3DE-0BDE46AC9362}" destId="{F5E40DBE-CAAD-4E19-8320-6B693E9D18EC}" srcOrd="15" destOrd="0" presId="urn:microsoft.com/office/officeart/2005/8/layout/default"/>
    <dgm:cxn modelId="{1E451FF9-FABF-4978-8E4B-5968D39A6225}" type="presParOf" srcId="{5B0BC889-F00B-4C37-B3DE-0BDE46AC9362}" destId="{9776DA87-C00C-4E87-8439-34B970DC8148}" srcOrd="16" destOrd="0" presId="urn:microsoft.com/office/officeart/2005/8/layout/default"/>
    <dgm:cxn modelId="{A8C64134-AF42-4E28-A067-F61D35DF7672}" type="presParOf" srcId="{5B0BC889-F00B-4C37-B3DE-0BDE46AC9362}" destId="{EDD85CB0-53A6-4633-8C97-925A69E13AB5}" srcOrd="17" destOrd="0" presId="urn:microsoft.com/office/officeart/2005/8/layout/default"/>
    <dgm:cxn modelId="{D77BC7CE-24E1-4C02-925A-5D59E0ADA699}" type="presParOf" srcId="{5B0BC889-F00B-4C37-B3DE-0BDE46AC9362}" destId="{1C9FC9D6-8946-4F8D-8518-6374A1190AB7}" srcOrd="18" destOrd="0" presId="urn:microsoft.com/office/officeart/2005/8/layout/default"/>
    <dgm:cxn modelId="{3C79F915-F728-4830-81E7-5E5739D033DB}" type="presParOf" srcId="{5B0BC889-F00B-4C37-B3DE-0BDE46AC9362}" destId="{9689D5BC-4503-4231-A57A-5234DF02BA53}" srcOrd="19" destOrd="0" presId="urn:microsoft.com/office/officeart/2005/8/layout/default"/>
    <dgm:cxn modelId="{F42C926B-175A-4A0E-8E05-073F72123908}" type="presParOf" srcId="{5B0BC889-F00B-4C37-B3DE-0BDE46AC9362}" destId="{63362498-E682-4589-9E5F-5125C5A1DC15}" srcOrd="20" destOrd="0" presId="urn:microsoft.com/office/officeart/2005/8/layout/default"/>
    <dgm:cxn modelId="{AAF0D184-6FB1-4D9E-B9E7-E5262C978A69}" type="presParOf" srcId="{5B0BC889-F00B-4C37-B3DE-0BDE46AC9362}" destId="{60A51509-5FEF-45E7-B26A-6419645864E9}" srcOrd="21" destOrd="0" presId="urn:microsoft.com/office/officeart/2005/8/layout/default"/>
    <dgm:cxn modelId="{168D544E-C8DC-44C1-B245-6AE5798A66FB}" type="presParOf" srcId="{5B0BC889-F00B-4C37-B3DE-0BDE46AC9362}" destId="{26AD26A4-E462-405E-97EC-8C2CCD19DCBB}" srcOrd="22" destOrd="0" presId="urn:microsoft.com/office/officeart/2005/8/layout/default"/>
    <dgm:cxn modelId="{D64D8CD5-E361-4650-9420-FAFF7B6B2B32}" type="presParOf" srcId="{5B0BC889-F00B-4C37-B3DE-0BDE46AC9362}" destId="{32E1860E-D45F-4483-BF80-9A8D7B5F6F22}" srcOrd="23" destOrd="0" presId="urn:microsoft.com/office/officeart/2005/8/layout/default"/>
    <dgm:cxn modelId="{E3618A14-99DB-47F7-813B-E08166E0FCFD}" type="presParOf" srcId="{5B0BC889-F00B-4C37-B3DE-0BDE46AC9362}" destId="{575E4514-075D-492C-8774-1807C82059EE}" srcOrd="24" destOrd="0" presId="urn:microsoft.com/office/officeart/2005/8/layout/default"/>
    <dgm:cxn modelId="{887ED9D6-A0E3-42DE-AABD-D34B09110112}" type="presParOf" srcId="{5B0BC889-F00B-4C37-B3DE-0BDE46AC9362}" destId="{6AC0EB7E-9EE6-4B94-9C3E-1C3F3046604C}" srcOrd="25" destOrd="0" presId="urn:microsoft.com/office/officeart/2005/8/layout/default"/>
    <dgm:cxn modelId="{B1CC1CC2-DEF3-4E8C-8047-0769CB971A14}" type="presParOf" srcId="{5B0BC889-F00B-4C37-B3DE-0BDE46AC9362}" destId="{16692C3D-C580-4D5E-AED9-38468DDA98D2}" srcOrd="26" destOrd="0" presId="urn:microsoft.com/office/officeart/2005/8/layout/default"/>
    <dgm:cxn modelId="{3CC2A09A-DA85-4421-A422-A35E6094E5E1}" type="presParOf" srcId="{5B0BC889-F00B-4C37-B3DE-0BDE46AC9362}" destId="{43BFE057-927A-4A01-959B-4FB9AB9EC1B1}" srcOrd="27" destOrd="0" presId="urn:microsoft.com/office/officeart/2005/8/layout/default"/>
    <dgm:cxn modelId="{6727866A-7E78-4073-978D-8500BEFB3559}" type="presParOf" srcId="{5B0BC889-F00B-4C37-B3DE-0BDE46AC9362}" destId="{5D0A0E0C-EC25-4239-B969-2655DDD634F6}" srcOrd="28" destOrd="0" presId="urn:microsoft.com/office/officeart/2005/8/layout/default"/>
    <dgm:cxn modelId="{88A91A87-1924-4BDB-82EB-1665BF4F8051}" type="presParOf" srcId="{5B0BC889-F00B-4C37-B3DE-0BDE46AC9362}" destId="{7EF81DF2-E02D-442A-AD23-E980AC2E5BB5}" srcOrd="29" destOrd="0" presId="urn:microsoft.com/office/officeart/2005/8/layout/default"/>
    <dgm:cxn modelId="{3BCF7425-7EBF-49DB-B718-93AD7B907586}" type="presParOf" srcId="{5B0BC889-F00B-4C37-B3DE-0BDE46AC9362}" destId="{4131C7CD-0DF4-4695-9801-D94838787EDF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858D6-576F-4D82-86D2-8EC3DDF03B68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1C132-5E1E-48CE-95A1-A41E3E98FBC3}">
      <dgm:prSet/>
      <dgm:spPr/>
      <dgm:t>
        <a:bodyPr/>
        <a:lstStyle/>
        <a:p>
          <a:r>
            <a:rPr lang="en-US" b="0"/>
            <a:t>Data</a:t>
          </a:r>
          <a:r>
            <a:rPr lang="en-US" b="1" i="0"/>
            <a:t> </a:t>
          </a:r>
          <a:r>
            <a:rPr lang="en-US"/>
            <a:t>Collection  </a:t>
          </a:r>
        </a:p>
      </dgm:t>
    </dgm:pt>
    <dgm:pt modelId="{DB81AD9D-2D15-47D4-8C6F-A4BFE8E6084F}" type="parTrans" cxnId="{11135E97-6B4D-4E29-9207-8D798A7B978C}">
      <dgm:prSet/>
      <dgm:spPr/>
      <dgm:t>
        <a:bodyPr/>
        <a:lstStyle/>
        <a:p>
          <a:endParaRPr lang="en-US"/>
        </a:p>
      </dgm:t>
    </dgm:pt>
    <dgm:pt modelId="{67366208-A14D-494C-BB2E-B4360417B09A}" type="sibTrans" cxnId="{11135E97-6B4D-4E29-9207-8D798A7B978C}">
      <dgm:prSet/>
      <dgm:spPr/>
      <dgm:t>
        <a:bodyPr/>
        <a:lstStyle/>
        <a:p>
          <a:endParaRPr lang="en-US"/>
        </a:p>
      </dgm:t>
    </dgm:pt>
    <dgm:pt modelId="{9943B5D6-DB7E-41D5-B9A8-F178F8FB5629}">
      <dgm:prSet/>
      <dgm:spPr/>
      <dgm:t>
        <a:bodyPr/>
        <a:lstStyle/>
        <a:p>
          <a:r>
            <a:rPr lang="en-US"/>
            <a:t>Data Preprocessing</a:t>
          </a:r>
          <a:r>
            <a:rPr lang="en-US" b="1"/>
            <a:t>.</a:t>
          </a:r>
          <a:endParaRPr lang="en-US"/>
        </a:p>
      </dgm:t>
    </dgm:pt>
    <dgm:pt modelId="{AB076B97-28CC-4B45-B0B4-12A2D741DBDC}" type="parTrans" cxnId="{57EF7BE2-8ADF-4762-BDAD-9337ECFE976B}">
      <dgm:prSet/>
      <dgm:spPr/>
      <dgm:t>
        <a:bodyPr/>
        <a:lstStyle/>
        <a:p>
          <a:endParaRPr lang="en-US"/>
        </a:p>
      </dgm:t>
    </dgm:pt>
    <dgm:pt modelId="{0B98D387-638F-4BD7-BED1-A65F1930EFEC}" type="sibTrans" cxnId="{57EF7BE2-8ADF-4762-BDAD-9337ECFE976B}">
      <dgm:prSet/>
      <dgm:spPr/>
      <dgm:t>
        <a:bodyPr/>
        <a:lstStyle/>
        <a:p>
          <a:endParaRPr lang="en-US"/>
        </a:p>
      </dgm:t>
    </dgm:pt>
    <dgm:pt modelId="{4C9EEEF1-BD56-4EDA-A423-BB61A562E3A4}">
      <dgm:prSet/>
      <dgm:spPr/>
      <dgm:t>
        <a:bodyPr/>
        <a:lstStyle/>
        <a:p>
          <a:r>
            <a:rPr lang="en-US"/>
            <a:t>Exploratory Data Analysis (EDA).</a:t>
          </a:r>
        </a:p>
      </dgm:t>
    </dgm:pt>
    <dgm:pt modelId="{773B6574-2886-41E3-8448-4E1BA45074F7}" type="parTrans" cxnId="{E56896CF-7027-4373-BEC7-C52FC1CC30FE}">
      <dgm:prSet/>
      <dgm:spPr/>
      <dgm:t>
        <a:bodyPr/>
        <a:lstStyle/>
        <a:p>
          <a:endParaRPr lang="en-US"/>
        </a:p>
      </dgm:t>
    </dgm:pt>
    <dgm:pt modelId="{9DC411B6-38F0-4A0E-8E51-4E359123A721}" type="sibTrans" cxnId="{E56896CF-7027-4373-BEC7-C52FC1CC30FE}">
      <dgm:prSet/>
      <dgm:spPr/>
      <dgm:t>
        <a:bodyPr/>
        <a:lstStyle/>
        <a:p>
          <a:endParaRPr lang="en-US"/>
        </a:p>
      </dgm:t>
    </dgm:pt>
    <dgm:pt modelId="{3C166C15-DCF6-46F9-B17C-F80B4CF28274}">
      <dgm:prSet/>
      <dgm:spPr/>
      <dgm:t>
        <a:bodyPr/>
        <a:lstStyle/>
        <a:p>
          <a:r>
            <a:rPr lang="en-US" dirty="0"/>
            <a:t>Customer Segmentation</a:t>
          </a:r>
        </a:p>
      </dgm:t>
    </dgm:pt>
    <dgm:pt modelId="{8345387C-CF23-402D-833F-8E0A798E5E86}" type="parTrans" cxnId="{7F0634B5-3FFC-44B3-90D6-A0B2217460A2}">
      <dgm:prSet/>
      <dgm:spPr/>
      <dgm:t>
        <a:bodyPr/>
        <a:lstStyle/>
        <a:p>
          <a:endParaRPr lang="en-US"/>
        </a:p>
      </dgm:t>
    </dgm:pt>
    <dgm:pt modelId="{C3B423DD-24ED-419E-83A1-586104CDB712}" type="sibTrans" cxnId="{7F0634B5-3FFC-44B3-90D6-A0B2217460A2}">
      <dgm:prSet/>
      <dgm:spPr/>
      <dgm:t>
        <a:bodyPr/>
        <a:lstStyle/>
        <a:p>
          <a:endParaRPr lang="en-US"/>
        </a:p>
      </dgm:t>
    </dgm:pt>
    <dgm:pt modelId="{9EF2E485-700C-4E81-B1FB-947F71ACB695}">
      <dgm:prSet/>
      <dgm:spPr/>
      <dgm:t>
        <a:bodyPr/>
        <a:lstStyle/>
        <a:p>
          <a:r>
            <a:rPr lang="en-US"/>
            <a:t>Data Analysis.</a:t>
          </a:r>
        </a:p>
      </dgm:t>
    </dgm:pt>
    <dgm:pt modelId="{C557FA2D-B2E7-4659-9D25-E0985A97B48A}" type="parTrans" cxnId="{4DE370EE-0214-4A7B-8FF4-A90B5E191877}">
      <dgm:prSet/>
      <dgm:spPr/>
      <dgm:t>
        <a:bodyPr/>
        <a:lstStyle/>
        <a:p>
          <a:endParaRPr lang="en-US"/>
        </a:p>
      </dgm:t>
    </dgm:pt>
    <dgm:pt modelId="{D2982452-60B5-437E-A1D7-5C64BC3B9A71}" type="sibTrans" cxnId="{4DE370EE-0214-4A7B-8FF4-A90B5E191877}">
      <dgm:prSet/>
      <dgm:spPr/>
      <dgm:t>
        <a:bodyPr/>
        <a:lstStyle/>
        <a:p>
          <a:endParaRPr lang="en-US"/>
        </a:p>
      </dgm:t>
    </dgm:pt>
    <dgm:pt modelId="{B1F60B5E-11A6-422E-85EC-6281E6F7424E}">
      <dgm:prSet/>
      <dgm:spPr/>
      <dgm:t>
        <a:bodyPr/>
        <a:lstStyle/>
        <a:p>
          <a:r>
            <a:rPr lang="en-US" dirty="0"/>
            <a:t>machine learning model</a:t>
          </a:r>
        </a:p>
      </dgm:t>
    </dgm:pt>
    <dgm:pt modelId="{0ACCD3BD-D3BE-4613-AF75-C2DD905216C1}" type="parTrans" cxnId="{3544F893-95D5-48A4-95E9-AA1277CA12DB}">
      <dgm:prSet/>
      <dgm:spPr/>
      <dgm:t>
        <a:bodyPr/>
        <a:lstStyle/>
        <a:p>
          <a:endParaRPr lang="en-US"/>
        </a:p>
      </dgm:t>
    </dgm:pt>
    <dgm:pt modelId="{681E7609-E7A3-4E58-97E0-6A15779F735A}" type="sibTrans" cxnId="{3544F893-95D5-48A4-95E9-AA1277CA12DB}">
      <dgm:prSet/>
      <dgm:spPr/>
      <dgm:t>
        <a:bodyPr/>
        <a:lstStyle/>
        <a:p>
          <a:endParaRPr lang="en-US"/>
        </a:p>
      </dgm:t>
    </dgm:pt>
    <dgm:pt modelId="{83C0DD19-18FB-4AD4-A97A-8EC74A36116A}">
      <dgm:prSet/>
      <dgm:spPr/>
      <dgm:t>
        <a:bodyPr/>
        <a:lstStyle/>
        <a:p>
          <a:r>
            <a:rPr lang="en-US"/>
            <a:t>Deployment</a:t>
          </a:r>
        </a:p>
      </dgm:t>
    </dgm:pt>
    <dgm:pt modelId="{2C7CFAEB-540A-4747-B461-EA18A5B41004}" type="parTrans" cxnId="{87255A8D-1675-4357-9568-ED9CFB6B7D9D}">
      <dgm:prSet/>
      <dgm:spPr/>
      <dgm:t>
        <a:bodyPr/>
        <a:lstStyle/>
        <a:p>
          <a:endParaRPr lang="en-US"/>
        </a:p>
      </dgm:t>
    </dgm:pt>
    <dgm:pt modelId="{D8F42572-A7F0-46EB-B31D-6427EFAF9DBE}" type="sibTrans" cxnId="{87255A8D-1675-4357-9568-ED9CFB6B7D9D}">
      <dgm:prSet/>
      <dgm:spPr/>
      <dgm:t>
        <a:bodyPr/>
        <a:lstStyle/>
        <a:p>
          <a:endParaRPr lang="en-US"/>
        </a:p>
      </dgm:t>
    </dgm:pt>
    <dgm:pt modelId="{8A88CD11-2372-4019-8819-22B93A554E33}" type="pres">
      <dgm:prSet presAssocID="{51D858D6-576F-4D82-86D2-8EC3DDF03B68}" presName="diagram" presStyleCnt="0">
        <dgm:presLayoutVars>
          <dgm:dir/>
          <dgm:resizeHandles val="exact"/>
        </dgm:presLayoutVars>
      </dgm:prSet>
      <dgm:spPr/>
    </dgm:pt>
    <dgm:pt modelId="{2A9652CB-C6F5-4124-9284-F1609D85DCB6}" type="pres">
      <dgm:prSet presAssocID="{6621C132-5E1E-48CE-95A1-A41E3E98FBC3}" presName="node" presStyleLbl="node1" presStyleIdx="0" presStyleCnt="7">
        <dgm:presLayoutVars>
          <dgm:bulletEnabled val="1"/>
        </dgm:presLayoutVars>
      </dgm:prSet>
      <dgm:spPr/>
    </dgm:pt>
    <dgm:pt modelId="{A779D782-EED3-4D91-966A-E81E27DCB7F5}" type="pres">
      <dgm:prSet presAssocID="{67366208-A14D-494C-BB2E-B4360417B09A}" presName="sibTrans" presStyleCnt="0"/>
      <dgm:spPr/>
    </dgm:pt>
    <dgm:pt modelId="{A600CDCF-5689-4D0F-916E-BF5A6052A7E9}" type="pres">
      <dgm:prSet presAssocID="{9943B5D6-DB7E-41D5-B9A8-F178F8FB5629}" presName="node" presStyleLbl="node1" presStyleIdx="1" presStyleCnt="7">
        <dgm:presLayoutVars>
          <dgm:bulletEnabled val="1"/>
        </dgm:presLayoutVars>
      </dgm:prSet>
      <dgm:spPr/>
    </dgm:pt>
    <dgm:pt modelId="{9E2A2C7E-B918-4E20-895A-67F5A5117ACF}" type="pres">
      <dgm:prSet presAssocID="{0B98D387-638F-4BD7-BED1-A65F1930EFEC}" presName="sibTrans" presStyleCnt="0"/>
      <dgm:spPr/>
    </dgm:pt>
    <dgm:pt modelId="{FADACD13-F726-4E18-B717-285E8F49F8FC}" type="pres">
      <dgm:prSet presAssocID="{4C9EEEF1-BD56-4EDA-A423-BB61A562E3A4}" presName="node" presStyleLbl="node1" presStyleIdx="2" presStyleCnt="7">
        <dgm:presLayoutVars>
          <dgm:bulletEnabled val="1"/>
        </dgm:presLayoutVars>
      </dgm:prSet>
      <dgm:spPr/>
    </dgm:pt>
    <dgm:pt modelId="{12934DA7-3893-48FF-948A-E8ED90A39D1D}" type="pres">
      <dgm:prSet presAssocID="{9DC411B6-38F0-4A0E-8E51-4E359123A721}" presName="sibTrans" presStyleCnt="0"/>
      <dgm:spPr/>
    </dgm:pt>
    <dgm:pt modelId="{25EA8B1E-828C-4956-ACD4-AE8B43BBB3DA}" type="pres">
      <dgm:prSet presAssocID="{3C166C15-DCF6-46F9-B17C-F80B4CF28274}" presName="node" presStyleLbl="node1" presStyleIdx="3" presStyleCnt="7">
        <dgm:presLayoutVars>
          <dgm:bulletEnabled val="1"/>
        </dgm:presLayoutVars>
      </dgm:prSet>
      <dgm:spPr/>
    </dgm:pt>
    <dgm:pt modelId="{5652A654-5E0A-4373-B8FF-F80772D3EA5B}" type="pres">
      <dgm:prSet presAssocID="{C3B423DD-24ED-419E-83A1-586104CDB712}" presName="sibTrans" presStyleCnt="0"/>
      <dgm:spPr/>
    </dgm:pt>
    <dgm:pt modelId="{B4B0F5B8-8760-4A7A-9DFE-D34096C5651D}" type="pres">
      <dgm:prSet presAssocID="{9EF2E485-700C-4E81-B1FB-947F71ACB695}" presName="node" presStyleLbl="node1" presStyleIdx="4" presStyleCnt="7">
        <dgm:presLayoutVars>
          <dgm:bulletEnabled val="1"/>
        </dgm:presLayoutVars>
      </dgm:prSet>
      <dgm:spPr/>
    </dgm:pt>
    <dgm:pt modelId="{12F1FC4E-497B-4F66-9AD1-127110C34601}" type="pres">
      <dgm:prSet presAssocID="{D2982452-60B5-437E-A1D7-5C64BC3B9A71}" presName="sibTrans" presStyleCnt="0"/>
      <dgm:spPr/>
    </dgm:pt>
    <dgm:pt modelId="{6E71BD25-069B-4F60-BBF7-4228F980719F}" type="pres">
      <dgm:prSet presAssocID="{B1F60B5E-11A6-422E-85EC-6281E6F7424E}" presName="node" presStyleLbl="node1" presStyleIdx="5" presStyleCnt="7">
        <dgm:presLayoutVars>
          <dgm:bulletEnabled val="1"/>
        </dgm:presLayoutVars>
      </dgm:prSet>
      <dgm:spPr/>
    </dgm:pt>
    <dgm:pt modelId="{E11ABB53-12A2-49E3-9143-A2AF8CAC0A07}" type="pres">
      <dgm:prSet presAssocID="{681E7609-E7A3-4E58-97E0-6A15779F735A}" presName="sibTrans" presStyleCnt="0"/>
      <dgm:spPr/>
    </dgm:pt>
    <dgm:pt modelId="{2A55283A-C9A4-4400-B167-91FE3A7E5321}" type="pres">
      <dgm:prSet presAssocID="{83C0DD19-18FB-4AD4-A97A-8EC74A36116A}" presName="node" presStyleLbl="node1" presStyleIdx="6" presStyleCnt="7">
        <dgm:presLayoutVars>
          <dgm:bulletEnabled val="1"/>
        </dgm:presLayoutVars>
      </dgm:prSet>
      <dgm:spPr/>
    </dgm:pt>
  </dgm:ptLst>
  <dgm:cxnLst>
    <dgm:cxn modelId="{D16B2A1B-F29D-47C3-A63F-892770864AEF}" type="presOf" srcId="{3C166C15-DCF6-46F9-B17C-F80B4CF28274}" destId="{25EA8B1E-828C-4956-ACD4-AE8B43BBB3DA}" srcOrd="0" destOrd="0" presId="urn:microsoft.com/office/officeart/2005/8/layout/default"/>
    <dgm:cxn modelId="{459C3522-A48F-40C5-897B-7960E4EA5147}" type="presOf" srcId="{B1F60B5E-11A6-422E-85EC-6281E6F7424E}" destId="{6E71BD25-069B-4F60-BBF7-4228F980719F}" srcOrd="0" destOrd="0" presId="urn:microsoft.com/office/officeart/2005/8/layout/default"/>
    <dgm:cxn modelId="{9809C654-9DBE-4B19-B29E-86F3DEB2FAC9}" type="presOf" srcId="{9943B5D6-DB7E-41D5-B9A8-F178F8FB5629}" destId="{A600CDCF-5689-4D0F-916E-BF5A6052A7E9}" srcOrd="0" destOrd="0" presId="urn:microsoft.com/office/officeart/2005/8/layout/default"/>
    <dgm:cxn modelId="{65AA5C88-328E-4F71-ABCF-84F6EC794C69}" type="presOf" srcId="{9EF2E485-700C-4E81-B1FB-947F71ACB695}" destId="{B4B0F5B8-8760-4A7A-9DFE-D34096C5651D}" srcOrd="0" destOrd="0" presId="urn:microsoft.com/office/officeart/2005/8/layout/default"/>
    <dgm:cxn modelId="{87255A8D-1675-4357-9568-ED9CFB6B7D9D}" srcId="{51D858D6-576F-4D82-86D2-8EC3DDF03B68}" destId="{83C0DD19-18FB-4AD4-A97A-8EC74A36116A}" srcOrd="6" destOrd="0" parTransId="{2C7CFAEB-540A-4747-B461-EA18A5B41004}" sibTransId="{D8F42572-A7F0-46EB-B31D-6427EFAF9DBE}"/>
    <dgm:cxn modelId="{3544F893-95D5-48A4-95E9-AA1277CA12DB}" srcId="{51D858D6-576F-4D82-86D2-8EC3DDF03B68}" destId="{B1F60B5E-11A6-422E-85EC-6281E6F7424E}" srcOrd="5" destOrd="0" parTransId="{0ACCD3BD-D3BE-4613-AF75-C2DD905216C1}" sibTransId="{681E7609-E7A3-4E58-97E0-6A15779F735A}"/>
    <dgm:cxn modelId="{11135E97-6B4D-4E29-9207-8D798A7B978C}" srcId="{51D858D6-576F-4D82-86D2-8EC3DDF03B68}" destId="{6621C132-5E1E-48CE-95A1-A41E3E98FBC3}" srcOrd="0" destOrd="0" parTransId="{DB81AD9D-2D15-47D4-8C6F-A4BFE8E6084F}" sibTransId="{67366208-A14D-494C-BB2E-B4360417B09A}"/>
    <dgm:cxn modelId="{42E8C29A-4824-4A74-840A-402666925E5D}" type="presOf" srcId="{83C0DD19-18FB-4AD4-A97A-8EC74A36116A}" destId="{2A55283A-C9A4-4400-B167-91FE3A7E5321}" srcOrd="0" destOrd="0" presId="urn:microsoft.com/office/officeart/2005/8/layout/default"/>
    <dgm:cxn modelId="{B310ADAB-68FC-4D96-8DB2-3BAF7276EE6C}" type="presOf" srcId="{51D858D6-576F-4D82-86D2-8EC3DDF03B68}" destId="{8A88CD11-2372-4019-8819-22B93A554E33}" srcOrd="0" destOrd="0" presId="urn:microsoft.com/office/officeart/2005/8/layout/default"/>
    <dgm:cxn modelId="{7F0634B5-3FFC-44B3-90D6-A0B2217460A2}" srcId="{51D858D6-576F-4D82-86D2-8EC3DDF03B68}" destId="{3C166C15-DCF6-46F9-B17C-F80B4CF28274}" srcOrd="3" destOrd="0" parTransId="{8345387C-CF23-402D-833F-8E0A798E5E86}" sibTransId="{C3B423DD-24ED-419E-83A1-586104CDB712}"/>
    <dgm:cxn modelId="{CF5302CA-A92B-4C42-A772-95C32111AFC3}" type="presOf" srcId="{6621C132-5E1E-48CE-95A1-A41E3E98FBC3}" destId="{2A9652CB-C6F5-4124-9284-F1609D85DCB6}" srcOrd="0" destOrd="0" presId="urn:microsoft.com/office/officeart/2005/8/layout/default"/>
    <dgm:cxn modelId="{E56896CF-7027-4373-BEC7-C52FC1CC30FE}" srcId="{51D858D6-576F-4D82-86D2-8EC3DDF03B68}" destId="{4C9EEEF1-BD56-4EDA-A423-BB61A562E3A4}" srcOrd="2" destOrd="0" parTransId="{773B6574-2886-41E3-8448-4E1BA45074F7}" sibTransId="{9DC411B6-38F0-4A0E-8E51-4E359123A721}"/>
    <dgm:cxn modelId="{20E32BE0-E95A-4C28-A9F5-ED614D9F4840}" type="presOf" srcId="{4C9EEEF1-BD56-4EDA-A423-BB61A562E3A4}" destId="{FADACD13-F726-4E18-B717-285E8F49F8FC}" srcOrd="0" destOrd="0" presId="urn:microsoft.com/office/officeart/2005/8/layout/default"/>
    <dgm:cxn modelId="{57EF7BE2-8ADF-4762-BDAD-9337ECFE976B}" srcId="{51D858D6-576F-4D82-86D2-8EC3DDF03B68}" destId="{9943B5D6-DB7E-41D5-B9A8-F178F8FB5629}" srcOrd="1" destOrd="0" parTransId="{AB076B97-28CC-4B45-B0B4-12A2D741DBDC}" sibTransId="{0B98D387-638F-4BD7-BED1-A65F1930EFEC}"/>
    <dgm:cxn modelId="{4DE370EE-0214-4A7B-8FF4-A90B5E191877}" srcId="{51D858D6-576F-4D82-86D2-8EC3DDF03B68}" destId="{9EF2E485-700C-4E81-B1FB-947F71ACB695}" srcOrd="4" destOrd="0" parTransId="{C557FA2D-B2E7-4659-9D25-E0985A97B48A}" sibTransId="{D2982452-60B5-437E-A1D7-5C64BC3B9A71}"/>
    <dgm:cxn modelId="{DBF931DE-83C8-4FED-A3F7-6D4460903AA9}" type="presParOf" srcId="{8A88CD11-2372-4019-8819-22B93A554E33}" destId="{2A9652CB-C6F5-4124-9284-F1609D85DCB6}" srcOrd="0" destOrd="0" presId="urn:microsoft.com/office/officeart/2005/8/layout/default"/>
    <dgm:cxn modelId="{C7F902BC-08C0-4C47-AEDD-41F2E72F5FE4}" type="presParOf" srcId="{8A88CD11-2372-4019-8819-22B93A554E33}" destId="{A779D782-EED3-4D91-966A-E81E27DCB7F5}" srcOrd="1" destOrd="0" presId="urn:microsoft.com/office/officeart/2005/8/layout/default"/>
    <dgm:cxn modelId="{F9D7195C-C216-41D5-AD69-8C3A61369FFA}" type="presParOf" srcId="{8A88CD11-2372-4019-8819-22B93A554E33}" destId="{A600CDCF-5689-4D0F-916E-BF5A6052A7E9}" srcOrd="2" destOrd="0" presId="urn:microsoft.com/office/officeart/2005/8/layout/default"/>
    <dgm:cxn modelId="{5110911A-137C-49A3-B66F-A974E738064F}" type="presParOf" srcId="{8A88CD11-2372-4019-8819-22B93A554E33}" destId="{9E2A2C7E-B918-4E20-895A-67F5A5117ACF}" srcOrd="3" destOrd="0" presId="urn:microsoft.com/office/officeart/2005/8/layout/default"/>
    <dgm:cxn modelId="{ED6985E2-AC4B-45DD-8665-792D01B5361C}" type="presParOf" srcId="{8A88CD11-2372-4019-8819-22B93A554E33}" destId="{FADACD13-F726-4E18-B717-285E8F49F8FC}" srcOrd="4" destOrd="0" presId="urn:microsoft.com/office/officeart/2005/8/layout/default"/>
    <dgm:cxn modelId="{FA35D687-1CDD-4F94-9336-EE7451859989}" type="presParOf" srcId="{8A88CD11-2372-4019-8819-22B93A554E33}" destId="{12934DA7-3893-48FF-948A-E8ED90A39D1D}" srcOrd="5" destOrd="0" presId="urn:microsoft.com/office/officeart/2005/8/layout/default"/>
    <dgm:cxn modelId="{CCF60D91-D8E2-4325-B8A6-C3DBB641FE8A}" type="presParOf" srcId="{8A88CD11-2372-4019-8819-22B93A554E33}" destId="{25EA8B1E-828C-4956-ACD4-AE8B43BBB3DA}" srcOrd="6" destOrd="0" presId="urn:microsoft.com/office/officeart/2005/8/layout/default"/>
    <dgm:cxn modelId="{E352E658-2545-4885-AC2D-321C9CCAE42B}" type="presParOf" srcId="{8A88CD11-2372-4019-8819-22B93A554E33}" destId="{5652A654-5E0A-4373-B8FF-F80772D3EA5B}" srcOrd="7" destOrd="0" presId="urn:microsoft.com/office/officeart/2005/8/layout/default"/>
    <dgm:cxn modelId="{909CCDF8-F7C4-4410-8259-32A04B27CB5B}" type="presParOf" srcId="{8A88CD11-2372-4019-8819-22B93A554E33}" destId="{B4B0F5B8-8760-4A7A-9DFE-D34096C5651D}" srcOrd="8" destOrd="0" presId="urn:microsoft.com/office/officeart/2005/8/layout/default"/>
    <dgm:cxn modelId="{5FB9BE47-EE46-440C-86D8-71BD1A9F3722}" type="presParOf" srcId="{8A88CD11-2372-4019-8819-22B93A554E33}" destId="{12F1FC4E-497B-4F66-9AD1-127110C34601}" srcOrd="9" destOrd="0" presId="urn:microsoft.com/office/officeart/2005/8/layout/default"/>
    <dgm:cxn modelId="{83DA08D7-B59A-40FF-BA1E-A60B5A333747}" type="presParOf" srcId="{8A88CD11-2372-4019-8819-22B93A554E33}" destId="{6E71BD25-069B-4F60-BBF7-4228F980719F}" srcOrd="10" destOrd="0" presId="urn:microsoft.com/office/officeart/2005/8/layout/default"/>
    <dgm:cxn modelId="{DBB45F23-99DA-409D-8D45-0EA861AF0A7E}" type="presParOf" srcId="{8A88CD11-2372-4019-8819-22B93A554E33}" destId="{E11ABB53-12A2-49E3-9143-A2AF8CAC0A07}" srcOrd="11" destOrd="0" presId="urn:microsoft.com/office/officeart/2005/8/layout/default"/>
    <dgm:cxn modelId="{2D63FFD3-0EC0-4F86-A209-F234BBF12D2A}" type="presParOf" srcId="{8A88CD11-2372-4019-8819-22B93A554E33}" destId="{2A55283A-C9A4-4400-B167-91FE3A7E532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04B856-64F0-4CC8-B4EF-5A66FD5F96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2386E-5441-4B80-BCBE-D2172151F1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>
              <a:latin typeface="Arial" panose="020B0604020202020204" pitchFamily="34" charset="0"/>
              <a:cs typeface="Arial" panose="020B0604020202020204" pitchFamily="34" charset="0"/>
            </a:rPr>
            <a:t>Targeted Marketing Campaigns</a:t>
          </a:r>
          <a:r>
            <a:rPr lang="en-US" sz="1600" b="0" i="0" baseline="0">
              <a:latin typeface="Arial" panose="020B0604020202020204" pitchFamily="34" charset="0"/>
              <a:cs typeface="Arial" panose="020B0604020202020204" pitchFamily="34" charset="0"/>
            </a:rPr>
            <a:t>: Segment customers and tailor campaigns based on their preferences</a:t>
          </a:r>
          <a:r>
            <a:rPr lang="en-US" sz="1100" b="0" i="0" baseline="0"/>
            <a:t>.</a:t>
          </a:r>
          <a:endParaRPr lang="en-US" sz="1100" dirty="0"/>
        </a:p>
      </dgm:t>
    </dgm:pt>
    <dgm:pt modelId="{A2DAC463-D4D6-45B6-A16A-BB70452042E0}" type="parTrans" cxnId="{88379AF8-9A09-414D-81EE-926C369C1B6F}">
      <dgm:prSet/>
      <dgm:spPr/>
      <dgm:t>
        <a:bodyPr/>
        <a:lstStyle/>
        <a:p>
          <a:endParaRPr lang="en-US"/>
        </a:p>
      </dgm:t>
    </dgm:pt>
    <dgm:pt modelId="{4D516241-64C7-42E1-AF0B-BF663EA50A4F}" type="sibTrans" cxnId="{88379AF8-9A09-414D-81EE-926C369C1B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99368A-4F27-469C-9B48-739EABEA0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>
              <a:latin typeface="Arial" panose="020B0604020202020204" pitchFamily="34" charset="0"/>
              <a:cs typeface="Arial" panose="020B0604020202020204" pitchFamily="34" charset="0"/>
            </a:rPr>
            <a:t>Enhanced Customer Personalization</a:t>
          </a:r>
          <a:r>
            <a:rPr lang="en-US" sz="1600" b="0" i="0" baseline="0">
              <a:latin typeface="Arial" panose="020B0604020202020204" pitchFamily="34" charset="0"/>
              <a:cs typeface="Arial" panose="020B0604020202020204" pitchFamily="34" charset="0"/>
            </a:rPr>
            <a:t>: Use data to provide personalized product recommendations and communications.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0E5F0F-498E-4557-BC90-138F594069CD}" type="parTrans" cxnId="{60D73D25-DC3E-4DAE-8BC1-208439561611}">
      <dgm:prSet/>
      <dgm:spPr/>
      <dgm:t>
        <a:bodyPr/>
        <a:lstStyle/>
        <a:p>
          <a:endParaRPr lang="en-US"/>
        </a:p>
      </dgm:t>
    </dgm:pt>
    <dgm:pt modelId="{FF10F253-73DE-4278-980F-D404D0726BCF}" type="sibTrans" cxnId="{60D73D25-DC3E-4DAE-8BC1-2084395616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24AC9A-6EB3-425B-BDEB-978FC38C2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>
              <a:latin typeface="Arial" panose="020B0604020202020204" pitchFamily="34" charset="0"/>
              <a:cs typeface="Arial" panose="020B0604020202020204" pitchFamily="34" charset="0"/>
            </a:rPr>
            <a:t>Improve Customer Engagement</a:t>
          </a:r>
          <a:r>
            <a:rPr lang="en-US" b="0" i="0" baseline="0">
              <a:latin typeface="Arial" panose="020B0604020202020204" pitchFamily="34" charset="0"/>
              <a:cs typeface="Arial" panose="020B0604020202020204" pitchFamily="34" charset="0"/>
            </a:rPr>
            <a:t>: Implement strategies to increase customer interaction and loyalty</a:t>
          </a:r>
          <a:r>
            <a:rPr lang="en-US" b="0" i="0" baseline="0"/>
            <a:t>.</a:t>
          </a:r>
          <a:endParaRPr lang="en-US" dirty="0"/>
        </a:p>
      </dgm:t>
    </dgm:pt>
    <dgm:pt modelId="{02494965-5907-41EF-9C79-441D4C15A73C}" type="parTrans" cxnId="{CF39A073-1359-4A14-B4C4-BF86B7A3BD01}">
      <dgm:prSet/>
      <dgm:spPr/>
      <dgm:t>
        <a:bodyPr/>
        <a:lstStyle/>
        <a:p>
          <a:endParaRPr lang="en-US"/>
        </a:p>
      </dgm:t>
    </dgm:pt>
    <dgm:pt modelId="{1C7BEBA9-856B-45D7-81DB-8E6C7FAB3E76}" type="sibTrans" cxnId="{CF39A073-1359-4A14-B4C4-BF86B7A3BD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7A8459-8A1F-48A0-813C-7B5C88C8A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Optimize Timing and Frequency of Outreach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: Send marketing messages at the right time and frequency.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2A0DCF-5706-439C-84E3-723221815954}" type="parTrans" cxnId="{D8E0AA71-8FB9-470C-AC43-1A3B1CABB662}">
      <dgm:prSet/>
      <dgm:spPr/>
      <dgm:t>
        <a:bodyPr/>
        <a:lstStyle/>
        <a:p>
          <a:endParaRPr lang="en-US"/>
        </a:p>
      </dgm:t>
    </dgm:pt>
    <dgm:pt modelId="{19A2F465-C75B-4E3D-9598-B55ED829B411}" type="sibTrans" cxnId="{D8E0AA71-8FB9-470C-AC43-1A3B1CABB662}">
      <dgm:prSet/>
      <dgm:spPr/>
      <dgm:t>
        <a:bodyPr/>
        <a:lstStyle/>
        <a:p>
          <a:endParaRPr lang="en-US"/>
        </a:p>
      </dgm:t>
    </dgm:pt>
    <dgm:pt modelId="{CA05DFC5-4CA8-436D-9155-D431D3F8EE06}" type="pres">
      <dgm:prSet presAssocID="{8704B856-64F0-4CC8-B4EF-5A66FD5F962A}" presName="root" presStyleCnt="0">
        <dgm:presLayoutVars>
          <dgm:dir/>
          <dgm:resizeHandles val="exact"/>
        </dgm:presLayoutVars>
      </dgm:prSet>
      <dgm:spPr/>
    </dgm:pt>
    <dgm:pt modelId="{AA9C76C9-12D3-40BE-8787-641AE376A047}" type="pres">
      <dgm:prSet presAssocID="{E7B2386E-5441-4B80-BCBE-D2172151F182}" presName="compNode" presStyleCnt="0"/>
      <dgm:spPr/>
    </dgm:pt>
    <dgm:pt modelId="{A17313CC-2607-47D6-BF82-412CFD3FAB8B}" type="pres">
      <dgm:prSet presAssocID="{E7B2386E-5441-4B80-BCBE-D2172151F182}" presName="bgRect" presStyleLbl="bgShp" presStyleIdx="0" presStyleCnt="4"/>
      <dgm:spPr/>
    </dgm:pt>
    <dgm:pt modelId="{B3B15A8C-6A37-4471-8FBF-2132D1A79724}" type="pres">
      <dgm:prSet presAssocID="{E7B2386E-5441-4B80-BCBE-D2172151F1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E9C87F4-4DE2-49CD-8D87-0B8C4AA01071}" type="pres">
      <dgm:prSet presAssocID="{E7B2386E-5441-4B80-BCBE-D2172151F182}" presName="spaceRect" presStyleCnt="0"/>
      <dgm:spPr/>
    </dgm:pt>
    <dgm:pt modelId="{19B16C78-30E0-4062-8601-B0898C05ABDB}" type="pres">
      <dgm:prSet presAssocID="{E7B2386E-5441-4B80-BCBE-D2172151F182}" presName="parTx" presStyleLbl="revTx" presStyleIdx="0" presStyleCnt="4">
        <dgm:presLayoutVars>
          <dgm:chMax val="0"/>
          <dgm:chPref val="0"/>
        </dgm:presLayoutVars>
      </dgm:prSet>
      <dgm:spPr/>
    </dgm:pt>
    <dgm:pt modelId="{7968D971-D93A-48E4-82E5-67D5FD379C1C}" type="pres">
      <dgm:prSet presAssocID="{4D516241-64C7-42E1-AF0B-BF663EA50A4F}" presName="sibTrans" presStyleCnt="0"/>
      <dgm:spPr/>
    </dgm:pt>
    <dgm:pt modelId="{B9AB3DED-5A3E-4DA0-9B6D-778BB8C5476E}" type="pres">
      <dgm:prSet presAssocID="{1899368A-4F27-469C-9B48-739EABEA0696}" presName="compNode" presStyleCnt="0"/>
      <dgm:spPr/>
    </dgm:pt>
    <dgm:pt modelId="{7CA66B36-F4FD-4AC8-980C-2CCF886C6A1D}" type="pres">
      <dgm:prSet presAssocID="{1899368A-4F27-469C-9B48-739EABEA0696}" presName="bgRect" presStyleLbl="bgShp" presStyleIdx="1" presStyleCnt="4"/>
      <dgm:spPr/>
    </dgm:pt>
    <dgm:pt modelId="{C4BBE386-F40B-4143-9603-15FC5900BA55}" type="pres">
      <dgm:prSet presAssocID="{1899368A-4F27-469C-9B48-739EABEA0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EB9F9D-24CC-48BF-BC45-0BC704519548}" type="pres">
      <dgm:prSet presAssocID="{1899368A-4F27-469C-9B48-739EABEA0696}" presName="spaceRect" presStyleCnt="0"/>
      <dgm:spPr/>
    </dgm:pt>
    <dgm:pt modelId="{CC270DE7-B943-4864-93D7-70E693D0A59A}" type="pres">
      <dgm:prSet presAssocID="{1899368A-4F27-469C-9B48-739EABEA0696}" presName="parTx" presStyleLbl="revTx" presStyleIdx="1" presStyleCnt="4">
        <dgm:presLayoutVars>
          <dgm:chMax val="0"/>
          <dgm:chPref val="0"/>
        </dgm:presLayoutVars>
      </dgm:prSet>
      <dgm:spPr/>
    </dgm:pt>
    <dgm:pt modelId="{F74B98A6-8CF8-41D8-BD40-4B8477C127DA}" type="pres">
      <dgm:prSet presAssocID="{FF10F253-73DE-4278-980F-D404D0726BCF}" presName="sibTrans" presStyleCnt="0"/>
      <dgm:spPr/>
    </dgm:pt>
    <dgm:pt modelId="{19A4FC58-166B-4586-AD14-CA280F490C4A}" type="pres">
      <dgm:prSet presAssocID="{9324AC9A-6EB3-425B-BDEB-978FC38C270B}" presName="compNode" presStyleCnt="0"/>
      <dgm:spPr/>
    </dgm:pt>
    <dgm:pt modelId="{8AF5F39D-BE38-45F8-8487-E331B0074180}" type="pres">
      <dgm:prSet presAssocID="{9324AC9A-6EB3-425B-BDEB-978FC38C270B}" presName="bgRect" presStyleLbl="bgShp" presStyleIdx="2" presStyleCnt="4"/>
      <dgm:spPr/>
    </dgm:pt>
    <dgm:pt modelId="{A9250403-1399-43E1-8A97-5870341E7F68}" type="pres">
      <dgm:prSet presAssocID="{9324AC9A-6EB3-425B-BDEB-978FC38C27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9B38A3A-79CA-4DB7-AC44-8148D73BDBC2}" type="pres">
      <dgm:prSet presAssocID="{9324AC9A-6EB3-425B-BDEB-978FC38C270B}" presName="spaceRect" presStyleCnt="0"/>
      <dgm:spPr/>
    </dgm:pt>
    <dgm:pt modelId="{8B7DCEA5-E807-4650-B655-3D68199DEB16}" type="pres">
      <dgm:prSet presAssocID="{9324AC9A-6EB3-425B-BDEB-978FC38C270B}" presName="parTx" presStyleLbl="revTx" presStyleIdx="2" presStyleCnt="4">
        <dgm:presLayoutVars>
          <dgm:chMax val="0"/>
          <dgm:chPref val="0"/>
        </dgm:presLayoutVars>
      </dgm:prSet>
      <dgm:spPr/>
    </dgm:pt>
    <dgm:pt modelId="{38A56F2E-9FF1-4DA8-B13B-2FA972C43B38}" type="pres">
      <dgm:prSet presAssocID="{1C7BEBA9-856B-45D7-81DB-8E6C7FAB3E76}" presName="sibTrans" presStyleCnt="0"/>
      <dgm:spPr/>
    </dgm:pt>
    <dgm:pt modelId="{2644EA69-84EF-4E9A-B1C1-0FF5D7FFFD05}" type="pres">
      <dgm:prSet presAssocID="{097A8459-8A1F-48A0-813C-7B5C88C8AEA0}" presName="compNode" presStyleCnt="0"/>
      <dgm:spPr/>
    </dgm:pt>
    <dgm:pt modelId="{9F61F8F8-C7C4-4568-AC0F-056A4B71437C}" type="pres">
      <dgm:prSet presAssocID="{097A8459-8A1F-48A0-813C-7B5C88C8AEA0}" presName="bgRect" presStyleLbl="bgShp" presStyleIdx="3" presStyleCnt="4"/>
      <dgm:spPr/>
    </dgm:pt>
    <dgm:pt modelId="{30771DEA-BDD3-4726-A2AD-7FE739C51445}" type="pres">
      <dgm:prSet presAssocID="{097A8459-8A1F-48A0-813C-7B5C88C8AE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E4EAF6B-A001-4E02-892B-DFF91ECE1A88}" type="pres">
      <dgm:prSet presAssocID="{097A8459-8A1F-48A0-813C-7B5C88C8AEA0}" presName="spaceRect" presStyleCnt="0"/>
      <dgm:spPr/>
    </dgm:pt>
    <dgm:pt modelId="{D10B1773-E77C-4A1E-B578-5FAE94D3ED74}" type="pres">
      <dgm:prSet presAssocID="{097A8459-8A1F-48A0-813C-7B5C88C8AE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D73D25-DC3E-4DAE-8BC1-208439561611}" srcId="{8704B856-64F0-4CC8-B4EF-5A66FD5F962A}" destId="{1899368A-4F27-469C-9B48-739EABEA0696}" srcOrd="1" destOrd="0" parTransId="{E70E5F0F-498E-4557-BC90-138F594069CD}" sibTransId="{FF10F253-73DE-4278-980F-D404D0726BCF}"/>
    <dgm:cxn modelId="{9886163E-01DA-4983-94F7-4665D7391304}" type="presOf" srcId="{1899368A-4F27-469C-9B48-739EABEA0696}" destId="{CC270DE7-B943-4864-93D7-70E693D0A59A}" srcOrd="0" destOrd="0" presId="urn:microsoft.com/office/officeart/2018/2/layout/IconVerticalSolidList"/>
    <dgm:cxn modelId="{BAF0D769-47BF-4167-A648-1CBAF3F0BF4B}" type="presOf" srcId="{8704B856-64F0-4CC8-B4EF-5A66FD5F962A}" destId="{CA05DFC5-4CA8-436D-9155-D431D3F8EE06}" srcOrd="0" destOrd="0" presId="urn:microsoft.com/office/officeart/2018/2/layout/IconVerticalSolidList"/>
    <dgm:cxn modelId="{D8E0AA71-8FB9-470C-AC43-1A3B1CABB662}" srcId="{8704B856-64F0-4CC8-B4EF-5A66FD5F962A}" destId="{097A8459-8A1F-48A0-813C-7B5C88C8AEA0}" srcOrd="3" destOrd="0" parTransId="{3A2A0DCF-5706-439C-84E3-723221815954}" sibTransId="{19A2F465-C75B-4E3D-9598-B55ED829B411}"/>
    <dgm:cxn modelId="{CF39A073-1359-4A14-B4C4-BF86B7A3BD01}" srcId="{8704B856-64F0-4CC8-B4EF-5A66FD5F962A}" destId="{9324AC9A-6EB3-425B-BDEB-978FC38C270B}" srcOrd="2" destOrd="0" parTransId="{02494965-5907-41EF-9C79-441D4C15A73C}" sibTransId="{1C7BEBA9-856B-45D7-81DB-8E6C7FAB3E76}"/>
    <dgm:cxn modelId="{DA50F75A-E300-41F6-9685-2487FA43824F}" type="presOf" srcId="{E7B2386E-5441-4B80-BCBE-D2172151F182}" destId="{19B16C78-30E0-4062-8601-B0898C05ABDB}" srcOrd="0" destOrd="0" presId="urn:microsoft.com/office/officeart/2018/2/layout/IconVerticalSolidList"/>
    <dgm:cxn modelId="{4C0C2CAB-22B0-4D69-9106-5D053A2D80E4}" type="presOf" srcId="{9324AC9A-6EB3-425B-BDEB-978FC38C270B}" destId="{8B7DCEA5-E807-4650-B655-3D68199DEB16}" srcOrd="0" destOrd="0" presId="urn:microsoft.com/office/officeart/2018/2/layout/IconVerticalSolidList"/>
    <dgm:cxn modelId="{8863BBC8-2CF4-49A9-B2B1-6F897FBCE055}" type="presOf" srcId="{097A8459-8A1F-48A0-813C-7B5C88C8AEA0}" destId="{D10B1773-E77C-4A1E-B578-5FAE94D3ED74}" srcOrd="0" destOrd="0" presId="urn:microsoft.com/office/officeart/2018/2/layout/IconVerticalSolidList"/>
    <dgm:cxn modelId="{88379AF8-9A09-414D-81EE-926C369C1B6F}" srcId="{8704B856-64F0-4CC8-B4EF-5A66FD5F962A}" destId="{E7B2386E-5441-4B80-BCBE-D2172151F182}" srcOrd="0" destOrd="0" parTransId="{A2DAC463-D4D6-45B6-A16A-BB70452042E0}" sibTransId="{4D516241-64C7-42E1-AF0B-BF663EA50A4F}"/>
    <dgm:cxn modelId="{CA6E4C85-937F-44CC-9BA6-71770F8C63AF}" type="presParOf" srcId="{CA05DFC5-4CA8-436D-9155-D431D3F8EE06}" destId="{AA9C76C9-12D3-40BE-8787-641AE376A047}" srcOrd="0" destOrd="0" presId="urn:microsoft.com/office/officeart/2018/2/layout/IconVerticalSolidList"/>
    <dgm:cxn modelId="{D58F2C39-F843-4A9D-9E0C-51634065AE10}" type="presParOf" srcId="{AA9C76C9-12D3-40BE-8787-641AE376A047}" destId="{A17313CC-2607-47D6-BF82-412CFD3FAB8B}" srcOrd="0" destOrd="0" presId="urn:microsoft.com/office/officeart/2018/2/layout/IconVerticalSolidList"/>
    <dgm:cxn modelId="{E94DD183-EB18-49F8-9FE8-00756F841E7B}" type="presParOf" srcId="{AA9C76C9-12D3-40BE-8787-641AE376A047}" destId="{B3B15A8C-6A37-4471-8FBF-2132D1A79724}" srcOrd="1" destOrd="0" presId="urn:microsoft.com/office/officeart/2018/2/layout/IconVerticalSolidList"/>
    <dgm:cxn modelId="{5262D04F-1604-4A2B-82BB-4496645F74A4}" type="presParOf" srcId="{AA9C76C9-12D3-40BE-8787-641AE376A047}" destId="{6E9C87F4-4DE2-49CD-8D87-0B8C4AA01071}" srcOrd="2" destOrd="0" presId="urn:microsoft.com/office/officeart/2018/2/layout/IconVerticalSolidList"/>
    <dgm:cxn modelId="{901B4EAA-CBD2-4970-B04C-2A3F77AC03CD}" type="presParOf" srcId="{AA9C76C9-12D3-40BE-8787-641AE376A047}" destId="{19B16C78-30E0-4062-8601-B0898C05ABDB}" srcOrd="3" destOrd="0" presId="urn:microsoft.com/office/officeart/2018/2/layout/IconVerticalSolidList"/>
    <dgm:cxn modelId="{0E6122EF-50EC-4FB0-93B9-818673C04B78}" type="presParOf" srcId="{CA05DFC5-4CA8-436D-9155-D431D3F8EE06}" destId="{7968D971-D93A-48E4-82E5-67D5FD379C1C}" srcOrd="1" destOrd="0" presId="urn:microsoft.com/office/officeart/2018/2/layout/IconVerticalSolidList"/>
    <dgm:cxn modelId="{5A208672-26B8-4D7F-AC99-055DBFDFC260}" type="presParOf" srcId="{CA05DFC5-4CA8-436D-9155-D431D3F8EE06}" destId="{B9AB3DED-5A3E-4DA0-9B6D-778BB8C5476E}" srcOrd="2" destOrd="0" presId="urn:microsoft.com/office/officeart/2018/2/layout/IconVerticalSolidList"/>
    <dgm:cxn modelId="{14364486-DC47-41E8-B32A-7AAB1153F293}" type="presParOf" srcId="{B9AB3DED-5A3E-4DA0-9B6D-778BB8C5476E}" destId="{7CA66B36-F4FD-4AC8-980C-2CCF886C6A1D}" srcOrd="0" destOrd="0" presId="urn:microsoft.com/office/officeart/2018/2/layout/IconVerticalSolidList"/>
    <dgm:cxn modelId="{D4A9EF0A-92DC-460B-ABAA-6171E767797A}" type="presParOf" srcId="{B9AB3DED-5A3E-4DA0-9B6D-778BB8C5476E}" destId="{C4BBE386-F40B-4143-9603-15FC5900BA55}" srcOrd="1" destOrd="0" presId="urn:microsoft.com/office/officeart/2018/2/layout/IconVerticalSolidList"/>
    <dgm:cxn modelId="{8E4C852A-CDBB-463C-BAA1-352E78F1671B}" type="presParOf" srcId="{B9AB3DED-5A3E-4DA0-9B6D-778BB8C5476E}" destId="{D6EB9F9D-24CC-48BF-BC45-0BC704519548}" srcOrd="2" destOrd="0" presId="urn:microsoft.com/office/officeart/2018/2/layout/IconVerticalSolidList"/>
    <dgm:cxn modelId="{52798AA1-BE2F-40F9-88DE-D0E97A1518A4}" type="presParOf" srcId="{B9AB3DED-5A3E-4DA0-9B6D-778BB8C5476E}" destId="{CC270DE7-B943-4864-93D7-70E693D0A59A}" srcOrd="3" destOrd="0" presId="urn:microsoft.com/office/officeart/2018/2/layout/IconVerticalSolidList"/>
    <dgm:cxn modelId="{66B75311-5B04-4E7D-9670-F86B142DCC63}" type="presParOf" srcId="{CA05DFC5-4CA8-436D-9155-D431D3F8EE06}" destId="{F74B98A6-8CF8-41D8-BD40-4B8477C127DA}" srcOrd="3" destOrd="0" presId="urn:microsoft.com/office/officeart/2018/2/layout/IconVerticalSolidList"/>
    <dgm:cxn modelId="{9B32E489-5865-4C3D-8A54-68CAE895E22C}" type="presParOf" srcId="{CA05DFC5-4CA8-436D-9155-D431D3F8EE06}" destId="{19A4FC58-166B-4586-AD14-CA280F490C4A}" srcOrd="4" destOrd="0" presId="urn:microsoft.com/office/officeart/2018/2/layout/IconVerticalSolidList"/>
    <dgm:cxn modelId="{9266825B-22FB-420B-BF74-047B0427846B}" type="presParOf" srcId="{19A4FC58-166B-4586-AD14-CA280F490C4A}" destId="{8AF5F39D-BE38-45F8-8487-E331B0074180}" srcOrd="0" destOrd="0" presId="urn:microsoft.com/office/officeart/2018/2/layout/IconVerticalSolidList"/>
    <dgm:cxn modelId="{22110EBF-3005-4634-84E8-71CF73BD14E5}" type="presParOf" srcId="{19A4FC58-166B-4586-AD14-CA280F490C4A}" destId="{A9250403-1399-43E1-8A97-5870341E7F68}" srcOrd="1" destOrd="0" presId="urn:microsoft.com/office/officeart/2018/2/layout/IconVerticalSolidList"/>
    <dgm:cxn modelId="{6C9CCD7A-3F5D-4034-928A-35020B254A14}" type="presParOf" srcId="{19A4FC58-166B-4586-AD14-CA280F490C4A}" destId="{39B38A3A-79CA-4DB7-AC44-8148D73BDBC2}" srcOrd="2" destOrd="0" presId="urn:microsoft.com/office/officeart/2018/2/layout/IconVerticalSolidList"/>
    <dgm:cxn modelId="{17D973D6-575F-42DE-8AB2-30409BD9819B}" type="presParOf" srcId="{19A4FC58-166B-4586-AD14-CA280F490C4A}" destId="{8B7DCEA5-E807-4650-B655-3D68199DEB16}" srcOrd="3" destOrd="0" presId="urn:microsoft.com/office/officeart/2018/2/layout/IconVerticalSolidList"/>
    <dgm:cxn modelId="{41825D3A-DDDE-410C-84A1-3AF19117942F}" type="presParOf" srcId="{CA05DFC5-4CA8-436D-9155-D431D3F8EE06}" destId="{38A56F2E-9FF1-4DA8-B13B-2FA972C43B38}" srcOrd="5" destOrd="0" presId="urn:microsoft.com/office/officeart/2018/2/layout/IconVerticalSolidList"/>
    <dgm:cxn modelId="{BE8A7055-BEA6-4297-92E9-78AB29734979}" type="presParOf" srcId="{CA05DFC5-4CA8-436D-9155-D431D3F8EE06}" destId="{2644EA69-84EF-4E9A-B1C1-0FF5D7FFFD05}" srcOrd="6" destOrd="0" presId="urn:microsoft.com/office/officeart/2018/2/layout/IconVerticalSolidList"/>
    <dgm:cxn modelId="{DDEAFC86-4FB1-48F8-9AE5-4B21AAFB9F19}" type="presParOf" srcId="{2644EA69-84EF-4E9A-B1C1-0FF5D7FFFD05}" destId="{9F61F8F8-C7C4-4568-AC0F-056A4B71437C}" srcOrd="0" destOrd="0" presId="urn:microsoft.com/office/officeart/2018/2/layout/IconVerticalSolidList"/>
    <dgm:cxn modelId="{38265A9B-D4D1-441B-8086-4D0148E34E00}" type="presParOf" srcId="{2644EA69-84EF-4E9A-B1C1-0FF5D7FFFD05}" destId="{30771DEA-BDD3-4726-A2AD-7FE739C51445}" srcOrd="1" destOrd="0" presId="urn:microsoft.com/office/officeart/2018/2/layout/IconVerticalSolidList"/>
    <dgm:cxn modelId="{A80DE819-682C-4D9B-AD21-48A9ADD61560}" type="presParOf" srcId="{2644EA69-84EF-4E9A-B1C1-0FF5D7FFFD05}" destId="{9E4EAF6B-A001-4E02-892B-DFF91ECE1A88}" srcOrd="2" destOrd="0" presId="urn:microsoft.com/office/officeart/2018/2/layout/IconVerticalSolidList"/>
    <dgm:cxn modelId="{66A18D74-29BE-495F-A51E-0BAAE85914D2}" type="presParOf" srcId="{2644EA69-84EF-4E9A-B1C1-0FF5D7FFFD05}" destId="{D10B1773-E77C-4A1E-B578-5FAE94D3ED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54D21-92FD-4CAE-87C1-F35221B5DA98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AD597-6653-4F9D-B82C-E415C6FF2901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B29AB-5DD4-4CE0-8BCC-29B2D31DC1C4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rial Black" panose="020B0A04020102020204" pitchFamily="34" charset="0"/>
            </a:rPr>
            <a:t>Bank Marketing dataset is collected from direct marketing campaign of a bank institution.</a:t>
          </a:r>
          <a:endParaRPr lang="en-US" sz="1400" b="0" kern="1200">
            <a:latin typeface="Arial Black" panose="020B0A04020102020204" pitchFamily="34" charset="0"/>
          </a:endParaRPr>
        </a:p>
      </dsp:txBody>
      <dsp:txXfrm>
        <a:off x="1891724" y="103540"/>
        <a:ext cx="3191725" cy="1354065"/>
      </dsp:txXfrm>
    </dsp:sp>
    <dsp:sp modelId="{F5EB5930-A410-443A-B97E-F5A9AA3CC936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C23B8-39C1-405F-88B5-005ECAC6DD61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34462-72D1-4C41-8A68-44599F782590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rial Black" panose="020B0A04020102020204" pitchFamily="34" charset="0"/>
              <a:ea typeface="+mn-ea"/>
              <a:cs typeface="+mn-cs"/>
            </a:rPr>
            <a:t>Marketing campaign can be understood as phone calls to the clients to convince them accept to make a term deposit with their bank.</a:t>
          </a:r>
        </a:p>
      </dsp:txBody>
      <dsp:txXfrm>
        <a:off x="7283807" y="103540"/>
        <a:ext cx="3191725" cy="1354065"/>
      </dsp:txXfrm>
    </dsp:sp>
    <dsp:sp modelId="{64B9CAFB-1E11-468F-A096-A45826EB0857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FB2D7-84E6-4E9B-BDFE-81EFCAD9A7EB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157D0-AC2F-450F-A720-122502CB5B3A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rial Black" panose="020B0A04020102020204" pitchFamily="34" charset="0"/>
              <a:ea typeface="+mn-ea"/>
              <a:cs typeface="+mn-cs"/>
            </a:rPr>
            <a:t>After each call, they are being noted as to no - being the client did not make a deposit and yes - being the client on call accepted to make a deposit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1891724" y="2054697"/>
        <a:ext cx="3191725" cy="1354065"/>
      </dsp:txXfrm>
    </dsp:sp>
    <dsp:sp modelId="{C68A6546-1657-475F-B381-B4AE9ACAAD7A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4BFF2-A2D7-4E8D-A317-512ADDE80FF3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3AEA6-466A-456F-B147-21777552D843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rial Black" panose="020B0A04020102020204" pitchFamily="34" charset="0"/>
              <a:ea typeface="+mn-ea"/>
              <a:cs typeface="+mn-cs"/>
            </a:rPr>
            <a:t>The purpose of this project is to predict if the client on call would accept to make a term deposit or not based on the information of the clients.</a:t>
          </a:r>
        </a:p>
      </dsp:txBody>
      <dsp:txXfrm>
        <a:off x="7283807" y="2054697"/>
        <a:ext cx="3191725" cy="135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EEE32-6AF5-485F-A535-CCF72292BE5F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97A1-8DB1-478D-A877-4641E7D19986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17606-A8E2-421E-9AE9-94862EE722EA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Increase customer acquisition through targeted marketing efforts.</a:t>
          </a: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91724" y="103540"/>
        <a:ext cx="3191725" cy="1354065"/>
      </dsp:txXfrm>
    </dsp:sp>
    <dsp:sp modelId="{48597C44-BAA1-4FC1-87A4-A0F57131F2F9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399BD-66B0-4C53-B92A-3ED7CFF40AF2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6AD2-DCD3-48B6-BECD-D92A2E4E2DA0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rial" panose="020B0604020202020204" pitchFamily="34" charset="0"/>
              <a:cs typeface="Arial" panose="020B0604020202020204" pitchFamily="34" charset="0"/>
            </a:rPr>
            <a:t>Reduce customer churn and enhance retention rates</a:t>
          </a:r>
          <a:r>
            <a:rPr lang="en-US" sz="1800" b="0" i="0" kern="1200" baseline="0"/>
            <a:t>.</a:t>
          </a:r>
          <a:endParaRPr lang="en-US" sz="1800" kern="1200"/>
        </a:p>
      </dsp:txBody>
      <dsp:txXfrm>
        <a:off x="7283807" y="103540"/>
        <a:ext cx="3191725" cy="1354065"/>
      </dsp:txXfrm>
    </dsp:sp>
    <dsp:sp modelId="{5B05A845-8DAA-46E7-A99A-0D3A5966551F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7B2A9-134F-412B-8C5E-A20B8C7C1669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9D9AF-9C48-497B-853E-F8BC21C31C5B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cap="all" baseline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Improve marketing campaign effectiveness by targeting the right audience.</a:t>
          </a:r>
        </a:p>
      </dsp:txBody>
      <dsp:txXfrm>
        <a:off x="1891724" y="2054697"/>
        <a:ext cx="3191725" cy="1354065"/>
      </dsp:txXfrm>
    </dsp:sp>
    <dsp:sp modelId="{19FA811F-6AD3-4F22-BF3B-CFE65737C1F9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8AE43-B269-4A52-8AC2-3E67F46FE295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75844-3E55-495F-BD58-49BD999A1D37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cap="all" baseline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Maximize marketing ROI (return on investment) by optimizing resource allocation. </a:t>
          </a:r>
        </a:p>
      </dsp:txBody>
      <dsp:txXfrm>
        <a:off x="7283807" y="2054697"/>
        <a:ext cx="3191725" cy="1354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5937D-380D-487E-B10E-90F5FD0F6340}">
      <dsp:nvSpPr>
        <dsp:cNvPr id="0" name=""/>
        <dsp:cNvSpPr/>
      </dsp:nvSpPr>
      <dsp:spPr>
        <a:xfrm>
          <a:off x="225046" y="3988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Age                                                                                  </a:t>
          </a:r>
          <a:endParaRPr lang="en-US" sz="2500" kern="1200"/>
        </a:p>
      </dsp:txBody>
      <dsp:txXfrm>
        <a:off x="225046" y="3988"/>
        <a:ext cx="1335058" cy="801035"/>
      </dsp:txXfrm>
    </dsp:sp>
    <dsp:sp modelId="{8D72C506-41D6-40E1-B182-F6BCF211A390}">
      <dsp:nvSpPr>
        <dsp:cNvPr id="0" name=""/>
        <dsp:cNvSpPr/>
      </dsp:nvSpPr>
      <dsp:spPr>
        <a:xfrm>
          <a:off x="1693610" y="3988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Job</a:t>
          </a:r>
          <a:endParaRPr lang="en-US" sz="2500" kern="1200"/>
        </a:p>
      </dsp:txBody>
      <dsp:txXfrm>
        <a:off x="1693610" y="3988"/>
        <a:ext cx="1335058" cy="801035"/>
      </dsp:txXfrm>
    </dsp:sp>
    <dsp:sp modelId="{BB1FF951-EC88-46AF-B37B-618CDFA5B0AA}">
      <dsp:nvSpPr>
        <dsp:cNvPr id="0" name=""/>
        <dsp:cNvSpPr/>
      </dsp:nvSpPr>
      <dsp:spPr>
        <a:xfrm>
          <a:off x="3162174" y="3988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Marital                                                                        </a:t>
          </a:r>
          <a:endParaRPr lang="en-US" sz="2500" kern="1200"/>
        </a:p>
      </dsp:txBody>
      <dsp:txXfrm>
        <a:off x="3162174" y="3988"/>
        <a:ext cx="1335058" cy="801035"/>
      </dsp:txXfrm>
    </dsp:sp>
    <dsp:sp modelId="{40A74C6A-156A-4C72-B710-56183C41070A}">
      <dsp:nvSpPr>
        <dsp:cNvPr id="0" name=""/>
        <dsp:cNvSpPr/>
      </dsp:nvSpPr>
      <dsp:spPr>
        <a:xfrm>
          <a:off x="225046" y="938529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Education</a:t>
          </a:r>
          <a:endParaRPr lang="en-US" sz="2500" kern="1200"/>
        </a:p>
      </dsp:txBody>
      <dsp:txXfrm>
        <a:off x="225046" y="938529"/>
        <a:ext cx="1335058" cy="801035"/>
      </dsp:txXfrm>
    </dsp:sp>
    <dsp:sp modelId="{4341B541-8D50-4BFE-948D-7E3D2708EF50}">
      <dsp:nvSpPr>
        <dsp:cNvPr id="0" name=""/>
        <dsp:cNvSpPr/>
      </dsp:nvSpPr>
      <dsp:spPr>
        <a:xfrm>
          <a:off x="1693610" y="938529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Default	                                                                 </a:t>
          </a:r>
          <a:endParaRPr lang="en-US" sz="2500" kern="1200"/>
        </a:p>
      </dsp:txBody>
      <dsp:txXfrm>
        <a:off x="1693610" y="938529"/>
        <a:ext cx="1335058" cy="801035"/>
      </dsp:txXfrm>
    </dsp:sp>
    <dsp:sp modelId="{7FE60506-66DA-45A1-837D-B08DF096BF0C}">
      <dsp:nvSpPr>
        <dsp:cNvPr id="0" name=""/>
        <dsp:cNvSpPr/>
      </dsp:nvSpPr>
      <dsp:spPr>
        <a:xfrm>
          <a:off x="3162174" y="938529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Balance</a:t>
          </a:r>
          <a:endParaRPr lang="en-US" sz="2500" kern="1200"/>
        </a:p>
      </dsp:txBody>
      <dsp:txXfrm>
        <a:off x="3162174" y="938529"/>
        <a:ext cx="1335058" cy="801035"/>
      </dsp:txXfrm>
    </dsp:sp>
    <dsp:sp modelId="{DDC57F38-1910-4360-B7E3-0E7CBEAD9A57}">
      <dsp:nvSpPr>
        <dsp:cNvPr id="0" name=""/>
        <dsp:cNvSpPr/>
      </dsp:nvSpPr>
      <dsp:spPr>
        <a:xfrm>
          <a:off x="225046" y="187307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Housing                                                                          </a:t>
          </a:r>
          <a:endParaRPr lang="en-US" sz="2500" kern="1200"/>
        </a:p>
      </dsp:txBody>
      <dsp:txXfrm>
        <a:off x="225046" y="1873070"/>
        <a:ext cx="1335058" cy="801035"/>
      </dsp:txXfrm>
    </dsp:sp>
    <dsp:sp modelId="{7F2E2989-5309-4182-B863-65801134FEC0}">
      <dsp:nvSpPr>
        <dsp:cNvPr id="0" name=""/>
        <dsp:cNvSpPr/>
      </dsp:nvSpPr>
      <dsp:spPr>
        <a:xfrm>
          <a:off x="1693610" y="187307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Loan</a:t>
          </a:r>
          <a:endParaRPr lang="en-US" sz="2500" kern="1200"/>
        </a:p>
      </dsp:txBody>
      <dsp:txXfrm>
        <a:off x="1693610" y="1873070"/>
        <a:ext cx="1335058" cy="801035"/>
      </dsp:txXfrm>
    </dsp:sp>
    <dsp:sp modelId="{9776DA87-C00C-4E87-8439-34B970DC8148}">
      <dsp:nvSpPr>
        <dsp:cNvPr id="0" name=""/>
        <dsp:cNvSpPr/>
      </dsp:nvSpPr>
      <dsp:spPr>
        <a:xfrm>
          <a:off x="3162174" y="187307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Contact Day</a:t>
          </a:r>
          <a:endParaRPr lang="en-US" sz="2500" kern="1200"/>
        </a:p>
      </dsp:txBody>
      <dsp:txXfrm>
        <a:off x="3162174" y="1873070"/>
        <a:ext cx="1335058" cy="801035"/>
      </dsp:txXfrm>
    </dsp:sp>
    <dsp:sp modelId="{1C9FC9D6-8946-4F8D-8518-6374A1190AB7}">
      <dsp:nvSpPr>
        <dsp:cNvPr id="0" name=""/>
        <dsp:cNvSpPr/>
      </dsp:nvSpPr>
      <dsp:spPr>
        <a:xfrm>
          <a:off x="225046" y="280761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Month</a:t>
          </a:r>
          <a:endParaRPr lang="en-US" sz="2500" kern="1200"/>
        </a:p>
      </dsp:txBody>
      <dsp:txXfrm>
        <a:off x="225046" y="2807610"/>
        <a:ext cx="1335058" cy="801035"/>
      </dsp:txXfrm>
    </dsp:sp>
    <dsp:sp modelId="{63362498-E682-4589-9E5F-5125C5A1DC15}">
      <dsp:nvSpPr>
        <dsp:cNvPr id="0" name=""/>
        <dsp:cNvSpPr/>
      </dsp:nvSpPr>
      <dsp:spPr>
        <a:xfrm>
          <a:off x="1693610" y="280761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Duration</a:t>
          </a:r>
          <a:endParaRPr lang="en-US" sz="2500" kern="1200"/>
        </a:p>
      </dsp:txBody>
      <dsp:txXfrm>
        <a:off x="1693610" y="2807610"/>
        <a:ext cx="1335058" cy="801035"/>
      </dsp:txXfrm>
    </dsp:sp>
    <dsp:sp modelId="{26AD26A4-E462-405E-97EC-8C2CCD19DCBB}">
      <dsp:nvSpPr>
        <dsp:cNvPr id="0" name=""/>
        <dsp:cNvSpPr/>
      </dsp:nvSpPr>
      <dsp:spPr>
        <a:xfrm>
          <a:off x="3162174" y="2807610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Campaign</a:t>
          </a:r>
          <a:endParaRPr lang="en-US" sz="2500" kern="1200"/>
        </a:p>
      </dsp:txBody>
      <dsp:txXfrm>
        <a:off x="3162174" y="2807610"/>
        <a:ext cx="1335058" cy="801035"/>
      </dsp:txXfrm>
    </dsp:sp>
    <dsp:sp modelId="{575E4514-075D-492C-8774-1807C82059EE}">
      <dsp:nvSpPr>
        <dsp:cNvPr id="0" name=""/>
        <dsp:cNvSpPr/>
      </dsp:nvSpPr>
      <dsp:spPr>
        <a:xfrm>
          <a:off x="225046" y="3742151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Pdays</a:t>
          </a:r>
          <a:endParaRPr lang="en-US" sz="2500" kern="1200"/>
        </a:p>
      </dsp:txBody>
      <dsp:txXfrm>
        <a:off x="225046" y="3742151"/>
        <a:ext cx="1335058" cy="801035"/>
      </dsp:txXfrm>
    </dsp:sp>
    <dsp:sp modelId="{16692C3D-C580-4D5E-AED9-38468DDA98D2}">
      <dsp:nvSpPr>
        <dsp:cNvPr id="0" name=""/>
        <dsp:cNvSpPr/>
      </dsp:nvSpPr>
      <dsp:spPr>
        <a:xfrm>
          <a:off x="1693610" y="3742151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Previous</a:t>
          </a:r>
          <a:endParaRPr lang="en-US" sz="2500" kern="1200"/>
        </a:p>
      </dsp:txBody>
      <dsp:txXfrm>
        <a:off x="1693610" y="3742151"/>
        <a:ext cx="1335058" cy="801035"/>
      </dsp:txXfrm>
    </dsp:sp>
    <dsp:sp modelId="{5D0A0E0C-EC25-4239-B969-2655DDD634F6}">
      <dsp:nvSpPr>
        <dsp:cNvPr id="0" name=""/>
        <dsp:cNvSpPr/>
      </dsp:nvSpPr>
      <dsp:spPr>
        <a:xfrm>
          <a:off x="3162174" y="3742151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Poutcome</a:t>
          </a:r>
          <a:endParaRPr lang="en-US" sz="2500" kern="1200"/>
        </a:p>
      </dsp:txBody>
      <dsp:txXfrm>
        <a:off x="3162174" y="3742151"/>
        <a:ext cx="1335058" cy="801035"/>
      </dsp:txXfrm>
    </dsp:sp>
    <dsp:sp modelId="{4131C7CD-0DF4-4695-9801-D94838787EDF}">
      <dsp:nvSpPr>
        <dsp:cNvPr id="0" name=""/>
        <dsp:cNvSpPr/>
      </dsp:nvSpPr>
      <dsp:spPr>
        <a:xfrm>
          <a:off x="1693610" y="4676692"/>
          <a:ext cx="1335058" cy="801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Deposit	</a:t>
          </a:r>
          <a:endParaRPr lang="en-US" sz="2500" kern="1200"/>
        </a:p>
      </dsp:txBody>
      <dsp:txXfrm>
        <a:off x="1693610" y="4676692"/>
        <a:ext cx="1335058" cy="801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652CB-C6F5-4124-9284-F1609D85DCB6}">
      <dsp:nvSpPr>
        <dsp:cNvPr id="0" name=""/>
        <dsp:cNvSpPr/>
      </dsp:nvSpPr>
      <dsp:spPr>
        <a:xfrm>
          <a:off x="3027" y="352799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/>
            <a:t>Data</a:t>
          </a:r>
          <a:r>
            <a:rPr lang="en-US" sz="4100" b="1" i="0" kern="1200"/>
            <a:t> </a:t>
          </a:r>
          <a:r>
            <a:rPr lang="en-US" sz="4100" kern="1200"/>
            <a:t>Collection  </a:t>
          </a:r>
        </a:p>
      </dsp:txBody>
      <dsp:txXfrm>
        <a:off x="3027" y="352799"/>
        <a:ext cx="2401632" cy="1440979"/>
      </dsp:txXfrm>
    </dsp:sp>
    <dsp:sp modelId="{A600CDCF-5689-4D0F-916E-BF5A6052A7E9}">
      <dsp:nvSpPr>
        <dsp:cNvPr id="0" name=""/>
        <dsp:cNvSpPr/>
      </dsp:nvSpPr>
      <dsp:spPr>
        <a:xfrm>
          <a:off x="2644822" y="352799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Data Preprocessing</a:t>
          </a:r>
          <a:r>
            <a:rPr lang="en-US" sz="4100" b="1" kern="1200"/>
            <a:t>.</a:t>
          </a:r>
          <a:endParaRPr lang="en-US" sz="4100" kern="1200"/>
        </a:p>
      </dsp:txBody>
      <dsp:txXfrm>
        <a:off x="2644822" y="352799"/>
        <a:ext cx="2401632" cy="1440979"/>
      </dsp:txXfrm>
    </dsp:sp>
    <dsp:sp modelId="{FADACD13-F726-4E18-B717-285E8F49F8FC}">
      <dsp:nvSpPr>
        <dsp:cNvPr id="0" name=""/>
        <dsp:cNvSpPr/>
      </dsp:nvSpPr>
      <dsp:spPr>
        <a:xfrm>
          <a:off x="5286618" y="352799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Exploratory Data Analysis (EDA).</a:t>
          </a:r>
        </a:p>
      </dsp:txBody>
      <dsp:txXfrm>
        <a:off x="5286618" y="352799"/>
        <a:ext cx="2401632" cy="1440979"/>
      </dsp:txXfrm>
    </dsp:sp>
    <dsp:sp modelId="{25EA8B1E-828C-4956-ACD4-AE8B43BBB3DA}">
      <dsp:nvSpPr>
        <dsp:cNvPr id="0" name=""/>
        <dsp:cNvSpPr/>
      </dsp:nvSpPr>
      <dsp:spPr>
        <a:xfrm>
          <a:off x="7928414" y="352799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Customer Segmentation</a:t>
          </a:r>
        </a:p>
      </dsp:txBody>
      <dsp:txXfrm>
        <a:off x="7928414" y="352799"/>
        <a:ext cx="2401632" cy="1440979"/>
      </dsp:txXfrm>
    </dsp:sp>
    <dsp:sp modelId="{B4B0F5B8-8760-4A7A-9DFE-D34096C5651D}">
      <dsp:nvSpPr>
        <dsp:cNvPr id="0" name=""/>
        <dsp:cNvSpPr/>
      </dsp:nvSpPr>
      <dsp:spPr>
        <a:xfrm>
          <a:off x="1323925" y="2033942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Data Analysis.</a:t>
          </a:r>
        </a:p>
      </dsp:txBody>
      <dsp:txXfrm>
        <a:off x="1323925" y="2033942"/>
        <a:ext cx="2401632" cy="1440979"/>
      </dsp:txXfrm>
    </dsp:sp>
    <dsp:sp modelId="{6E71BD25-069B-4F60-BBF7-4228F980719F}">
      <dsp:nvSpPr>
        <dsp:cNvPr id="0" name=""/>
        <dsp:cNvSpPr/>
      </dsp:nvSpPr>
      <dsp:spPr>
        <a:xfrm>
          <a:off x="3965720" y="2033942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machine learning model</a:t>
          </a:r>
        </a:p>
      </dsp:txBody>
      <dsp:txXfrm>
        <a:off x="3965720" y="2033942"/>
        <a:ext cx="2401632" cy="1440979"/>
      </dsp:txXfrm>
    </dsp:sp>
    <dsp:sp modelId="{2A55283A-C9A4-4400-B167-91FE3A7E5321}">
      <dsp:nvSpPr>
        <dsp:cNvPr id="0" name=""/>
        <dsp:cNvSpPr/>
      </dsp:nvSpPr>
      <dsp:spPr>
        <a:xfrm>
          <a:off x="6607516" y="2033942"/>
          <a:ext cx="2401632" cy="1440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Deployment</a:t>
          </a:r>
        </a:p>
      </dsp:txBody>
      <dsp:txXfrm>
        <a:off x="6607516" y="2033942"/>
        <a:ext cx="2401632" cy="1440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313CC-2607-47D6-BF82-412CFD3FAB8B}">
      <dsp:nvSpPr>
        <dsp:cNvPr id="0" name=""/>
        <dsp:cNvSpPr/>
      </dsp:nvSpPr>
      <dsp:spPr>
        <a:xfrm>
          <a:off x="0" y="1588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15A8C-6A37-4471-8FBF-2132D1A79724}">
      <dsp:nvSpPr>
        <dsp:cNvPr id="0" name=""/>
        <dsp:cNvSpPr/>
      </dsp:nvSpPr>
      <dsp:spPr>
        <a:xfrm>
          <a:off x="243563" y="182751"/>
          <a:ext cx="442842" cy="442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16C78-30E0-4062-8601-B0898C05ABDB}">
      <dsp:nvSpPr>
        <dsp:cNvPr id="0" name=""/>
        <dsp:cNvSpPr/>
      </dsp:nvSpPr>
      <dsp:spPr>
        <a:xfrm>
          <a:off x="929968" y="1588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Arial" panose="020B0604020202020204" pitchFamily="34" charset="0"/>
              <a:cs typeface="Arial" panose="020B0604020202020204" pitchFamily="34" charset="0"/>
            </a:rPr>
            <a:t>Targeted Marketing Campaigns</a:t>
          </a:r>
          <a:r>
            <a:rPr lang="en-US" sz="1600" b="0" i="0" kern="1200" baseline="0">
              <a:latin typeface="Arial" panose="020B0604020202020204" pitchFamily="34" charset="0"/>
              <a:cs typeface="Arial" panose="020B0604020202020204" pitchFamily="34" charset="0"/>
            </a:rPr>
            <a:t>: Segment customers and tailor campaigns based on their preferences</a:t>
          </a:r>
          <a:r>
            <a:rPr lang="en-US" sz="1100" b="0" i="0" kern="1200" baseline="0"/>
            <a:t>.</a:t>
          </a:r>
          <a:endParaRPr lang="en-US" sz="1100" kern="1200" dirty="0"/>
        </a:p>
      </dsp:txBody>
      <dsp:txXfrm>
        <a:off x="929968" y="1588"/>
        <a:ext cx="9403105" cy="805167"/>
      </dsp:txXfrm>
    </dsp:sp>
    <dsp:sp modelId="{7CA66B36-F4FD-4AC8-980C-2CCF886C6A1D}">
      <dsp:nvSpPr>
        <dsp:cNvPr id="0" name=""/>
        <dsp:cNvSpPr/>
      </dsp:nvSpPr>
      <dsp:spPr>
        <a:xfrm>
          <a:off x="0" y="1008047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BE386-F40B-4143-9603-15FC5900BA55}">
      <dsp:nvSpPr>
        <dsp:cNvPr id="0" name=""/>
        <dsp:cNvSpPr/>
      </dsp:nvSpPr>
      <dsp:spPr>
        <a:xfrm>
          <a:off x="243563" y="1189210"/>
          <a:ext cx="442842" cy="442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70DE7-B943-4864-93D7-70E693D0A59A}">
      <dsp:nvSpPr>
        <dsp:cNvPr id="0" name=""/>
        <dsp:cNvSpPr/>
      </dsp:nvSpPr>
      <dsp:spPr>
        <a:xfrm>
          <a:off x="929968" y="1008047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Arial" panose="020B0604020202020204" pitchFamily="34" charset="0"/>
              <a:cs typeface="Arial" panose="020B0604020202020204" pitchFamily="34" charset="0"/>
            </a:rPr>
            <a:t>Enhanced Customer Personalization</a:t>
          </a:r>
          <a:r>
            <a:rPr lang="en-US" sz="1600" b="0" i="0" kern="1200" baseline="0">
              <a:latin typeface="Arial" panose="020B0604020202020204" pitchFamily="34" charset="0"/>
              <a:cs typeface="Arial" panose="020B0604020202020204" pitchFamily="34" charset="0"/>
            </a:rPr>
            <a:t>: Use data to provide personalized product recommendations and communications.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9968" y="1008047"/>
        <a:ext cx="9403105" cy="805167"/>
      </dsp:txXfrm>
    </dsp:sp>
    <dsp:sp modelId="{8AF5F39D-BE38-45F8-8487-E331B0074180}">
      <dsp:nvSpPr>
        <dsp:cNvPr id="0" name=""/>
        <dsp:cNvSpPr/>
      </dsp:nvSpPr>
      <dsp:spPr>
        <a:xfrm>
          <a:off x="0" y="2014506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50403-1399-43E1-8A97-5870341E7F68}">
      <dsp:nvSpPr>
        <dsp:cNvPr id="0" name=""/>
        <dsp:cNvSpPr/>
      </dsp:nvSpPr>
      <dsp:spPr>
        <a:xfrm>
          <a:off x="243563" y="2195669"/>
          <a:ext cx="442842" cy="442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DCEA5-E807-4650-B655-3D68199DEB16}">
      <dsp:nvSpPr>
        <dsp:cNvPr id="0" name=""/>
        <dsp:cNvSpPr/>
      </dsp:nvSpPr>
      <dsp:spPr>
        <a:xfrm>
          <a:off x="929968" y="2014506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>
              <a:latin typeface="Arial" panose="020B0604020202020204" pitchFamily="34" charset="0"/>
              <a:cs typeface="Arial" panose="020B0604020202020204" pitchFamily="34" charset="0"/>
            </a:rPr>
            <a:t>Improve Customer Engagement</a:t>
          </a:r>
          <a:r>
            <a:rPr lang="en-US" sz="2100" b="0" i="0" kern="1200" baseline="0">
              <a:latin typeface="Arial" panose="020B0604020202020204" pitchFamily="34" charset="0"/>
              <a:cs typeface="Arial" panose="020B0604020202020204" pitchFamily="34" charset="0"/>
            </a:rPr>
            <a:t>: Implement strategies to increase customer interaction and loyalty</a:t>
          </a:r>
          <a:r>
            <a:rPr lang="en-US" sz="2100" b="0" i="0" kern="1200" baseline="0"/>
            <a:t>.</a:t>
          </a:r>
          <a:endParaRPr lang="en-US" sz="2100" kern="1200" dirty="0"/>
        </a:p>
      </dsp:txBody>
      <dsp:txXfrm>
        <a:off x="929968" y="2014506"/>
        <a:ext cx="9403105" cy="805167"/>
      </dsp:txXfrm>
    </dsp:sp>
    <dsp:sp modelId="{9F61F8F8-C7C4-4568-AC0F-056A4B71437C}">
      <dsp:nvSpPr>
        <dsp:cNvPr id="0" name=""/>
        <dsp:cNvSpPr/>
      </dsp:nvSpPr>
      <dsp:spPr>
        <a:xfrm>
          <a:off x="0" y="3020966"/>
          <a:ext cx="10333074" cy="805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1DEA-BDD3-4726-A2AD-7FE739C51445}">
      <dsp:nvSpPr>
        <dsp:cNvPr id="0" name=""/>
        <dsp:cNvSpPr/>
      </dsp:nvSpPr>
      <dsp:spPr>
        <a:xfrm>
          <a:off x="243563" y="3202128"/>
          <a:ext cx="442842" cy="4428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B1773-E77C-4A1E-B578-5FAE94D3ED74}">
      <dsp:nvSpPr>
        <dsp:cNvPr id="0" name=""/>
        <dsp:cNvSpPr/>
      </dsp:nvSpPr>
      <dsp:spPr>
        <a:xfrm>
          <a:off x="929968" y="3020966"/>
          <a:ext cx="9403105" cy="805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14" tIns="85214" rIns="85214" bIns="852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Optimize Timing and Frequency of Outreach</a:t>
          </a:r>
          <a:r>
            <a:rPr lang="en-US" sz="21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Send marketing messages at the right time and frequency.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9968" y="3020966"/>
        <a:ext cx="9403105" cy="80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E87E8983-CADE-DAA3-5566-24A2275D5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2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3872-1B24-AA28-99DD-0470953A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en-US" b="1">
                <a:latin typeface="Andalus" panose="02020603050405020304" pitchFamily="18" charset="-78"/>
                <a:cs typeface="Andalus" panose="02020603050405020304" pitchFamily="18" charset="-78"/>
              </a:rPr>
              <a:t>Bank Marketing</a:t>
            </a:r>
            <a:br>
              <a:rPr lang="en-US"/>
            </a:b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5A45-9082-5817-CE0F-1DA434E1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>
                <a:latin typeface="Andalus" panose="02020603050405020304" pitchFamily="18" charset="-78"/>
                <a:cs typeface="Andalus" panose="02020603050405020304" pitchFamily="18" charset="-78"/>
              </a:rPr>
              <a:t>Grateful for your support: Eng / Abdelrahman Gaber</a:t>
            </a:r>
          </a:p>
          <a:p>
            <a:pPr algn="ctr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09533-55DC-DC53-30A8-CADB23B1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5CFC9C-3719-5382-33F0-EB8B55E7F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4664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BCD9-F83C-7A47-5B11-36199351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Goals</a:t>
            </a:r>
            <a:br>
              <a:rPr lang="en-US"/>
            </a:br>
            <a:endParaRPr lang="en-US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91229637-731F-ACBD-585C-72F5137D6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033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6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1C97C-4E61-3CB4-876F-23D870EF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</a:t>
            </a:r>
            <a:endParaRPr lang="en-US"/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EE3BC139-D63F-2D24-FD71-13E7A57C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266081" y="3335594"/>
            <a:ext cx="4252124" cy="2391828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13FA4CB-49FA-282B-635C-9FB02403C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54575"/>
              </p:ext>
            </p:extLst>
          </p:nvPr>
        </p:nvGraphicFramePr>
        <p:xfrm>
          <a:off x="6668677" y="696124"/>
          <a:ext cx="4722279" cy="548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C9B1-BE91-E3F4-5CFF-ED0E67CD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atin typeface="Söhne"/>
                <a:ea typeface="+mn-ea"/>
                <a:cs typeface="+mn-cs"/>
              </a:rPr>
              <a:t>Project Workflow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98E33-A82C-D058-787F-C532601B6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907170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29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ight bulb with text on it&#10;&#10;Description automatically generated">
            <a:extLst>
              <a:ext uri="{FF2B5EF4-FFF2-40B4-BE49-F238E27FC236}">
                <a16:creationId xmlns:a16="http://schemas.microsoft.com/office/drawing/2014/main" id="{32EA641E-AB08-6FEF-F93A-6748314C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5" r="910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5387-39BC-EFF4-FAFE-7317AB7D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Recommendation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059C36-47B1-F692-3632-1920F9550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85750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10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26FAD-CDD9-909F-B623-82798E61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2" b="748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B862B-66A3-DF73-35A8-4D24C2E7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19" y="1190036"/>
            <a:ext cx="2515263" cy="2946277"/>
          </a:xfrm>
        </p:spPr>
        <p:txBody>
          <a:bodyPr anchor="b">
            <a:normAutofit/>
          </a:bodyPr>
          <a:lstStyle/>
          <a:p>
            <a:r>
              <a:rPr lang="en-US"/>
              <a:t>Thanks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4AD3-9B7E-BA26-820E-09D967B5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440525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Aml</a:t>
            </a:r>
            <a:r>
              <a:rPr lang="en-US" dirty="0"/>
              <a:t> Kamal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Arial</vt:lpstr>
      <vt:lpstr>Arial Black</vt:lpstr>
      <vt:lpstr>Söhne</vt:lpstr>
      <vt:lpstr>The Hand</vt:lpstr>
      <vt:lpstr>The Serif Hand</vt:lpstr>
      <vt:lpstr>ChitchatVTI</vt:lpstr>
      <vt:lpstr>Bank Marketing </vt:lpstr>
      <vt:lpstr>introduction</vt:lpstr>
      <vt:lpstr>Goals </vt:lpstr>
      <vt:lpstr>feature</vt:lpstr>
      <vt:lpstr>Project Workflow</vt:lpstr>
      <vt:lpstr>PowerPoint Presentation</vt:lpstr>
      <vt:lpstr>Recommendation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 الحميد كمال عبد الحميد معوض ( 123180120 )</dc:creator>
  <cp:lastModifiedBy>عبد الحميد كمال عبد الحميد معوض ( 123180120 )</cp:lastModifiedBy>
  <cp:revision>3</cp:revision>
  <dcterms:created xsi:type="dcterms:W3CDTF">2024-06-07T10:52:14Z</dcterms:created>
  <dcterms:modified xsi:type="dcterms:W3CDTF">2024-06-07T15:28:47Z</dcterms:modified>
</cp:coreProperties>
</file>