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59" r:id="rId8"/>
    <p:sldId id="263" r:id="rId9"/>
    <p:sldId id="267" r:id="rId10"/>
    <p:sldId id="266" r:id="rId11"/>
    <p:sldId id="268" r:id="rId12"/>
    <p:sldId id="265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212D-B89B-4910-8EC4-E6C6A311AD0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A1CB75-B082-4E27-B5B2-548330459A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Bangalore has a vibrant and diverse culinary scene. You can find restaurants offering a wide range of cuisines, from traditional South Indian dishes to international options like Italian, Chinese, and Continental.</a:t>
          </a:r>
          <a:endParaRPr lang="en-US"/>
        </a:p>
      </dgm:t>
    </dgm:pt>
    <dgm:pt modelId="{DBD70508-97A5-43C7-B2F5-475834B35A77}" type="parTrans" cxnId="{A66E977D-E8B1-490D-8392-2D6656AA16D9}">
      <dgm:prSet/>
      <dgm:spPr/>
      <dgm:t>
        <a:bodyPr/>
        <a:lstStyle/>
        <a:p>
          <a:endParaRPr lang="en-US"/>
        </a:p>
      </dgm:t>
    </dgm:pt>
    <dgm:pt modelId="{0ED07E8C-8DBA-40C7-9492-4F3E31881566}" type="sibTrans" cxnId="{A66E977D-E8B1-490D-8392-2D6656AA16D9}">
      <dgm:prSet/>
      <dgm:spPr/>
      <dgm:t>
        <a:bodyPr/>
        <a:lstStyle/>
        <a:p>
          <a:endParaRPr lang="en-US"/>
        </a:p>
      </dgm:t>
    </dgm:pt>
    <dgm:pt modelId="{99831CB9-705F-4810-93D1-53AE59B747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city hosts various food festivals and events throughout the year, showcasing different cuisines and culinary experiences.</a:t>
          </a:r>
          <a:endParaRPr lang="en-US"/>
        </a:p>
      </dgm:t>
    </dgm:pt>
    <dgm:pt modelId="{F517CB63-BCD6-4ED4-B7E3-BD1C53028B58}" type="parTrans" cxnId="{3A0BFAA6-2CD2-4DDA-B343-2BCC6DEB1209}">
      <dgm:prSet/>
      <dgm:spPr/>
      <dgm:t>
        <a:bodyPr/>
        <a:lstStyle/>
        <a:p>
          <a:endParaRPr lang="en-US"/>
        </a:p>
      </dgm:t>
    </dgm:pt>
    <dgm:pt modelId="{FC0CF34B-003A-491E-B275-8A21FC2E0270}" type="sibTrans" cxnId="{3A0BFAA6-2CD2-4DDA-B343-2BCC6DEB1209}">
      <dgm:prSet/>
      <dgm:spPr/>
      <dgm:t>
        <a:bodyPr/>
        <a:lstStyle/>
        <a:p>
          <a:endParaRPr lang="en-US"/>
        </a:p>
      </dgm:t>
    </dgm:pt>
    <dgm:pt modelId="{872A41D8-2433-4397-AE2F-AE75952BC4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Bangalore has at approximately 12,000 restaurants. With such an high number of restaurants.</a:t>
          </a:r>
          <a:endParaRPr lang="en-US"/>
        </a:p>
      </dgm:t>
    </dgm:pt>
    <dgm:pt modelId="{FB1F58CF-B495-4F28-AC78-DF263DC3BDC9}" type="parTrans" cxnId="{E7BF93CA-B9AB-42E6-9BB8-8AE13B354612}">
      <dgm:prSet/>
      <dgm:spPr/>
      <dgm:t>
        <a:bodyPr/>
        <a:lstStyle/>
        <a:p>
          <a:endParaRPr lang="en-US"/>
        </a:p>
      </dgm:t>
    </dgm:pt>
    <dgm:pt modelId="{AD63C375-C3AE-402B-B1E9-2F1F56DE7542}" type="sibTrans" cxnId="{E7BF93CA-B9AB-42E6-9BB8-8AE13B354612}">
      <dgm:prSet/>
      <dgm:spPr/>
      <dgm:t>
        <a:bodyPr/>
        <a:lstStyle/>
        <a:p>
          <a:endParaRPr lang="en-US"/>
        </a:p>
      </dgm:t>
    </dgm:pt>
    <dgm:pt modelId="{A2CF1CC3-5E88-4274-8088-5557A443BA26}" type="pres">
      <dgm:prSet presAssocID="{0FC4212D-B89B-4910-8EC4-E6C6A311AD0D}" presName="root" presStyleCnt="0">
        <dgm:presLayoutVars>
          <dgm:dir/>
          <dgm:resizeHandles val="exact"/>
        </dgm:presLayoutVars>
      </dgm:prSet>
      <dgm:spPr/>
    </dgm:pt>
    <dgm:pt modelId="{D65DB0E3-AFC4-422B-878D-6DF09111AC6E}" type="pres">
      <dgm:prSet presAssocID="{76A1CB75-B082-4E27-B5B2-548330459A36}" presName="compNode" presStyleCnt="0"/>
      <dgm:spPr/>
    </dgm:pt>
    <dgm:pt modelId="{966DF7CE-896B-4DAF-8184-38BAA1D8E337}" type="pres">
      <dgm:prSet presAssocID="{76A1CB75-B082-4E27-B5B2-548330459A36}" presName="bgRect" presStyleLbl="bgShp" presStyleIdx="0" presStyleCnt="3"/>
      <dgm:spPr/>
    </dgm:pt>
    <dgm:pt modelId="{54BF5B53-E47A-4970-A682-7B9FA0EB30B5}" type="pres">
      <dgm:prSet presAssocID="{76A1CB75-B082-4E27-B5B2-548330459A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49C06293-0F44-44FF-A304-20989E81F81F}" type="pres">
      <dgm:prSet presAssocID="{76A1CB75-B082-4E27-B5B2-548330459A36}" presName="spaceRect" presStyleCnt="0"/>
      <dgm:spPr/>
    </dgm:pt>
    <dgm:pt modelId="{70164E7E-68DC-446A-83C2-51274818E45B}" type="pres">
      <dgm:prSet presAssocID="{76A1CB75-B082-4E27-B5B2-548330459A36}" presName="parTx" presStyleLbl="revTx" presStyleIdx="0" presStyleCnt="3">
        <dgm:presLayoutVars>
          <dgm:chMax val="0"/>
          <dgm:chPref val="0"/>
        </dgm:presLayoutVars>
      </dgm:prSet>
      <dgm:spPr/>
    </dgm:pt>
    <dgm:pt modelId="{411BD5ED-0876-4159-B914-0A313EF249C6}" type="pres">
      <dgm:prSet presAssocID="{0ED07E8C-8DBA-40C7-9492-4F3E31881566}" presName="sibTrans" presStyleCnt="0"/>
      <dgm:spPr/>
    </dgm:pt>
    <dgm:pt modelId="{588789DF-56CB-49E9-8596-1CDA7F5A6CC2}" type="pres">
      <dgm:prSet presAssocID="{99831CB9-705F-4810-93D1-53AE59B747D0}" presName="compNode" presStyleCnt="0"/>
      <dgm:spPr/>
    </dgm:pt>
    <dgm:pt modelId="{93771C2D-2DD0-47CE-AC83-BA66370E708B}" type="pres">
      <dgm:prSet presAssocID="{99831CB9-705F-4810-93D1-53AE59B747D0}" presName="bgRect" presStyleLbl="bgShp" presStyleIdx="1" presStyleCnt="3"/>
      <dgm:spPr/>
    </dgm:pt>
    <dgm:pt modelId="{44FFBE4F-2D90-4A2A-997E-BE9DDE1F5AD3}" type="pres">
      <dgm:prSet presAssocID="{99831CB9-705F-4810-93D1-53AE59B747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CD998D76-031A-4DB1-BA0F-65794D3FE30A}" type="pres">
      <dgm:prSet presAssocID="{99831CB9-705F-4810-93D1-53AE59B747D0}" presName="spaceRect" presStyleCnt="0"/>
      <dgm:spPr/>
    </dgm:pt>
    <dgm:pt modelId="{4E4A030F-5800-4FAB-A60C-DBC64EC7AD26}" type="pres">
      <dgm:prSet presAssocID="{99831CB9-705F-4810-93D1-53AE59B747D0}" presName="parTx" presStyleLbl="revTx" presStyleIdx="1" presStyleCnt="3">
        <dgm:presLayoutVars>
          <dgm:chMax val="0"/>
          <dgm:chPref val="0"/>
        </dgm:presLayoutVars>
      </dgm:prSet>
      <dgm:spPr/>
    </dgm:pt>
    <dgm:pt modelId="{B43FCFCF-03FA-413C-8CAD-F925788D47F1}" type="pres">
      <dgm:prSet presAssocID="{FC0CF34B-003A-491E-B275-8A21FC2E0270}" presName="sibTrans" presStyleCnt="0"/>
      <dgm:spPr/>
    </dgm:pt>
    <dgm:pt modelId="{FA262377-1B9E-4987-933D-3C175164F2CA}" type="pres">
      <dgm:prSet presAssocID="{872A41D8-2433-4397-AE2F-AE75952BC4F5}" presName="compNode" presStyleCnt="0"/>
      <dgm:spPr/>
    </dgm:pt>
    <dgm:pt modelId="{8B877FB6-6D2E-48DF-A3FD-294EA63C3D8A}" type="pres">
      <dgm:prSet presAssocID="{872A41D8-2433-4397-AE2F-AE75952BC4F5}" presName="bgRect" presStyleLbl="bgShp" presStyleIdx="2" presStyleCnt="3"/>
      <dgm:spPr/>
    </dgm:pt>
    <dgm:pt modelId="{76C914FF-BC19-4085-B761-68FFC3B030CB}" type="pres">
      <dgm:prSet presAssocID="{872A41D8-2433-4397-AE2F-AE75952BC4F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11C95DF-5B66-41CE-AEF3-9F1EE2C0F0B3}" type="pres">
      <dgm:prSet presAssocID="{872A41D8-2433-4397-AE2F-AE75952BC4F5}" presName="spaceRect" presStyleCnt="0"/>
      <dgm:spPr/>
    </dgm:pt>
    <dgm:pt modelId="{30F73863-49AF-4CA5-BF6F-C81E7CD7B874}" type="pres">
      <dgm:prSet presAssocID="{872A41D8-2433-4397-AE2F-AE75952BC4F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9BEB07-7A49-4BEC-A351-D202CE3F4097}" type="presOf" srcId="{99831CB9-705F-4810-93D1-53AE59B747D0}" destId="{4E4A030F-5800-4FAB-A60C-DBC64EC7AD26}" srcOrd="0" destOrd="0" presId="urn:microsoft.com/office/officeart/2018/2/layout/IconVerticalSolidList"/>
    <dgm:cxn modelId="{09E05D7A-6764-42BB-BA58-BBABE3D39C4B}" type="presOf" srcId="{0FC4212D-B89B-4910-8EC4-E6C6A311AD0D}" destId="{A2CF1CC3-5E88-4274-8088-5557A443BA26}" srcOrd="0" destOrd="0" presId="urn:microsoft.com/office/officeart/2018/2/layout/IconVerticalSolidList"/>
    <dgm:cxn modelId="{A66E977D-E8B1-490D-8392-2D6656AA16D9}" srcId="{0FC4212D-B89B-4910-8EC4-E6C6A311AD0D}" destId="{76A1CB75-B082-4E27-B5B2-548330459A36}" srcOrd="0" destOrd="0" parTransId="{DBD70508-97A5-43C7-B2F5-475834B35A77}" sibTransId="{0ED07E8C-8DBA-40C7-9492-4F3E31881566}"/>
    <dgm:cxn modelId="{3A0BFAA6-2CD2-4DDA-B343-2BCC6DEB1209}" srcId="{0FC4212D-B89B-4910-8EC4-E6C6A311AD0D}" destId="{99831CB9-705F-4810-93D1-53AE59B747D0}" srcOrd="1" destOrd="0" parTransId="{F517CB63-BCD6-4ED4-B7E3-BD1C53028B58}" sibTransId="{FC0CF34B-003A-491E-B275-8A21FC2E0270}"/>
    <dgm:cxn modelId="{E6AFAFC0-EAFB-4E07-9E53-E6E315BEDBB1}" type="presOf" srcId="{76A1CB75-B082-4E27-B5B2-548330459A36}" destId="{70164E7E-68DC-446A-83C2-51274818E45B}" srcOrd="0" destOrd="0" presId="urn:microsoft.com/office/officeart/2018/2/layout/IconVerticalSolidList"/>
    <dgm:cxn modelId="{E7BF93CA-B9AB-42E6-9BB8-8AE13B354612}" srcId="{0FC4212D-B89B-4910-8EC4-E6C6A311AD0D}" destId="{872A41D8-2433-4397-AE2F-AE75952BC4F5}" srcOrd="2" destOrd="0" parTransId="{FB1F58CF-B495-4F28-AC78-DF263DC3BDC9}" sibTransId="{AD63C375-C3AE-402B-B1E9-2F1F56DE7542}"/>
    <dgm:cxn modelId="{11A522D7-827F-4147-AC6D-83E3F11A32FA}" type="presOf" srcId="{872A41D8-2433-4397-AE2F-AE75952BC4F5}" destId="{30F73863-49AF-4CA5-BF6F-C81E7CD7B874}" srcOrd="0" destOrd="0" presId="urn:microsoft.com/office/officeart/2018/2/layout/IconVerticalSolidList"/>
    <dgm:cxn modelId="{49CC0E3B-F04D-481C-AEC7-54167B04D5E9}" type="presParOf" srcId="{A2CF1CC3-5E88-4274-8088-5557A443BA26}" destId="{D65DB0E3-AFC4-422B-878D-6DF09111AC6E}" srcOrd="0" destOrd="0" presId="urn:microsoft.com/office/officeart/2018/2/layout/IconVerticalSolidList"/>
    <dgm:cxn modelId="{3797BE4C-5EC0-43F3-B2E5-3F147DBAE072}" type="presParOf" srcId="{D65DB0E3-AFC4-422B-878D-6DF09111AC6E}" destId="{966DF7CE-896B-4DAF-8184-38BAA1D8E337}" srcOrd="0" destOrd="0" presId="urn:microsoft.com/office/officeart/2018/2/layout/IconVerticalSolidList"/>
    <dgm:cxn modelId="{E7AD4BAF-98C2-43FA-85E1-E8D3188F43C5}" type="presParOf" srcId="{D65DB0E3-AFC4-422B-878D-6DF09111AC6E}" destId="{54BF5B53-E47A-4970-A682-7B9FA0EB30B5}" srcOrd="1" destOrd="0" presId="urn:microsoft.com/office/officeart/2018/2/layout/IconVerticalSolidList"/>
    <dgm:cxn modelId="{BF86D572-0ABD-4F47-B289-4234D49A4943}" type="presParOf" srcId="{D65DB0E3-AFC4-422B-878D-6DF09111AC6E}" destId="{49C06293-0F44-44FF-A304-20989E81F81F}" srcOrd="2" destOrd="0" presId="urn:microsoft.com/office/officeart/2018/2/layout/IconVerticalSolidList"/>
    <dgm:cxn modelId="{05D9D699-72A8-4828-AC58-F27CA89A0B89}" type="presParOf" srcId="{D65DB0E3-AFC4-422B-878D-6DF09111AC6E}" destId="{70164E7E-68DC-446A-83C2-51274818E45B}" srcOrd="3" destOrd="0" presId="urn:microsoft.com/office/officeart/2018/2/layout/IconVerticalSolidList"/>
    <dgm:cxn modelId="{49A8B2F2-CC84-4249-8EA0-4741253D035F}" type="presParOf" srcId="{A2CF1CC3-5E88-4274-8088-5557A443BA26}" destId="{411BD5ED-0876-4159-B914-0A313EF249C6}" srcOrd="1" destOrd="0" presId="urn:microsoft.com/office/officeart/2018/2/layout/IconVerticalSolidList"/>
    <dgm:cxn modelId="{856B91E5-8325-4BD3-AA97-B678636AAEE7}" type="presParOf" srcId="{A2CF1CC3-5E88-4274-8088-5557A443BA26}" destId="{588789DF-56CB-49E9-8596-1CDA7F5A6CC2}" srcOrd="2" destOrd="0" presId="urn:microsoft.com/office/officeart/2018/2/layout/IconVerticalSolidList"/>
    <dgm:cxn modelId="{0B4102CD-5B9B-4402-B6AA-A671819EB7D1}" type="presParOf" srcId="{588789DF-56CB-49E9-8596-1CDA7F5A6CC2}" destId="{93771C2D-2DD0-47CE-AC83-BA66370E708B}" srcOrd="0" destOrd="0" presId="urn:microsoft.com/office/officeart/2018/2/layout/IconVerticalSolidList"/>
    <dgm:cxn modelId="{A9FFC575-9401-4AE8-B362-D1B8E988F9BF}" type="presParOf" srcId="{588789DF-56CB-49E9-8596-1CDA7F5A6CC2}" destId="{44FFBE4F-2D90-4A2A-997E-BE9DDE1F5AD3}" srcOrd="1" destOrd="0" presId="urn:microsoft.com/office/officeart/2018/2/layout/IconVerticalSolidList"/>
    <dgm:cxn modelId="{512E21CF-114C-4632-B78A-CCE2734F891B}" type="presParOf" srcId="{588789DF-56CB-49E9-8596-1CDA7F5A6CC2}" destId="{CD998D76-031A-4DB1-BA0F-65794D3FE30A}" srcOrd="2" destOrd="0" presId="urn:microsoft.com/office/officeart/2018/2/layout/IconVerticalSolidList"/>
    <dgm:cxn modelId="{EE56C47C-4896-4FF8-A8C4-75EA83F63DCA}" type="presParOf" srcId="{588789DF-56CB-49E9-8596-1CDA7F5A6CC2}" destId="{4E4A030F-5800-4FAB-A60C-DBC64EC7AD26}" srcOrd="3" destOrd="0" presId="urn:microsoft.com/office/officeart/2018/2/layout/IconVerticalSolidList"/>
    <dgm:cxn modelId="{3E9888FB-9BC7-479C-93E0-236FDD22738C}" type="presParOf" srcId="{A2CF1CC3-5E88-4274-8088-5557A443BA26}" destId="{B43FCFCF-03FA-413C-8CAD-F925788D47F1}" srcOrd="3" destOrd="0" presId="urn:microsoft.com/office/officeart/2018/2/layout/IconVerticalSolidList"/>
    <dgm:cxn modelId="{D566511B-8F57-4412-BECE-C957DAD2B562}" type="presParOf" srcId="{A2CF1CC3-5E88-4274-8088-5557A443BA26}" destId="{FA262377-1B9E-4987-933D-3C175164F2CA}" srcOrd="4" destOrd="0" presId="urn:microsoft.com/office/officeart/2018/2/layout/IconVerticalSolidList"/>
    <dgm:cxn modelId="{DAB7EB20-E7E6-4AB4-9CFD-110AAB0FDDDE}" type="presParOf" srcId="{FA262377-1B9E-4987-933D-3C175164F2CA}" destId="{8B877FB6-6D2E-48DF-A3FD-294EA63C3D8A}" srcOrd="0" destOrd="0" presId="urn:microsoft.com/office/officeart/2018/2/layout/IconVerticalSolidList"/>
    <dgm:cxn modelId="{327B2E3A-E195-4555-8216-26BF847B7112}" type="presParOf" srcId="{FA262377-1B9E-4987-933D-3C175164F2CA}" destId="{76C914FF-BC19-4085-B761-68FFC3B030CB}" srcOrd="1" destOrd="0" presId="urn:microsoft.com/office/officeart/2018/2/layout/IconVerticalSolidList"/>
    <dgm:cxn modelId="{D34E2DD5-919D-463C-BC99-A5538554CFC9}" type="presParOf" srcId="{FA262377-1B9E-4987-933D-3C175164F2CA}" destId="{211C95DF-5B66-41CE-AEF3-9F1EE2C0F0B3}" srcOrd="2" destOrd="0" presId="urn:microsoft.com/office/officeart/2018/2/layout/IconVerticalSolidList"/>
    <dgm:cxn modelId="{5711F7F8-E068-4591-ADC9-F35E6008CC74}" type="presParOf" srcId="{FA262377-1B9E-4987-933D-3C175164F2CA}" destId="{30F73863-49AF-4CA5-BF6F-C81E7CD7B8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27845D-90F5-4FB3-B385-23990206E1D5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4C08A9-EC05-45BD-9BCA-5621936E4231}">
      <dgm:prSet/>
      <dgm:spPr/>
      <dgm:t>
        <a:bodyPr/>
        <a:lstStyle/>
        <a:p>
          <a:r>
            <a:rPr lang="en-US" b="0" dirty="0"/>
            <a:t>Data</a:t>
          </a:r>
          <a:r>
            <a:rPr lang="en-US" b="1" i="0" dirty="0"/>
            <a:t> </a:t>
          </a:r>
          <a:r>
            <a:rPr lang="en-US" dirty="0"/>
            <a:t>Collection</a:t>
          </a:r>
        </a:p>
      </dgm:t>
    </dgm:pt>
    <dgm:pt modelId="{9A8BF567-958A-42C5-870A-6A9B724BFCC0}" type="parTrans" cxnId="{1A2D46C5-5E71-46FC-B081-4AADFDF45FFF}">
      <dgm:prSet/>
      <dgm:spPr/>
      <dgm:t>
        <a:bodyPr/>
        <a:lstStyle/>
        <a:p>
          <a:endParaRPr lang="en-US"/>
        </a:p>
      </dgm:t>
    </dgm:pt>
    <dgm:pt modelId="{37322632-9D03-4B93-B31A-0A12EC646B19}" type="sibTrans" cxnId="{1A2D46C5-5E71-46FC-B081-4AADFDF45FFF}">
      <dgm:prSet/>
      <dgm:spPr/>
      <dgm:t>
        <a:bodyPr/>
        <a:lstStyle/>
        <a:p>
          <a:endParaRPr lang="en-US"/>
        </a:p>
      </dgm:t>
    </dgm:pt>
    <dgm:pt modelId="{2CB4B7BD-4AFE-41D9-8F82-C6349EC8A2B5}">
      <dgm:prSet/>
      <dgm:spPr/>
      <dgm:t>
        <a:bodyPr/>
        <a:lstStyle/>
        <a:p>
          <a:r>
            <a:rPr lang="en-US"/>
            <a:t>Data Preprocessing</a:t>
          </a:r>
          <a:r>
            <a:rPr lang="en-US" b="1"/>
            <a:t>.</a:t>
          </a:r>
          <a:endParaRPr lang="en-US"/>
        </a:p>
      </dgm:t>
    </dgm:pt>
    <dgm:pt modelId="{88EB6DEF-1259-4AD2-B85E-B45ACCE8901E}" type="parTrans" cxnId="{4DF180F6-1D5F-4E98-A019-8528A60382EA}">
      <dgm:prSet/>
      <dgm:spPr/>
      <dgm:t>
        <a:bodyPr/>
        <a:lstStyle/>
        <a:p>
          <a:endParaRPr lang="en-US"/>
        </a:p>
      </dgm:t>
    </dgm:pt>
    <dgm:pt modelId="{4B27E07B-58F2-4E1E-AD51-02D9550D777B}" type="sibTrans" cxnId="{4DF180F6-1D5F-4E98-A019-8528A60382EA}">
      <dgm:prSet/>
      <dgm:spPr/>
      <dgm:t>
        <a:bodyPr/>
        <a:lstStyle/>
        <a:p>
          <a:endParaRPr lang="en-US"/>
        </a:p>
      </dgm:t>
    </dgm:pt>
    <dgm:pt modelId="{8F023E96-66F0-4204-AC7C-89FBEFB79A9B}">
      <dgm:prSet/>
      <dgm:spPr/>
      <dgm:t>
        <a:bodyPr/>
        <a:lstStyle/>
        <a:p>
          <a:r>
            <a:rPr lang="en-US" dirty="0"/>
            <a:t>Exploratory Data Analysis (EDA).</a:t>
          </a:r>
        </a:p>
      </dgm:t>
    </dgm:pt>
    <dgm:pt modelId="{540E0452-DF95-4355-A3FD-98E3E2AF4696}" type="parTrans" cxnId="{EDE6A366-124D-4927-9377-B9E0DFD460DF}">
      <dgm:prSet/>
      <dgm:spPr/>
      <dgm:t>
        <a:bodyPr/>
        <a:lstStyle/>
        <a:p>
          <a:endParaRPr lang="en-US"/>
        </a:p>
      </dgm:t>
    </dgm:pt>
    <dgm:pt modelId="{F91ED4AD-5DEF-458A-98BF-26C93997B218}" type="sibTrans" cxnId="{EDE6A366-124D-4927-9377-B9E0DFD460DF}">
      <dgm:prSet/>
      <dgm:spPr/>
      <dgm:t>
        <a:bodyPr/>
        <a:lstStyle/>
        <a:p>
          <a:endParaRPr lang="en-US"/>
        </a:p>
      </dgm:t>
    </dgm:pt>
    <dgm:pt modelId="{730C5E6D-6F12-4602-8BD9-F5A1056C2BA1}">
      <dgm:prSet/>
      <dgm:spPr/>
      <dgm:t>
        <a:bodyPr/>
        <a:lstStyle/>
        <a:p>
          <a:r>
            <a:rPr lang="en-US"/>
            <a:t>NLP.</a:t>
          </a:r>
        </a:p>
      </dgm:t>
    </dgm:pt>
    <dgm:pt modelId="{FC11FFF8-F522-4817-8B28-AA421AD03266}" type="parTrans" cxnId="{685ADBE8-A1A3-4B78-9089-0EBC983881F5}">
      <dgm:prSet/>
      <dgm:spPr/>
      <dgm:t>
        <a:bodyPr/>
        <a:lstStyle/>
        <a:p>
          <a:endParaRPr lang="en-US"/>
        </a:p>
      </dgm:t>
    </dgm:pt>
    <dgm:pt modelId="{0A56FCF8-7843-423C-B844-4D275E8833A6}" type="sibTrans" cxnId="{685ADBE8-A1A3-4B78-9089-0EBC983881F5}">
      <dgm:prSet/>
      <dgm:spPr/>
      <dgm:t>
        <a:bodyPr/>
        <a:lstStyle/>
        <a:p>
          <a:endParaRPr lang="en-US"/>
        </a:p>
      </dgm:t>
    </dgm:pt>
    <dgm:pt modelId="{89628BE9-114D-40E5-A963-127889EA493F}">
      <dgm:prSet/>
      <dgm:spPr/>
      <dgm:t>
        <a:bodyPr/>
        <a:lstStyle/>
        <a:p>
          <a:r>
            <a:rPr lang="en-US"/>
            <a:t>Data preparing for machine learning model</a:t>
          </a:r>
        </a:p>
      </dgm:t>
    </dgm:pt>
    <dgm:pt modelId="{CDBBA450-5FFF-44B9-8DFD-2A6954A7C890}" type="parTrans" cxnId="{07333605-D21B-4BAF-BC8F-9DD021FC9C82}">
      <dgm:prSet/>
      <dgm:spPr/>
      <dgm:t>
        <a:bodyPr/>
        <a:lstStyle/>
        <a:p>
          <a:endParaRPr lang="en-US"/>
        </a:p>
      </dgm:t>
    </dgm:pt>
    <dgm:pt modelId="{5EBFDC28-1DC5-4C43-913D-A0CAE8379CF8}" type="sibTrans" cxnId="{07333605-D21B-4BAF-BC8F-9DD021FC9C82}">
      <dgm:prSet/>
      <dgm:spPr/>
      <dgm:t>
        <a:bodyPr/>
        <a:lstStyle/>
        <a:p>
          <a:endParaRPr lang="en-US"/>
        </a:p>
      </dgm:t>
    </dgm:pt>
    <dgm:pt modelId="{98AEBBC4-3836-4FAB-B244-9F872AAB09A5}">
      <dgm:prSet/>
      <dgm:spPr/>
      <dgm:t>
        <a:bodyPr/>
        <a:lstStyle/>
        <a:p>
          <a:r>
            <a:rPr lang="en-US" dirty="0"/>
            <a:t>Data Analysis.</a:t>
          </a:r>
        </a:p>
      </dgm:t>
    </dgm:pt>
    <dgm:pt modelId="{D29EE245-5BEC-4B04-ACC9-2E4BC3C82476}" type="parTrans" cxnId="{9D2DCD35-A195-454D-8136-5BD6C8C3FE94}">
      <dgm:prSet/>
      <dgm:spPr/>
      <dgm:t>
        <a:bodyPr/>
        <a:lstStyle/>
        <a:p>
          <a:endParaRPr lang="en-US"/>
        </a:p>
      </dgm:t>
    </dgm:pt>
    <dgm:pt modelId="{AB9DD440-3DB8-4454-9E57-BA7A7B1926B2}" type="sibTrans" cxnId="{9D2DCD35-A195-454D-8136-5BD6C8C3FE94}">
      <dgm:prSet/>
      <dgm:spPr/>
      <dgm:t>
        <a:bodyPr/>
        <a:lstStyle/>
        <a:p>
          <a:endParaRPr lang="en-US"/>
        </a:p>
      </dgm:t>
    </dgm:pt>
    <dgm:pt modelId="{88A8DF55-B64E-46A9-AF9D-33E0748693A7}">
      <dgm:prSet/>
      <dgm:spPr/>
      <dgm:t>
        <a:bodyPr/>
        <a:lstStyle/>
        <a:p>
          <a:r>
            <a:rPr lang="en-US"/>
            <a:t>Dashboard using Streamlit</a:t>
          </a:r>
        </a:p>
      </dgm:t>
    </dgm:pt>
    <dgm:pt modelId="{E8D975EB-3788-4DA2-9DC4-3F9783929B17}" type="parTrans" cxnId="{89FFB16C-080E-4C48-A462-7D02A3B2CB23}">
      <dgm:prSet/>
      <dgm:spPr/>
      <dgm:t>
        <a:bodyPr/>
        <a:lstStyle/>
        <a:p>
          <a:endParaRPr lang="en-US"/>
        </a:p>
      </dgm:t>
    </dgm:pt>
    <dgm:pt modelId="{2FFE0335-1083-47CE-BC39-3E13DD069112}" type="sibTrans" cxnId="{89FFB16C-080E-4C48-A462-7D02A3B2CB23}">
      <dgm:prSet/>
      <dgm:spPr/>
      <dgm:t>
        <a:bodyPr/>
        <a:lstStyle/>
        <a:p>
          <a:endParaRPr lang="en-US"/>
        </a:p>
      </dgm:t>
    </dgm:pt>
    <dgm:pt modelId="{9199E971-A795-4D0E-94D1-E07702DEAC4A}" type="pres">
      <dgm:prSet presAssocID="{5827845D-90F5-4FB3-B385-23990206E1D5}" presName="compositeShape" presStyleCnt="0">
        <dgm:presLayoutVars>
          <dgm:chMax val="7"/>
          <dgm:dir/>
          <dgm:resizeHandles val="exact"/>
        </dgm:presLayoutVars>
      </dgm:prSet>
      <dgm:spPr/>
    </dgm:pt>
    <dgm:pt modelId="{E4F9DF93-3F51-4A83-B3F9-FBDB84635AA9}" type="pres">
      <dgm:prSet presAssocID="{5827845D-90F5-4FB3-B385-23990206E1D5}" presName="wedge1" presStyleLbl="node1" presStyleIdx="0" presStyleCnt="7" custScaleX="103384"/>
      <dgm:spPr/>
    </dgm:pt>
    <dgm:pt modelId="{7DDB2A02-781F-4DE8-86B0-8E87B18DB656}" type="pres">
      <dgm:prSet presAssocID="{5827845D-90F5-4FB3-B385-23990206E1D5}" presName="dummy1a" presStyleCnt="0"/>
      <dgm:spPr/>
    </dgm:pt>
    <dgm:pt modelId="{2E433929-CF70-4CBC-84F6-E8613B4302B8}" type="pres">
      <dgm:prSet presAssocID="{5827845D-90F5-4FB3-B385-23990206E1D5}" presName="dummy1b" presStyleCnt="0"/>
      <dgm:spPr/>
    </dgm:pt>
    <dgm:pt modelId="{E1BEFE60-886A-48C2-B874-A7FE8430D8BA}" type="pres">
      <dgm:prSet presAssocID="{5827845D-90F5-4FB3-B385-23990206E1D5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3552919A-6154-4A5B-B973-E9DFBDA5DB5F}" type="pres">
      <dgm:prSet presAssocID="{5827845D-90F5-4FB3-B385-23990206E1D5}" presName="wedge2" presStyleLbl="node1" presStyleIdx="1" presStyleCnt="7"/>
      <dgm:spPr/>
    </dgm:pt>
    <dgm:pt modelId="{11295EF3-45D4-43E3-A7CA-5F88C4C5E06B}" type="pres">
      <dgm:prSet presAssocID="{5827845D-90F5-4FB3-B385-23990206E1D5}" presName="dummy2a" presStyleCnt="0"/>
      <dgm:spPr/>
    </dgm:pt>
    <dgm:pt modelId="{F1ED0D52-5B5F-40D2-83A9-8EB253F1C90B}" type="pres">
      <dgm:prSet presAssocID="{5827845D-90F5-4FB3-B385-23990206E1D5}" presName="dummy2b" presStyleCnt="0"/>
      <dgm:spPr/>
    </dgm:pt>
    <dgm:pt modelId="{804F2DA5-78BA-4C47-B281-BF6AFCAEDEBA}" type="pres">
      <dgm:prSet presAssocID="{5827845D-90F5-4FB3-B385-23990206E1D5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D92BD9E8-B97D-4224-A96C-53E7B41B576D}" type="pres">
      <dgm:prSet presAssocID="{5827845D-90F5-4FB3-B385-23990206E1D5}" presName="wedge3" presStyleLbl="node1" presStyleIdx="2" presStyleCnt="7"/>
      <dgm:spPr/>
    </dgm:pt>
    <dgm:pt modelId="{AAE31A00-F62F-42B0-923D-03FED6B01BF8}" type="pres">
      <dgm:prSet presAssocID="{5827845D-90F5-4FB3-B385-23990206E1D5}" presName="dummy3a" presStyleCnt="0"/>
      <dgm:spPr/>
    </dgm:pt>
    <dgm:pt modelId="{C20E7E83-65B7-484A-916E-3B13D366E8D5}" type="pres">
      <dgm:prSet presAssocID="{5827845D-90F5-4FB3-B385-23990206E1D5}" presName="dummy3b" presStyleCnt="0"/>
      <dgm:spPr/>
    </dgm:pt>
    <dgm:pt modelId="{7C3B7CA8-C394-4864-9ACF-0AB733CC6AAB}" type="pres">
      <dgm:prSet presAssocID="{5827845D-90F5-4FB3-B385-23990206E1D5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656650EF-40DE-4403-81C4-7BBD4CA6D969}" type="pres">
      <dgm:prSet presAssocID="{5827845D-90F5-4FB3-B385-23990206E1D5}" presName="wedge4" presStyleLbl="node1" presStyleIdx="3" presStyleCnt="7"/>
      <dgm:spPr/>
    </dgm:pt>
    <dgm:pt modelId="{644FFB16-8501-4813-8EF1-AFA0766E2CF6}" type="pres">
      <dgm:prSet presAssocID="{5827845D-90F5-4FB3-B385-23990206E1D5}" presName="dummy4a" presStyleCnt="0"/>
      <dgm:spPr/>
    </dgm:pt>
    <dgm:pt modelId="{FFCF2DC2-52AB-4E68-914E-FD9EB13C3793}" type="pres">
      <dgm:prSet presAssocID="{5827845D-90F5-4FB3-B385-23990206E1D5}" presName="dummy4b" presStyleCnt="0"/>
      <dgm:spPr/>
    </dgm:pt>
    <dgm:pt modelId="{721D086F-6F38-421E-9341-7B6B52FDCD9D}" type="pres">
      <dgm:prSet presAssocID="{5827845D-90F5-4FB3-B385-23990206E1D5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D4CD9E53-4DC0-4C8E-9495-409E48916229}" type="pres">
      <dgm:prSet presAssocID="{5827845D-90F5-4FB3-B385-23990206E1D5}" presName="wedge5" presStyleLbl="node1" presStyleIdx="4" presStyleCnt="7"/>
      <dgm:spPr/>
    </dgm:pt>
    <dgm:pt modelId="{0250E276-7894-4AEA-990B-ABBC0DC04BCB}" type="pres">
      <dgm:prSet presAssocID="{5827845D-90F5-4FB3-B385-23990206E1D5}" presName="dummy5a" presStyleCnt="0"/>
      <dgm:spPr/>
    </dgm:pt>
    <dgm:pt modelId="{FDAE4DB3-4395-47BD-8EB4-6E6A6BE9640B}" type="pres">
      <dgm:prSet presAssocID="{5827845D-90F5-4FB3-B385-23990206E1D5}" presName="dummy5b" presStyleCnt="0"/>
      <dgm:spPr/>
    </dgm:pt>
    <dgm:pt modelId="{6F2C6986-5F70-40B9-89FF-F34FA8FCDCBE}" type="pres">
      <dgm:prSet presAssocID="{5827845D-90F5-4FB3-B385-23990206E1D5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38EF6026-3018-46E3-AAF9-76E1CF0CA112}" type="pres">
      <dgm:prSet presAssocID="{5827845D-90F5-4FB3-B385-23990206E1D5}" presName="wedge6" presStyleLbl="node1" presStyleIdx="5" presStyleCnt="7"/>
      <dgm:spPr/>
    </dgm:pt>
    <dgm:pt modelId="{AB58D71A-8B78-420D-99A3-5BE3C356A481}" type="pres">
      <dgm:prSet presAssocID="{5827845D-90F5-4FB3-B385-23990206E1D5}" presName="dummy6a" presStyleCnt="0"/>
      <dgm:spPr/>
    </dgm:pt>
    <dgm:pt modelId="{A1203580-89CE-4530-98F4-6C02839CCE61}" type="pres">
      <dgm:prSet presAssocID="{5827845D-90F5-4FB3-B385-23990206E1D5}" presName="dummy6b" presStyleCnt="0"/>
      <dgm:spPr/>
    </dgm:pt>
    <dgm:pt modelId="{BCABDB44-76EC-4EE2-B394-6D545071B032}" type="pres">
      <dgm:prSet presAssocID="{5827845D-90F5-4FB3-B385-23990206E1D5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7CCCA542-541D-483B-91B7-A66580DAEBD9}" type="pres">
      <dgm:prSet presAssocID="{5827845D-90F5-4FB3-B385-23990206E1D5}" presName="wedge7" presStyleLbl="node1" presStyleIdx="6" presStyleCnt="7" custLinFactNeighborX="1036" custLinFactNeighborY="1120"/>
      <dgm:spPr/>
    </dgm:pt>
    <dgm:pt modelId="{380DB73D-A32F-41AD-B6FA-C2F7F105534E}" type="pres">
      <dgm:prSet presAssocID="{5827845D-90F5-4FB3-B385-23990206E1D5}" presName="dummy7a" presStyleCnt="0"/>
      <dgm:spPr/>
    </dgm:pt>
    <dgm:pt modelId="{63B4BA9C-EE79-4412-B719-E563EB64EBA2}" type="pres">
      <dgm:prSet presAssocID="{5827845D-90F5-4FB3-B385-23990206E1D5}" presName="dummy7b" presStyleCnt="0"/>
      <dgm:spPr/>
    </dgm:pt>
    <dgm:pt modelId="{315E512E-C8D1-4E86-A0F1-8DA872111134}" type="pres">
      <dgm:prSet presAssocID="{5827845D-90F5-4FB3-B385-23990206E1D5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DDC8658B-CD3A-46EA-9361-CEDF81EB1A2E}" type="pres">
      <dgm:prSet presAssocID="{37322632-9D03-4B93-B31A-0A12EC646B19}" presName="arrowWedge1" presStyleLbl="fgSibTrans2D1" presStyleIdx="0" presStyleCnt="7" custScaleX="105548"/>
      <dgm:spPr/>
    </dgm:pt>
    <dgm:pt modelId="{E8193002-C1C8-4660-BBF2-D5FC42263BCE}" type="pres">
      <dgm:prSet presAssocID="{4B27E07B-58F2-4E1E-AD51-02D9550D777B}" presName="arrowWedge2" presStyleLbl="fgSibTrans2D1" presStyleIdx="1" presStyleCnt="7"/>
      <dgm:spPr/>
    </dgm:pt>
    <dgm:pt modelId="{84FB0C1C-8369-43F0-AFDA-2B092E5829DB}" type="pres">
      <dgm:prSet presAssocID="{F91ED4AD-5DEF-458A-98BF-26C93997B218}" presName="arrowWedge3" presStyleLbl="fgSibTrans2D1" presStyleIdx="2" presStyleCnt="7"/>
      <dgm:spPr/>
    </dgm:pt>
    <dgm:pt modelId="{BADA26C1-37F8-4FB8-8155-58809DCEA395}" type="pres">
      <dgm:prSet presAssocID="{0A56FCF8-7843-423C-B844-4D275E8833A6}" presName="arrowWedge4" presStyleLbl="fgSibTrans2D1" presStyleIdx="3" presStyleCnt="7"/>
      <dgm:spPr/>
    </dgm:pt>
    <dgm:pt modelId="{AF272030-8F3C-4C8D-8E21-2792E9440AC4}" type="pres">
      <dgm:prSet presAssocID="{5EBFDC28-1DC5-4C43-913D-A0CAE8379CF8}" presName="arrowWedge5" presStyleLbl="fgSibTrans2D1" presStyleIdx="4" presStyleCnt="7"/>
      <dgm:spPr/>
    </dgm:pt>
    <dgm:pt modelId="{945CC206-C4B1-47CE-9083-A45802314F36}" type="pres">
      <dgm:prSet presAssocID="{AB9DD440-3DB8-4454-9E57-BA7A7B1926B2}" presName="arrowWedge6" presStyleLbl="fgSibTrans2D1" presStyleIdx="5" presStyleCnt="7"/>
      <dgm:spPr/>
    </dgm:pt>
    <dgm:pt modelId="{157795D2-A233-4EF3-BFFF-70824BAFD977}" type="pres">
      <dgm:prSet presAssocID="{2FFE0335-1083-47CE-BC39-3E13DD069112}" presName="arrowWedge7" presStyleLbl="fgSibTrans2D1" presStyleIdx="6" presStyleCnt="7"/>
      <dgm:spPr/>
    </dgm:pt>
  </dgm:ptLst>
  <dgm:cxnLst>
    <dgm:cxn modelId="{07333605-D21B-4BAF-BC8F-9DD021FC9C82}" srcId="{5827845D-90F5-4FB3-B385-23990206E1D5}" destId="{89628BE9-114D-40E5-A963-127889EA493F}" srcOrd="4" destOrd="0" parTransId="{CDBBA450-5FFF-44B9-8DFD-2A6954A7C890}" sibTransId="{5EBFDC28-1DC5-4C43-913D-A0CAE8379CF8}"/>
    <dgm:cxn modelId="{FF7C1110-6999-463F-978D-0CD58BBEBBD3}" type="presOf" srcId="{98AEBBC4-3836-4FAB-B244-9F872AAB09A5}" destId="{BCABDB44-76EC-4EE2-B394-6D545071B032}" srcOrd="1" destOrd="0" presId="urn:microsoft.com/office/officeart/2005/8/layout/cycle8"/>
    <dgm:cxn modelId="{9D2DCD35-A195-454D-8136-5BD6C8C3FE94}" srcId="{5827845D-90F5-4FB3-B385-23990206E1D5}" destId="{98AEBBC4-3836-4FAB-B244-9F872AAB09A5}" srcOrd="5" destOrd="0" parTransId="{D29EE245-5BEC-4B04-ACC9-2E4BC3C82476}" sibTransId="{AB9DD440-3DB8-4454-9E57-BA7A7B1926B2}"/>
    <dgm:cxn modelId="{EDE6A366-124D-4927-9377-B9E0DFD460DF}" srcId="{5827845D-90F5-4FB3-B385-23990206E1D5}" destId="{8F023E96-66F0-4204-AC7C-89FBEFB79A9B}" srcOrd="2" destOrd="0" parTransId="{540E0452-DF95-4355-A3FD-98E3E2AF4696}" sibTransId="{F91ED4AD-5DEF-458A-98BF-26C93997B218}"/>
    <dgm:cxn modelId="{94C6EB4B-365B-4795-B612-5FDBBAD45947}" type="presOf" srcId="{3B4C08A9-EC05-45BD-9BCA-5621936E4231}" destId="{E4F9DF93-3F51-4A83-B3F9-FBDB84635AA9}" srcOrd="0" destOrd="0" presId="urn:microsoft.com/office/officeart/2005/8/layout/cycle8"/>
    <dgm:cxn modelId="{89FFB16C-080E-4C48-A462-7D02A3B2CB23}" srcId="{5827845D-90F5-4FB3-B385-23990206E1D5}" destId="{88A8DF55-B64E-46A9-AF9D-33E0748693A7}" srcOrd="6" destOrd="0" parTransId="{E8D975EB-3788-4DA2-9DC4-3F9783929B17}" sibTransId="{2FFE0335-1083-47CE-BC39-3E13DD069112}"/>
    <dgm:cxn modelId="{39C67178-3D8C-47D0-9DEE-5DA50C500AAA}" type="presOf" srcId="{88A8DF55-B64E-46A9-AF9D-33E0748693A7}" destId="{7CCCA542-541D-483B-91B7-A66580DAEBD9}" srcOrd="0" destOrd="0" presId="urn:microsoft.com/office/officeart/2005/8/layout/cycle8"/>
    <dgm:cxn modelId="{00BB9F82-3FFB-4567-809B-D90918405DE3}" type="presOf" srcId="{8F023E96-66F0-4204-AC7C-89FBEFB79A9B}" destId="{7C3B7CA8-C394-4864-9ACF-0AB733CC6AAB}" srcOrd="1" destOrd="0" presId="urn:microsoft.com/office/officeart/2005/8/layout/cycle8"/>
    <dgm:cxn modelId="{2D694283-6A54-4E59-931C-07147077EB2D}" type="presOf" srcId="{3B4C08A9-EC05-45BD-9BCA-5621936E4231}" destId="{E1BEFE60-886A-48C2-B874-A7FE8430D8BA}" srcOrd="1" destOrd="0" presId="urn:microsoft.com/office/officeart/2005/8/layout/cycle8"/>
    <dgm:cxn modelId="{35E1F48D-6D30-45EE-A656-A84021E19F04}" type="presOf" srcId="{2CB4B7BD-4AFE-41D9-8F82-C6349EC8A2B5}" destId="{804F2DA5-78BA-4C47-B281-BF6AFCAEDEBA}" srcOrd="1" destOrd="0" presId="urn:microsoft.com/office/officeart/2005/8/layout/cycle8"/>
    <dgm:cxn modelId="{66C7C095-F6B4-49AE-91D3-25C28497574C}" type="presOf" srcId="{89628BE9-114D-40E5-A963-127889EA493F}" destId="{6F2C6986-5F70-40B9-89FF-F34FA8FCDCBE}" srcOrd="1" destOrd="0" presId="urn:microsoft.com/office/officeart/2005/8/layout/cycle8"/>
    <dgm:cxn modelId="{944822AB-A4BD-488C-B38C-6A6060BDB7F7}" type="presOf" srcId="{2CB4B7BD-4AFE-41D9-8F82-C6349EC8A2B5}" destId="{3552919A-6154-4A5B-B973-E9DFBDA5DB5F}" srcOrd="0" destOrd="0" presId="urn:microsoft.com/office/officeart/2005/8/layout/cycle8"/>
    <dgm:cxn modelId="{7E4815B0-9BD7-4B7B-A57E-CBC81EB0926A}" type="presOf" srcId="{730C5E6D-6F12-4602-8BD9-F5A1056C2BA1}" destId="{656650EF-40DE-4403-81C4-7BBD4CA6D969}" srcOrd="0" destOrd="0" presId="urn:microsoft.com/office/officeart/2005/8/layout/cycle8"/>
    <dgm:cxn modelId="{60C378C1-22F5-4470-AE22-5A4910B9DDB7}" type="presOf" srcId="{730C5E6D-6F12-4602-8BD9-F5A1056C2BA1}" destId="{721D086F-6F38-421E-9341-7B6B52FDCD9D}" srcOrd="1" destOrd="0" presId="urn:microsoft.com/office/officeart/2005/8/layout/cycle8"/>
    <dgm:cxn modelId="{1A2D46C5-5E71-46FC-B081-4AADFDF45FFF}" srcId="{5827845D-90F5-4FB3-B385-23990206E1D5}" destId="{3B4C08A9-EC05-45BD-9BCA-5621936E4231}" srcOrd="0" destOrd="0" parTransId="{9A8BF567-958A-42C5-870A-6A9B724BFCC0}" sibTransId="{37322632-9D03-4B93-B31A-0A12EC646B19}"/>
    <dgm:cxn modelId="{D8796BC7-8FF0-4705-B233-307B4CB8D0C6}" type="presOf" srcId="{98AEBBC4-3836-4FAB-B244-9F872AAB09A5}" destId="{38EF6026-3018-46E3-AAF9-76E1CF0CA112}" srcOrd="0" destOrd="0" presId="urn:microsoft.com/office/officeart/2005/8/layout/cycle8"/>
    <dgm:cxn modelId="{8FB68BCA-BA7E-4C39-98CD-4FAED9DCF416}" type="presOf" srcId="{88A8DF55-B64E-46A9-AF9D-33E0748693A7}" destId="{315E512E-C8D1-4E86-A0F1-8DA872111134}" srcOrd="1" destOrd="0" presId="urn:microsoft.com/office/officeart/2005/8/layout/cycle8"/>
    <dgm:cxn modelId="{95690EDD-F4D9-4D88-9124-F1F5AE5DCF02}" type="presOf" srcId="{5827845D-90F5-4FB3-B385-23990206E1D5}" destId="{9199E971-A795-4D0E-94D1-E07702DEAC4A}" srcOrd="0" destOrd="0" presId="urn:microsoft.com/office/officeart/2005/8/layout/cycle8"/>
    <dgm:cxn modelId="{A2FCB1E8-A08B-48DA-9880-4C6D21CEDAED}" type="presOf" srcId="{89628BE9-114D-40E5-A963-127889EA493F}" destId="{D4CD9E53-4DC0-4C8E-9495-409E48916229}" srcOrd="0" destOrd="0" presId="urn:microsoft.com/office/officeart/2005/8/layout/cycle8"/>
    <dgm:cxn modelId="{685ADBE8-A1A3-4B78-9089-0EBC983881F5}" srcId="{5827845D-90F5-4FB3-B385-23990206E1D5}" destId="{730C5E6D-6F12-4602-8BD9-F5A1056C2BA1}" srcOrd="3" destOrd="0" parTransId="{FC11FFF8-F522-4817-8B28-AA421AD03266}" sibTransId="{0A56FCF8-7843-423C-B844-4D275E8833A6}"/>
    <dgm:cxn modelId="{6808E6EB-BED6-43CB-8CAB-E673389341A8}" type="presOf" srcId="{8F023E96-66F0-4204-AC7C-89FBEFB79A9B}" destId="{D92BD9E8-B97D-4224-A96C-53E7B41B576D}" srcOrd="0" destOrd="0" presId="urn:microsoft.com/office/officeart/2005/8/layout/cycle8"/>
    <dgm:cxn modelId="{4DF180F6-1D5F-4E98-A019-8528A60382EA}" srcId="{5827845D-90F5-4FB3-B385-23990206E1D5}" destId="{2CB4B7BD-4AFE-41D9-8F82-C6349EC8A2B5}" srcOrd="1" destOrd="0" parTransId="{88EB6DEF-1259-4AD2-B85E-B45ACCE8901E}" sibTransId="{4B27E07B-58F2-4E1E-AD51-02D9550D777B}"/>
    <dgm:cxn modelId="{88FBD27A-90C5-42AD-8314-EA866EC65409}" type="presParOf" srcId="{9199E971-A795-4D0E-94D1-E07702DEAC4A}" destId="{E4F9DF93-3F51-4A83-B3F9-FBDB84635AA9}" srcOrd="0" destOrd="0" presId="urn:microsoft.com/office/officeart/2005/8/layout/cycle8"/>
    <dgm:cxn modelId="{F47DE245-2F61-4653-B00D-B3C20CCC2087}" type="presParOf" srcId="{9199E971-A795-4D0E-94D1-E07702DEAC4A}" destId="{7DDB2A02-781F-4DE8-86B0-8E87B18DB656}" srcOrd="1" destOrd="0" presId="urn:microsoft.com/office/officeart/2005/8/layout/cycle8"/>
    <dgm:cxn modelId="{4E251F3F-36D2-4E97-9F11-FB7C4612C0D1}" type="presParOf" srcId="{9199E971-A795-4D0E-94D1-E07702DEAC4A}" destId="{2E433929-CF70-4CBC-84F6-E8613B4302B8}" srcOrd="2" destOrd="0" presId="urn:microsoft.com/office/officeart/2005/8/layout/cycle8"/>
    <dgm:cxn modelId="{12A66E8C-76AD-4303-8AED-7949E08CD016}" type="presParOf" srcId="{9199E971-A795-4D0E-94D1-E07702DEAC4A}" destId="{E1BEFE60-886A-48C2-B874-A7FE8430D8BA}" srcOrd="3" destOrd="0" presId="urn:microsoft.com/office/officeart/2005/8/layout/cycle8"/>
    <dgm:cxn modelId="{BD1880D0-36E8-4F4A-9D04-CBDD3C38FF16}" type="presParOf" srcId="{9199E971-A795-4D0E-94D1-E07702DEAC4A}" destId="{3552919A-6154-4A5B-B973-E9DFBDA5DB5F}" srcOrd="4" destOrd="0" presId="urn:microsoft.com/office/officeart/2005/8/layout/cycle8"/>
    <dgm:cxn modelId="{88FA2704-48FF-4F0E-BAAF-2BDF9B978C20}" type="presParOf" srcId="{9199E971-A795-4D0E-94D1-E07702DEAC4A}" destId="{11295EF3-45D4-43E3-A7CA-5F88C4C5E06B}" srcOrd="5" destOrd="0" presId="urn:microsoft.com/office/officeart/2005/8/layout/cycle8"/>
    <dgm:cxn modelId="{E4C8B4FC-92FC-4679-A379-0A8DF3275597}" type="presParOf" srcId="{9199E971-A795-4D0E-94D1-E07702DEAC4A}" destId="{F1ED0D52-5B5F-40D2-83A9-8EB253F1C90B}" srcOrd="6" destOrd="0" presId="urn:microsoft.com/office/officeart/2005/8/layout/cycle8"/>
    <dgm:cxn modelId="{2BC497F8-D504-4528-8CC3-CF3AE8494C54}" type="presParOf" srcId="{9199E971-A795-4D0E-94D1-E07702DEAC4A}" destId="{804F2DA5-78BA-4C47-B281-BF6AFCAEDEBA}" srcOrd="7" destOrd="0" presId="urn:microsoft.com/office/officeart/2005/8/layout/cycle8"/>
    <dgm:cxn modelId="{B42B90A3-BDD5-4020-A15D-9D813E0C776A}" type="presParOf" srcId="{9199E971-A795-4D0E-94D1-E07702DEAC4A}" destId="{D92BD9E8-B97D-4224-A96C-53E7B41B576D}" srcOrd="8" destOrd="0" presId="urn:microsoft.com/office/officeart/2005/8/layout/cycle8"/>
    <dgm:cxn modelId="{E04B524E-D67F-4542-838E-5C6B12ED0DB4}" type="presParOf" srcId="{9199E971-A795-4D0E-94D1-E07702DEAC4A}" destId="{AAE31A00-F62F-42B0-923D-03FED6B01BF8}" srcOrd="9" destOrd="0" presId="urn:microsoft.com/office/officeart/2005/8/layout/cycle8"/>
    <dgm:cxn modelId="{D0275C8D-5931-4C90-89BB-5905B5B1B055}" type="presParOf" srcId="{9199E971-A795-4D0E-94D1-E07702DEAC4A}" destId="{C20E7E83-65B7-484A-916E-3B13D366E8D5}" srcOrd="10" destOrd="0" presId="urn:microsoft.com/office/officeart/2005/8/layout/cycle8"/>
    <dgm:cxn modelId="{30885EE8-0399-419C-A556-828C5DEAC764}" type="presParOf" srcId="{9199E971-A795-4D0E-94D1-E07702DEAC4A}" destId="{7C3B7CA8-C394-4864-9ACF-0AB733CC6AAB}" srcOrd="11" destOrd="0" presId="urn:microsoft.com/office/officeart/2005/8/layout/cycle8"/>
    <dgm:cxn modelId="{5A9C1DCB-8B17-43DC-9A80-0E12DD1C8C37}" type="presParOf" srcId="{9199E971-A795-4D0E-94D1-E07702DEAC4A}" destId="{656650EF-40DE-4403-81C4-7BBD4CA6D969}" srcOrd="12" destOrd="0" presId="urn:microsoft.com/office/officeart/2005/8/layout/cycle8"/>
    <dgm:cxn modelId="{F30DB464-31C1-4D76-BE20-D1959311A731}" type="presParOf" srcId="{9199E971-A795-4D0E-94D1-E07702DEAC4A}" destId="{644FFB16-8501-4813-8EF1-AFA0766E2CF6}" srcOrd="13" destOrd="0" presId="urn:microsoft.com/office/officeart/2005/8/layout/cycle8"/>
    <dgm:cxn modelId="{D5C37A41-6CB6-4428-9D74-34EBA29237AE}" type="presParOf" srcId="{9199E971-A795-4D0E-94D1-E07702DEAC4A}" destId="{FFCF2DC2-52AB-4E68-914E-FD9EB13C3793}" srcOrd="14" destOrd="0" presId="urn:microsoft.com/office/officeart/2005/8/layout/cycle8"/>
    <dgm:cxn modelId="{80185930-080B-4564-B7D5-CAA642DFF2DC}" type="presParOf" srcId="{9199E971-A795-4D0E-94D1-E07702DEAC4A}" destId="{721D086F-6F38-421E-9341-7B6B52FDCD9D}" srcOrd="15" destOrd="0" presId="urn:microsoft.com/office/officeart/2005/8/layout/cycle8"/>
    <dgm:cxn modelId="{231429C5-8311-4D01-BBBB-EE1A88660548}" type="presParOf" srcId="{9199E971-A795-4D0E-94D1-E07702DEAC4A}" destId="{D4CD9E53-4DC0-4C8E-9495-409E48916229}" srcOrd="16" destOrd="0" presId="urn:microsoft.com/office/officeart/2005/8/layout/cycle8"/>
    <dgm:cxn modelId="{DA97D65A-882C-4DBF-8CCA-FC49CE7C3700}" type="presParOf" srcId="{9199E971-A795-4D0E-94D1-E07702DEAC4A}" destId="{0250E276-7894-4AEA-990B-ABBC0DC04BCB}" srcOrd="17" destOrd="0" presId="urn:microsoft.com/office/officeart/2005/8/layout/cycle8"/>
    <dgm:cxn modelId="{52D6F682-4A1C-400E-86D8-6CCC90BB98CD}" type="presParOf" srcId="{9199E971-A795-4D0E-94D1-E07702DEAC4A}" destId="{FDAE4DB3-4395-47BD-8EB4-6E6A6BE9640B}" srcOrd="18" destOrd="0" presId="urn:microsoft.com/office/officeart/2005/8/layout/cycle8"/>
    <dgm:cxn modelId="{E2ADA45C-1DF2-4BBF-AD36-B6CEEB6C7002}" type="presParOf" srcId="{9199E971-A795-4D0E-94D1-E07702DEAC4A}" destId="{6F2C6986-5F70-40B9-89FF-F34FA8FCDCBE}" srcOrd="19" destOrd="0" presId="urn:microsoft.com/office/officeart/2005/8/layout/cycle8"/>
    <dgm:cxn modelId="{56BEB6A5-43CA-4AD5-986C-5B9ABD7F3BEA}" type="presParOf" srcId="{9199E971-A795-4D0E-94D1-E07702DEAC4A}" destId="{38EF6026-3018-46E3-AAF9-76E1CF0CA112}" srcOrd="20" destOrd="0" presId="urn:microsoft.com/office/officeart/2005/8/layout/cycle8"/>
    <dgm:cxn modelId="{18E02187-6524-42BC-A0E6-AC80851125F7}" type="presParOf" srcId="{9199E971-A795-4D0E-94D1-E07702DEAC4A}" destId="{AB58D71A-8B78-420D-99A3-5BE3C356A481}" srcOrd="21" destOrd="0" presId="urn:microsoft.com/office/officeart/2005/8/layout/cycle8"/>
    <dgm:cxn modelId="{1C8C926B-4B9A-4B78-85A1-BF10B99F15D4}" type="presParOf" srcId="{9199E971-A795-4D0E-94D1-E07702DEAC4A}" destId="{A1203580-89CE-4530-98F4-6C02839CCE61}" srcOrd="22" destOrd="0" presId="urn:microsoft.com/office/officeart/2005/8/layout/cycle8"/>
    <dgm:cxn modelId="{59371F2C-C7C1-496C-96B8-4F2448E23244}" type="presParOf" srcId="{9199E971-A795-4D0E-94D1-E07702DEAC4A}" destId="{BCABDB44-76EC-4EE2-B394-6D545071B032}" srcOrd="23" destOrd="0" presId="urn:microsoft.com/office/officeart/2005/8/layout/cycle8"/>
    <dgm:cxn modelId="{4A8A2ACD-3E1C-42E1-8D56-BECFDDFDDB9B}" type="presParOf" srcId="{9199E971-A795-4D0E-94D1-E07702DEAC4A}" destId="{7CCCA542-541D-483B-91B7-A66580DAEBD9}" srcOrd="24" destOrd="0" presId="urn:microsoft.com/office/officeart/2005/8/layout/cycle8"/>
    <dgm:cxn modelId="{064785ED-72FE-44D7-AB42-1903698CED9A}" type="presParOf" srcId="{9199E971-A795-4D0E-94D1-E07702DEAC4A}" destId="{380DB73D-A32F-41AD-B6FA-C2F7F105534E}" srcOrd="25" destOrd="0" presId="urn:microsoft.com/office/officeart/2005/8/layout/cycle8"/>
    <dgm:cxn modelId="{BE6280D6-F697-400C-A072-47F9375E6511}" type="presParOf" srcId="{9199E971-A795-4D0E-94D1-E07702DEAC4A}" destId="{63B4BA9C-EE79-4412-B719-E563EB64EBA2}" srcOrd="26" destOrd="0" presId="urn:microsoft.com/office/officeart/2005/8/layout/cycle8"/>
    <dgm:cxn modelId="{80343EAC-6769-4629-B4D1-7BDC52EFF6D0}" type="presParOf" srcId="{9199E971-A795-4D0E-94D1-E07702DEAC4A}" destId="{315E512E-C8D1-4E86-A0F1-8DA872111134}" srcOrd="27" destOrd="0" presId="urn:microsoft.com/office/officeart/2005/8/layout/cycle8"/>
    <dgm:cxn modelId="{CB9C0491-5779-458F-AC2A-C87576E65EA0}" type="presParOf" srcId="{9199E971-A795-4D0E-94D1-E07702DEAC4A}" destId="{DDC8658B-CD3A-46EA-9361-CEDF81EB1A2E}" srcOrd="28" destOrd="0" presId="urn:microsoft.com/office/officeart/2005/8/layout/cycle8"/>
    <dgm:cxn modelId="{D2786B35-05FD-4A2E-819B-21686697D976}" type="presParOf" srcId="{9199E971-A795-4D0E-94D1-E07702DEAC4A}" destId="{E8193002-C1C8-4660-BBF2-D5FC42263BCE}" srcOrd="29" destOrd="0" presId="urn:microsoft.com/office/officeart/2005/8/layout/cycle8"/>
    <dgm:cxn modelId="{F7CD61AD-A9BD-4994-8FBD-13EEC452172E}" type="presParOf" srcId="{9199E971-A795-4D0E-94D1-E07702DEAC4A}" destId="{84FB0C1C-8369-43F0-AFDA-2B092E5829DB}" srcOrd="30" destOrd="0" presId="urn:microsoft.com/office/officeart/2005/8/layout/cycle8"/>
    <dgm:cxn modelId="{B3C5B065-A8DE-47F5-BFFB-CED5099B35FD}" type="presParOf" srcId="{9199E971-A795-4D0E-94D1-E07702DEAC4A}" destId="{BADA26C1-37F8-4FB8-8155-58809DCEA395}" srcOrd="31" destOrd="0" presId="urn:microsoft.com/office/officeart/2005/8/layout/cycle8"/>
    <dgm:cxn modelId="{8A381A0E-81FC-4833-BE10-7C00932A2273}" type="presParOf" srcId="{9199E971-A795-4D0E-94D1-E07702DEAC4A}" destId="{AF272030-8F3C-4C8D-8E21-2792E9440AC4}" srcOrd="32" destOrd="0" presId="urn:microsoft.com/office/officeart/2005/8/layout/cycle8"/>
    <dgm:cxn modelId="{36167BA6-C840-4141-B24E-BDBEBA950727}" type="presParOf" srcId="{9199E971-A795-4D0E-94D1-E07702DEAC4A}" destId="{945CC206-C4B1-47CE-9083-A45802314F36}" srcOrd="33" destOrd="0" presId="urn:microsoft.com/office/officeart/2005/8/layout/cycle8"/>
    <dgm:cxn modelId="{06F1F6E3-88A0-4FB7-81F5-08184B9D2E9F}" type="presParOf" srcId="{9199E971-A795-4D0E-94D1-E07702DEAC4A}" destId="{157795D2-A233-4EF3-BFFF-70824BAFD977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6A33E1-DDAC-4F2A-A42A-0FA73AF693D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ED5529-3ADE-428E-967C-C47FBDBA3C0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Culinary and Cultural Experience:</a:t>
          </a:r>
          <a:endParaRPr lang="en-US"/>
        </a:p>
      </dgm:t>
    </dgm:pt>
    <dgm:pt modelId="{344ED08C-8B98-4D66-9584-A7A6A2D90D32}" type="parTrans" cxnId="{657A431C-DFD5-4EF9-BBC9-21D99E5F1011}">
      <dgm:prSet/>
      <dgm:spPr/>
      <dgm:t>
        <a:bodyPr/>
        <a:lstStyle/>
        <a:p>
          <a:endParaRPr lang="en-US"/>
        </a:p>
      </dgm:t>
    </dgm:pt>
    <dgm:pt modelId="{29C7AEC0-B31F-493E-B951-B3936371DB2C}" type="sibTrans" cxnId="{657A431C-DFD5-4EF9-BBC9-21D99E5F1011}">
      <dgm:prSet/>
      <dgm:spPr/>
      <dgm:t>
        <a:bodyPr/>
        <a:lstStyle/>
        <a:p>
          <a:endParaRPr lang="en-US"/>
        </a:p>
      </dgm:t>
    </dgm:pt>
    <dgm:pt modelId="{B4156D04-B79B-4A35-B8AF-9EA96CA988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To attract more visitors to neighborhoods like BTM Layout, focus on creating a unique culinary and cultural experience. Invest in marketing to highlight the area's distinctive offerings.</a:t>
          </a:r>
          <a:endParaRPr lang="en-US"/>
        </a:p>
      </dgm:t>
    </dgm:pt>
    <dgm:pt modelId="{E7F10994-46CD-48F1-ACAB-1ABE9541C688}" type="parTrans" cxnId="{6FB0EA04-7E3E-47C7-846C-D47EED86F75C}">
      <dgm:prSet/>
      <dgm:spPr/>
      <dgm:t>
        <a:bodyPr/>
        <a:lstStyle/>
        <a:p>
          <a:endParaRPr lang="en-US"/>
        </a:p>
      </dgm:t>
    </dgm:pt>
    <dgm:pt modelId="{0B232BC4-1399-447B-902F-A7EF39404BBC}" type="sibTrans" cxnId="{6FB0EA04-7E3E-47C7-846C-D47EED86F75C}">
      <dgm:prSet/>
      <dgm:spPr/>
      <dgm:t>
        <a:bodyPr/>
        <a:lstStyle/>
        <a:p>
          <a:endParaRPr lang="en-US"/>
        </a:p>
      </dgm:t>
    </dgm:pt>
    <dgm:pt modelId="{DBC0D3BD-8238-49CF-9C77-6E60B3A8372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Enhance Services:</a:t>
          </a:r>
          <a:endParaRPr lang="en-US"/>
        </a:p>
      </dgm:t>
    </dgm:pt>
    <dgm:pt modelId="{4039821F-B243-4608-AB40-D10D01AFA453}" type="parTrans" cxnId="{EEBDDE5D-7D79-4146-BA51-3A56979BD73B}">
      <dgm:prSet/>
      <dgm:spPr/>
      <dgm:t>
        <a:bodyPr/>
        <a:lstStyle/>
        <a:p>
          <a:endParaRPr lang="en-US"/>
        </a:p>
      </dgm:t>
    </dgm:pt>
    <dgm:pt modelId="{99B087BB-E098-45B9-8777-126A335F5551}" type="sibTrans" cxnId="{EEBDDE5D-7D79-4146-BA51-3A56979BD73B}">
      <dgm:prSet/>
      <dgm:spPr/>
      <dgm:t>
        <a:bodyPr/>
        <a:lstStyle/>
        <a:p>
          <a:endParaRPr lang="en-US"/>
        </a:p>
      </dgm:t>
    </dgm:pt>
    <dgm:pt modelId="{567A759C-B920-4F20-BC06-4C5D1DC818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Provide all restaurants with essential services such as online ordering and table booking to cater to modern customer preferences and convenience.</a:t>
          </a:r>
          <a:endParaRPr lang="en-US"/>
        </a:p>
      </dgm:t>
    </dgm:pt>
    <dgm:pt modelId="{17B7CDBF-39D6-4F52-AAD6-C2244B29F426}" type="parTrans" cxnId="{7AAB0DE6-A933-4FDC-B30E-CB6AAE56317B}">
      <dgm:prSet/>
      <dgm:spPr/>
      <dgm:t>
        <a:bodyPr/>
        <a:lstStyle/>
        <a:p>
          <a:endParaRPr lang="en-US"/>
        </a:p>
      </dgm:t>
    </dgm:pt>
    <dgm:pt modelId="{95B06D33-3DC3-4850-BD70-E7DBD9D958B7}" type="sibTrans" cxnId="{7AAB0DE6-A933-4FDC-B30E-CB6AAE56317B}">
      <dgm:prSet/>
      <dgm:spPr/>
      <dgm:t>
        <a:bodyPr/>
        <a:lstStyle/>
        <a:p>
          <a:endParaRPr lang="en-US"/>
        </a:p>
      </dgm:t>
    </dgm:pt>
    <dgm:pt modelId="{FF43DDC6-B630-4C95-A57E-EBFF72FCD9B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Cuisine Evolution Analysis:</a:t>
          </a:r>
          <a:endParaRPr lang="en-US"/>
        </a:p>
      </dgm:t>
    </dgm:pt>
    <dgm:pt modelId="{895BAB99-AB83-47E6-A84C-7F6857FE60B9}" type="parTrans" cxnId="{146335D8-76AB-4653-994C-6F66AA8D4600}">
      <dgm:prSet/>
      <dgm:spPr/>
      <dgm:t>
        <a:bodyPr/>
        <a:lstStyle/>
        <a:p>
          <a:endParaRPr lang="en-US"/>
        </a:p>
      </dgm:t>
    </dgm:pt>
    <dgm:pt modelId="{D43FCD0D-B82C-4975-AA95-3758D11D4F50}" type="sibTrans" cxnId="{146335D8-76AB-4653-994C-6F66AA8D4600}">
      <dgm:prSet/>
      <dgm:spPr/>
      <dgm:t>
        <a:bodyPr/>
        <a:lstStyle/>
        <a:p>
          <a:endParaRPr lang="en-US"/>
        </a:p>
      </dgm:t>
    </dgm:pt>
    <dgm:pt modelId="{9B6F24CD-2B67-4F2E-8DCF-47EFB62135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Analyze the transformation of Bengaluru's dining scene over the years to spot emerging food trends and changing customer preferences.</a:t>
          </a:r>
          <a:endParaRPr lang="en-US"/>
        </a:p>
      </dgm:t>
    </dgm:pt>
    <dgm:pt modelId="{05E598CF-FC91-41E1-92A6-41E2ADD476B5}" type="parTrans" cxnId="{B3E32735-C792-47DD-A370-97073DD3B6E8}">
      <dgm:prSet/>
      <dgm:spPr/>
      <dgm:t>
        <a:bodyPr/>
        <a:lstStyle/>
        <a:p>
          <a:endParaRPr lang="en-US"/>
        </a:p>
      </dgm:t>
    </dgm:pt>
    <dgm:pt modelId="{31AABE49-505D-414B-B4AD-C9519368D479}" type="sibTrans" cxnId="{B3E32735-C792-47DD-A370-97073DD3B6E8}">
      <dgm:prSet/>
      <dgm:spPr/>
      <dgm:t>
        <a:bodyPr/>
        <a:lstStyle/>
        <a:p>
          <a:endParaRPr lang="en-US"/>
        </a:p>
      </dgm:t>
    </dgm:pt>
    <dgm:pt modelId="{4037C6E9-5552-4D56-AA23-8DEE58FA125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Quality-Cost Balance:</a:t>
          </a:r>
          <a:endParaRPr lang="en-US"/>
        </a:p>
      </dgm:t>
    </dgm:pt>
    <dgm:pt modelId="{3EA45A40-05B0-4F54-9217-FFCF97B0E003}" type="parTrans" cxnId="{2540B239-1323-43B1-BEC5-D2548A97ECAC}">
      <dgm:prSet/>
      <dgm:spPr/>
      <dgm:t>
        <a:bodyPr/>
        <a:lstStyle/>
        <a:p>
          <a:endParaRPr lang="en-US"/>
        </a:p>
      </dgm:t>
    </dgm:pt>
    <dgm:pt modelId="{6B27EA19-0A40-47CB-9347-1DE659C8FB2B}" type="sibTrans" cxnId="{2540B239-1323-43B1-BEC5-D2548A97ECAC}">
      <dgm:prSet/>
      <dgm:spPr/>
      <dgm:t>
        <a:bodyPr/>
        <a:lstStyle/>
        <a:p>
          <a:endParaRPr lang="en-US"/>
        </a:p>
      </dgm:t>
    </dgm:pt>
    <dgm:pt modelId="{94274460-64A6-46E6-B1FE-D1FCAA76F1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Ensure a balance between quality and cost in the restaurant offerings to attract a diverse range of customers.</a:t>
          </a:r>
          <a:endParaRPr lang="en-US"/>
        </a:p>
      </dgm:t>
    </dgm:pt>
    <dgm:pt modelId="{2D03103B-F829-4534-B152-BD3C4CB160DC}" type="parTrans" cxnId="{6137A322-A4F8-4179-9BD0-002D3AE9FC8F}">
      <dgm:prSet/>
      <dgm:spPr/>
      <dgm:t>
        <a:bodyPr/>
        <a:lstStyle/>
        <a:p>
          <a:endParaRPr lang="en-US"/>
        </a:p>
      </dgm:t>
    </dgm:pt>
    <dgm:pt modelId="{6E8DFCFE-D994-4F19-B5A4-C7FE89D093FD}" type="sibTrans" cxnId="{6137A322-A4F8-4179-9BD0-002D3AE9FC8F}">
      <dgm:prSet/>
      <dgm:spPr/>
      <dgm:t>
        <a:bodyPr/>
        <a:lstStyle/>
        <a:p>
          <a:endParaRPr lang="en-US"/>
        </a:p>
      </dgm:t>
    </dgm:pt>
    <dgm:pt modelId="{B4D73815-0650-4181-B039-4DCD4912E30E}" type="pres">
      <dgm:prSet presAssocID="{976A33E1-DDAC-4F2A-A42A-0FA73AF693DA}" presName="root" presStyleCnt="0">
        <dgm:presLayoutVars>
          <dgm:dir/>
          <dgm:resizeHandles val="exact"/>
        </dgm:presLayoutVars>
      </dgm:prSet>
      <dgm:spPr/>
    </dgm:pt>
    <dgm:pt modelId="{7DBB6AFA-66CD-4276-8EB4-7082FA142130}" type="pres">
      <dgm:prSet presAssocID="{F3ED5529-3ADE-428E-967C-C47FBDBA3C0A}" presName="compNode" presStyleCnt="0"/>
      <dgm:spPr/>
    </dgm:pt>
    <dgm:pt modelId="{91B356C5-6BD3-4BD4-9A7C-11CAA3747919}" type="pres">
      <dgm:prSet presAssocID="{F3ED5529-3ADE-428E-967C-C47FBDBA3C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3571D8CC-1714-4731-92A7-90BF6149FA00}" type="pres">
      <dgm:prSet presAssocID="{F3ED5529-3ADE-428E-967C-C47FBDBA3C0A}" presName="iconSpace" presStyleCnt="0"/>
      <dgm:spPr/>
    </dgm:pt>
    <dgm:pt modelId="{7249476D-FBD8-409D-A02A-42FBEFBEFEEE}" type="pres">
      <dgm:prSet presAssocID="{F3ED5529-3ADE-428E-967C-C47FBDBA3C0A}" presName="parTx" presStyleLbl="revTx" presStyleIdx="0" presStyleCnt="8">
        <dgm:presLayoutVars>
          <dgm:chMax val="0"/>
          <dgm:chPref val="0"/>
        </dgm:presLayoutVars>
      </dgm:prSet>
      <dgm:spPr/>
    </dgm:pt>
    <dgm:pt modelId="{83BAC76C-5601-494C-AC76-A86FA1B08A60}" type="pres">
      <dgm:prSet presAssocID="{F3ED5529-3ADE-428E-967C-C47FBDBA3C0A}" presName="txSpace" presStyleCnt="0"/>
      <dgm:spPr/>
    </dgm:pt>
    <dgm:pt modelId="{C3736254-2E90-4D3D-B876-C02E262E8459}" type="pres">
      <dgm:prSet presAssocID="{F3ED5529-3ADE-428E-967C-C47FBDBA3C0A}" presName="desTx" presStyleLbl="revTx" presStyleIdx="1" presStyleCnt="8">
        <dgm:presLayoutVars/>
      </dgm:prSet>
      <dgm:spPr/>
    </dgm:pt>
    <dgm:pt modelId="{F49F6016-59D6-475D-84D5-458237470A44}" type="pres">
      <dgm:prSet presAssocID="{29C7AEC0-B31F-493E-B951-B3936371DB2C}" presName="sibTrans" presStyleCnt="0"/>
      <dgm:spPr/>
    </dgm:pt>
    <dgm:pt modelId="{6E59CBFB-BFD1-4C91-B454-881187C4DAD9}" type="pres">
      <dgm:prSet presAssocID="{DBC0D3BD-8238-49CF-9C77-6E60B3A83726}" presName="compNode" presStyleCnt="0"/>
      <dgm:spPr/>
    </dgm:pt>
    <dgm:pt modelId="{B7A61B0E-663D-46CF-B30E-6378A58FD139}" type="pres">
      <dgm:prSet presAssocID="{DBC0D3BD-8238-49CF-9C77-6E60B3A837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9FDC7AE0-6BF0-423E-BC41-DE6DE00DBEFA}" type="pres">
      <dgm:prSet presAssocID="{DBC0D3BD-8238-49CF-9C77-6E60B3A83726}" presName="iconSpace" presStyleCnt="0"/>
      <dgm:spPr/>
    </dgm:pt>
    <dgm:pt modelId="{677DC6D2-AFA8-4EB5-A658-00DC77DA1EB9}" type="pres">
      <dgm:prSet presAssocID="{DBC0D3BD-8238-49CF-9C77-6E60B3A83726}" presName="parTx" presStyleLbl="revTx" presStyleIdx="2" presStyleCnt="8">
        <dgm:presLayoutVars>
          <dgm:chMax val="0"/>
          <dgm:chPref val="0"/>
        </dgm:presLayoutVars>
      </dgm:prSet>
      <dgm:spPr/>
    </dgm:pt>
    <dgm:pt modelId="{209B9506-9D1A-46C9-AD51-0989A7BD58FC}" type="pres">
      <dgm:prSet presAssocID="{DBC0D3BD-8238-49CF-9C77-6E60B3A83726}" presName="txSpace" presStyleCnt="0"/>
      <dgm:spPr/>
    </dgm:pt>
    <dgm:pt modelId="{3F02275D-936B-487C-8F89-426BE95FDB41}" type="pres">
      <dgm:prSet presAssocID="{DBC0D3BD-8238-49CF-9C77-6E60B3A83726}" presName="desTx" presStyleLbl="revTx" presStyleIdx="3" presStyleCnt="8">
        <dgm:presLayoutVars/>
      </dgm:prSet>
      <dgm:spPr/>
    </dgm:pt>
    <dgm:pt modelId="{C9C95862-E22B-4003-A98A-9034B5B06965}" type="pres">
      <dgm:prSet presAssocID="{99B087BB-E098-45B9-8777-126A335F5551}" presName="sibTrans" presStyleCnt="0"/>
      <dgm:spPr/>
    </dgm:pt>
    <dgm:pt modelId="{5A330BC5-6D6A-473A-A42A-B34D5549AE03}" type="pres">
      <dgm:prSet presAssocID="{FF43DDC6-B630-4C95-A57E-EBFF72FCD9BD}" presName="compNode" presStyleCnt="0"/>
      <dgm:spPr/>
    </dgm:pt>
    <dgm:pt modelId="{2F39FE36-AD4E-4193-B89B-0BD68DD4F20D}" type="pres">
      <dgm:prSet presAssocID="{FF43DDC6-B630-4C95-A57E-EBFF72FCD9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D37B370C-75C5-4B12-812E-58E1B5D67671}" type="pres">
      <dgm:prSet presAssocID="{FF43DDC6-B630-4C95-A57E-EBFF72FCD9BD}" presName="iconSpace" presStyleCnt="0"/>
      <dgm:spPr/>
    </dgm:pt>
    <dgm:pt modelId="{79E03320-DE5E-4899-BFC6-85035FFB9755}" type="pres">
      <dgm:prSet presAssocID="{FF43DDC6-B630-4C95-A57E-EBFF72FCD9BD}" presName="parTx" presStyleLbl="revTx" presStyleIdx="4" presStyleCnt="8">
        <dgm:presLayoutVars>
          <dgm:chMax val="0"/>
          <dgm:chPref val="0"/>
        </dgm:presLayoutVars>
      </dgm:prSet>
      <dgm:spPr/>
    </dgm:pt>
    <dgm:pt modelId="{70672091-543F-4A1D-9F96-3BDC4C9B85CC}" type="pres">
      <dgm:prSet presAssocID="{FF43DDC6-B630-4C95-A57E-EBFF72FCD9BD}" presName="txSpace" presStyleCnt="0"/>
      <dgm:spPr/>
    </dgm:pt>
    <dgm:pt modelId="{9604DCAC-938B-4F02-B317-B4D2F8F8EA41}" type="pres">
      <dgm:prSet presAssocID="{FF43DDC6-B630-4C95-A57E-EBFF72FCD9BD}" presName="desTx" presStyleLbl="revTx" presStyleIdx="5" presStyleCnt="8">
        <dgm:presLayoutVars/>
      </dgm:prSet>
      <dgm:spPr/>
    </dgm:pt>
    <dgm:pt modelId="{89C3F2D2-53FA-409D-90D6-5BAEFC4977F9}" type="pres">
      <dgm:prSet presAssocID="{D43FCD0D-B82C-4975-AA95-3758D11D4F50}" presName="sibTrans" presStyleCnt="0"/>
      <dgm:spPr/>
    </dgm:pt>
    <dgm:pt modelId="{341974D1-47DE-40F6-A266-1456B4CE1E7B}" type="pres">
      <dgm:prSet presAssocID="{4037C6E9-5552-4D56-AA23-8DEE58FA125C}" presName="compNode" presStyleCnt="0"/>
      <dgm:spPr/>
    </dgm:pt>
    <dgm:pt modelId="{21E79F4C-8F27-4642-AF76-89753C8B99DB}" type="pres">
      <dgm:prSet presAssocID="{4037C6E9-5552-4D56-AA23-8DEE58FA125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EB2930E-8EC5-475F-8A6C-6ECD71404C13}" type="pres">
      <dgm:prSet presAssocID="{4037C6E9-5552-4D56-AA23-8DEE58FA125C}" presName="iconSpace" presStyleCnt="0"/>
      <dgm:spPr/>
    </dgm:pt>
    <dgm:pt modelId="{E6D29D8E-CE2C-4ED0-A8C0-3C74075FA64C}" type="pres">
      <dgm:prSet presAssocID="{4037C6E9-5552-4D56-AA23-8DEE58FA125C}" presName="parTx" presStyleLbl="revTx" presStyleIdx="6" presStyleCnt="8">
        <dgm:presLayoutVars>
          <dgm:chMax val="0"/>
          <dgm:chPref val="0"/>
        </dgm:presLayoutVars>
      </dgm:prSet>
      <dgm:spPr/>
    </dgm:pt>
    <dgm:pt modelId="{68B7FE3A-ED11-4552-AED0-44589560ACA7}" type="pres">
      <dgm:prSet presAssocID="{4037C6E9-5552-4D56-AA23-8DEE58FA125C}" presName="txSpace" presStyleCnt="0"/>
      <dgm:spPr/>
    </dgm:pt>
    <dgm:pt modelId="{43FC655E-2A81-4412-8C5A-2A6E32938D30}" type="pres">
      <dgm:prSet presAssocID="{4037C6E9-5552-4D56-AA23-8DEE58FA125C}" presName="desTx" presStyleLbl="revTx" presStyleIdx="7" presStyleCnt="8">
        <dgm:presLayoutVars/>
      </dgm:prSet>
      <dgm:spPr/>
    </dgm:pt>
  </dgm:ptLst>
  <dgm:cxnLst>
    <dgm:cxn modelId="{6FB0EA04-7E3E-47C7-846C-D47EED86F75C}" srcId="{F3ED5529-3ADE-428E-967C-C47FBDBA3C0A}" destId="{B4156D04-B79B-4A35-B8AF-9EA96CA98804}" srcOrd="0" destOrd="0" parTransId="{E7F10994-46CD-48F1-ACAB-1ABE9541C688}" sibTransId="{0B232BC4-1399-447B-902F-A7EF39404BBC}"/>
    <dgm:cxn modelId="{657A431C-DFD5-4EF9-BBC9-21D99E5F1011}" srcId="{976A33E1-DDAC-4F2A-A42A-0FA73AF693DA}" destId="{F3ED5529-3ADE-428E-967C-C47FBDBA3C0A}" srcOrd="0" destOrd="0" parTransId="{344ED08C-8B98-4D66-9584-A7A6A2D90D32}" sibTransId="{29C7AEC0-B31F-493E-B951-B3936371DB2C}"/>
    <dgm:cxn modelId="{6137A322-A4F8-4179-9BD0-002D3AE9FC8F}" srcId="{4037C6E9-5552-4D56-AA23-8DEE58FA125C}" destId="{94274460-64A6-46E6-B1FE-D1FCAA76F1EF}" srcOrd="0" destOrd="0" parTransId="{2D03103B-F829-4534-B152-BD3C4CB160DC}" sibTransId="{6E8DFCFE-D994-4F19-B5A4-C7FE89D093FD}"/>
    <dgm:cxn modelId="{B3E32735-C792-47DD-A370-97073DD3B6E8}" srcId="{FF43DDC6-B630-4C95-A57E-EBFF72FCD9BD}" destId="{9B6F24CD-2B67-4F2E-8DCF-47EFB6213591}" srcOrd="0" destOrd="0" parTransId="{05E598CF-FC91-41E1-92A6-41E2ADD476B5}" sibTransId="{31AABE49-505D-414B-B4AD-C9519368D479}"/>
    <dgm:cxn modelId="{2540B239-1323-43B1-BEC5-D2548A97ECAC}" srcId="{976A33E1-DDAC-4F2A-A42A-0FA73AF693DA}" destId="{4037C6E9-5552-4D56-AA23-8DEE58FA125C}" srcOrd="3" destOrd="0" parTransId="{3EA45A40-05B0-4F54-9217-FFCF97B0E003}" sibTransId="{6B27EA19-0A40-47CB-9347-1DE659C8FB2B}"/>
    <dgm:cxn modelId="{8E104F3D-81D4-430D-B57A-8B007EDBCF11}" type="presOf" srcId="{B4156D04-B79B-4A35-B8AF-9EA96CA98804}" destId="{C3736254-2E90-4D3D-B876-C02E262E8459}" srcOrd="0" destOrd="0" presId="urn:microsoft.com/office/officeart/2018/2/layout/IconLabelDescriptionList"/>
    <dgm:cxn modelId="{EEBDDE5D-7D79-4146-BA51-3A56979BD73B}" srcId="{976A33E1-DDAC-4F2A-A42A-0FA73AF693DA}" destId="{DBC0D3BD-8238-49CF-9C77-6E60B3A83726}" srcOrd="1" destOrd="0" parTransId="{4039821F-B243-4608-AB40-D10D01AFA453}" sibTransId="{99B087BB-E098-45B9-8777-126A335F5551}"/>
    <dgm:cxn modelId="{CD02956E-6B0E-4E8C-86B7-B388E8494D27}" type="presOf" srcId="{F3ED5529-3ADE-428E-967C-C47FBDBA3C0A}" destId="{7249476D-FBD8-409D-A02A-42FBEFBEFEEE}" srcOrd="0" destOrd="0" presId="urn:microsoft.com/office/officeart/2018/2/layout/IconLabelDescriptionList"/>
    <dgm:cxn modelId="{76248B82-632A-4413-8DF0-3A60A594F1AE}" type="presOf" srcId="{DBC0D3BD-8238-49CF-9C77-6E60B3A83726}" destId="{677DC6D2-AFA8-4EB5-A658-00DC77DA1EB9}" srcOrd="0" destOrd="0" presId="urn:microsoft.com/office/officeart/2018/2/layout/IconLabelDescriptionList"/>
    <dgm:cxn modelId="{2B86B684-0AD0-45BD-91FC-1542D0BE8483}" type="presOf" srcId="{94274460-64A6-46E6-B1FE-D1FCAA76F1EF}" destId="{43FC655E-2A81-4412-8C5A-2A6E32938D30}" srcOrd="0" destOrd="0" presId="urn:microsoft.com/office/officeart/2018/2/layout/IconLabelDescriptionList"/>
    <dgm:cxn modelId="{97B3EB97-630A-468E-A93E-A1CE44C0169B}" type="presOf" srcId="{976A33E1-DDAC-4F2A-A42A-0FA73AF693DA}" destId="{B4D73815-0650-4181-B039-4DCD4912E30E}" srcOrd="0" destOrd="0" presId="urn:microsoft.com/office/officeart/2018/2/layout/IconLabelDescriptionList"/>
    <dgm:cxn modelId="{F60EA7A2-8EA4-40CA-941E-2C40167C32BD}" type="presOf" srcId="{567A759C-B920-4F20-BC06-4C5D1DC81875}" destId="{3F02275D-936B-487C-8F89-426BE95FDB41}" srcOrd="0" destOrd="0" presId="urn:microsoft.com/office/officeart/2018/2/layout/IconLabelDescriptionList"/>
    <dgm:cxn modelId="{102AB2B3-C805-48C0-A175-C78BAAF1A742}" type="presOf" srcId="{4037C6E9-5552-4D56-AA23-8DEE58FA125C}" destId="{E6D29D8E-CE2C-4ED0-A8C0-3C74075FA64C}" srcOrd="0" destOrd="0" presId="urn:microsoft.com/office/officeart/2018/2/layout/IconLabelDescriptionList"/>
    <dgm:cxn modelId="{27C202B8-7E07-49E2-B8F4-8848EC908FAD}" type="presOf" srcId="{9B6F24CD-2B67-4F2E-8DCF-47EFB6213591}" destId="{9604DCAC-938B-4F02-B317-B4D2F8F8EA41}" srcOrd="0" destOrd="0" presId="urn:microsoft.com/office/officeart/2018/2/layout/IconLabelDescriptionList"/>
    <dgm:cxn modelId="{6884EDBE-8AA4-4069-8240-FB49CD128A25}" type="presOf" srcId="{FF43DDC6-B630-4C95-A57E-EBFF72FCD9BD}" destId="{79E03320-DE5E-4899-BFC6-85035FFB9755}" srcOrd="0" destOrd="0" presId="urn:microsoft.com/office/officeart/2018/2/layout/IconLabelDescriptionList"/>
    <dgm:cxn modelId="{146335D8-76AB-4653-994C-6F66AA8D4600}" srcId="{976A33E1-DDAC-4F2A-A42A-0FA73AF693DA}" destId="{FF43DDC6-B630-4C95-A57E-EBFF72FCD9BD}" srcOrd="2" destOrd="0" parTransId="{895BAB99-AB83-47E6-A84C-7F6857FE60B9}" sibTransId="{D43FCD0D-B82C-4975-AA95-3758D11D4F50}"/>
    <dgm:cxn modelId="{7AAB0DE6-A933-4FDC-B30E-CB6AAE56317B}" srcId="{DBC0D3BD-8238-49CF-9C77-6E60B3A83726}" destId="{567A759C-B920-4F20-BC06-4C5D1DC81875}" srcOrd="0" destOrd="0" parTransId="{17B7CDBF-39D6-4F52-AAD6-C2244B29F426}" sibTransId="{95B06D33-3DC3-4850-BD70-E7DBD9D958B7}"/>
    <dgm:cxn modelId="{8FE8D9DF-4F15-4FE9-A020-52C470870E13}" type="presParOf" srcId="{B4D73815-0650-4181-B039-4DCD4912E30E}" destId="{7DBB6AFA-66CD-4276-8EB4-7082FA142130}" srcOrd="0" destOrd="0" presId="urn:microsoft.com/office/officeart/2018/2/layout/IconLabelDescriptionList"/>
    <dgm:cxn modelId="{17B323EC-21D8-4B0E-9908-40852EA71CDB}" type="presParOf" srcId="{7DBB6AFA-66CD-4276-8EB4-7082FA142130}" destId="{91B356C5-6BD3-4BD4-9A7C-11CAA3747919}" srcOrd="0" destOrd="0" presId="urn:microsoft.com/office/officeart/2018/2/layout/IconLabelDescriptionList"/>
    <dgm:cxn modelId="{EB1013C8-0237-4582-9E41-96B4F0F7E5C0}" type="presParOf" srcId="{7DBB6AFA-66CD-4276-8EB4-7082FA142130}" destId="{3571D8CC-1714-4731-92A7-90BF6149FA00}" srcOrd="1" destOrd="0" presId="urn:microsoft.com/office/officeart/2018/2/layout/IconLabelDescriptionList"/>
    <dgm:cxn modelId="{AFB35511-463A-407E-8EC9-8A645A018751}" type="presParOf" srcId="{7DBB6AFA-66CD-4276-8EB4-7082FA142130}" destId="{7249476D-FBD8-409D-A02A-42FBEFBEFEEE}" srcOrd="2" destOrd="0" presId="urn:microsoft.com/office/officeart/2018/2/layout/IconLabelDescriptionList"/>
    <dgm:cxn modelId="{342FB1B2-21F7-410A-88DB-72ADA24FEC9E}" type="presParOf" srcId="{7DBB6AFA-66CD-4276-8EB4-7082FA142130}" destId="{83BAC76C-5601-494C-AC76-A86FA1B08A60}" srcOrd="3" destOrd="0" presId="urn:microsoft.com/office/officeart/2018/2/layout/IconLabelDescriptionList"/>
    <dgm:cxn modelId="{E2F0E0C8-080D-4BAB-8982-56B92EC71ACB}" type="presParOf" srcId="{7DBB6AFA-66CD-4276-8EB4-7082FA142130}" destId="{C3736254-2E90-4D3D-B876-C02E262E8459}" srcOrd="4" destOrd="0" presId="urn:microsoft.com/office/officeart/2018/2/layout/IconLabelDescriptionList"/>
    <dgm:cxn modelId="{48A28C66-3F0B-47DE-81C9-6946F7FB744B}" type="presParOf" srcId="{B4D73815-0650-4181-B039-4DCD4912E30E}" destId="{F49F6016-59D6-475D-84D5-458237470A44}" srcOrd="1" destOrd="0" presId="urn:microsoft.com/office/officeart/2018/2/layout/IconLabelDescriptionList"/>
    <dgm:cxn modelId="{37E023FB-8995-45E2-8FA3-33899BA9CEA4}" type="presParOf" srcId="{B4D73815-0650-4181-B039-4DCD4912E30E}" destId="{6E59CBFB-BFD1-4C91-B454-881187C4DAD9}" srcOrd="2" destOrd="0" presId="urn:microsoft.com/office/officeart/2018/2/layout/IconLabelDescriptionList"/>
    <dgm:cxn modelId="{54B9C0A7-EB57-41D1-88E9-734DF1ABB35C}" type="presParOf" srcId="{6E59CBFB-BFD1-4C91-B454-881187C4DAD9}" destId="{B7A61B0E-663D-46CF-B30E-6378A58FD139}" srcOrd="0" destOrd="0" presId="urn:microsoft.com/office/officeart/2018/2/layout/IconLabelDescriptionList"/>
    <dgm:cxn modelId="{B23F4E28-6D22-43FD-99DF-C83D2A3A6898}" type="presParOf" srcId="{6E59CBFB-BFD1-4C91-B454-881187C4DAD9}" destId="{9FDC7AE0-6BF0-423E-BC41-DE6DE00DBEFA}" srcOrd="1" destOrd="0" presId="urn:microsoft.com/office/officeart/2018/2/layout/IconLabelDescriptionList"/>
    <dgm:cxn modelId="{FB16E721-88C7-425A-A721-7728C7FFE52D}" type="presParOf" srcId="{6E59CBFB-BFD1-4C91-B454-881187C4DAD9}" destId="{677DC6D2-AFA8-4EB5-A658-00DC77DA1EB9}" srcOrd="2" destOrd="0" presId="urn:microsoft.com/office/officeart/2018/2/layout/IconLabelDescriptionList"/>
    <dgm:cxn modelId="{67C026D6-CCC9-4653-B03B-D1E5619ADD66}" type="presParOf" srcId="{6E59CBFB-BFD1-4C91-B454-881187C4DAD9}" destId="{209B9506-9D1A-46C9-AD51-0989A7BD58FC}" srcOrd="3" destOrd="0" presId="urn:microsoft.com/office/officeart/2018/2/layout/IconLabelDescriptionList"/>
    <dgm:cxn modelId="{2CC5DD75-3011-4D4C-831D-87951CB6FFF3}" type="presParOf" srcId="{6E59CBFB-BFD1-4C91-B454-881187C4DAD9}" destId="{3F02275D-936B-487C-8F89-426BE95FDB41}" srcOrd="4" destOrd="0" presId="urn:microsoft.com/office/officeart/2018/2/layout/IconLabelDescriptionList"/>
    <dgm:cxn modelId="{B8A5ED58-BBB3-49D1-9CBD-4EFC41EFA0F0}" type="presParOf" srcId="{B4D73815-0650-4181-B039-4DCD4912E30E}" destId="{C9C95862-E22B-4003-A98A-9034B5B06965}" srcOrd="3" destOrd="0" presId="urn:microsoft.com/office/officeart/2018/2/layout/IconLabelDescriptionList"/>
    <dgm:cxn modelId="{74207FF2-2DFD-4815-BEB0-0A3937B9E80E}" type="presParOf" srcId="{B4D73815-0650-4181-B039-4DCD4912E30E}" destId="{5A330BC5-6D6A-473A-A42A-B34D5549AE03}" srcOrd="4" destOrd="0" presId="urn:microsoft.com/office/officeart/2018/2/layout/IconLabelDescriptionList"/>
    <dgm:cxn modelId="{0B4B6874-831A-4213-8681-ED2CADBED3D5}" type="presParOf" srcId="{5A330BC5-6D6A-473A-A42A-B34D5549AE03}" destId="{2F39FE36-AD4E-4193-B89B-0BD68DD4F20D}" srcOrd="0" destOrd="0" presId="urn:microsoft.com/office/officeart/2018/2/layout/IconLabelDescriptionList"/>
    <dgm:cxn modelId="{042CC937-B896-402B-9C72-75A8D040343B}" type="presParOf" srcId="{5A330BC5-6D6A-473A-A42A-B34D5549AE03}" destId="{D37B370C-75C5-4B12-812E-58E1B5D67671}" srcOrd="1" destOrd="0" presId="urn:microsoft.com/office/officeart/2018/2/layout/IconLabelDescriptionList"/>
    <dgm:cxn modelId="{ABB9CC25-EB04-413E-AF0A-B125C6CCB712}" type="presParOf" srcId="{5A330BC5-6D6A-473A-A42A-B34D5549AE03}" destId="{79E03320-DE5E-4899-BFC6-85035FFB9755}" srcOrd="2" destOrd="0" presId="urn:microsoft.com/office/officeart/2018/2/layout/IconLabelDescriptionList"/>
    <dgm:cxn modelId="{3310F57F-7BA4-404D-8DDC-9ABAEF9D7B68}" type="presParOf" srcId="{5A330BC5-6D6A-473A-A42A-B34D5549AE03}" destId="{70672091-543F-4A1D-9F96-3BDC4C9B85CC}" srcOrd="3" destOrd="0" presId="urn:microsoft.com/office/officeart/2018/2/layout/IconLabelDescriptionList"/>
    <dgm:cxn modelId="{36642E78-EF81-4CFF-8418-22A107C0411C}" type="presParOf" srcId="{5A330BC5-6D6A-473A-A42A-B34D5549AE03}" destId="{9604DCAC-938B-4F02-B317-B4D2F8F8EA41}" srcOrd="4" destOrd="0" presId="urn:microsoft.com/office/officeart/2018/2/layout/IconLabelDescriptionList"/>
    <dgm:cxn modelId="{B5618C08-CCAF-4D07-9360-F9712A5739D9}" type="presParOf" srcId="{B4D73815-0650-4181-B039-4DCD4912E30E}" destId="{89C3F2D2-53FA-409D-90D6-5BAEFC4977F9}" srcOrd="5" destOrd="0" presId="urn:microsoft.com/office/officeart/2018/2/layout/IconLabelDescriptionList"/>
    <dgm:cxn modelId="{73F0C4DE-F8CB-47B4-A778-DABA274C3A76}" type="presParOf" srcId="{B4D73815-0650-4181-B039-4DCD4912E30E}" destId="{341974D1-47DE-40F6-A266-1456B4CE1E7B}" srcOrd="6" destOrd="0" presId="urn:microsoft.com/office/officeart/2018/2/layout/IconLabelDescriptionList"/>
    <dgm:cxn modelId="{5102A715-4F48-40EF-91E5-CB6BFACC1AF5}" type="presParOf" srcId="{341974D1-47DE-40F6-A266-1456B4CE1E7B}" destId="{21E79F4C-8F27-4642-AF76-89753C8B99DB}" srcOrd="0" destOrd="0" presId="urn:microsoft.com/office/officeart/2018/2/layout/IconLabelDescriptionList"/>
    <dgm:cxn modelId="{0BD4E4DB-FD65-4475-B0DA-8C0FD7AF8276}" type="presParOf" srcId="{341974D1-47DE-40F6-A266-1456B4CE1E7B}" destId="{4EB2930E-8EC5-475F-8A6C-6ECD71404C13}" srcOrd="1" destOrd="0" presId="urn:microsoft.com/office/officeart/2018/2/layout/IconLabelDescriptionList"/>
    <dgm:cxn modelId="{F010D583-8326-48AF-937A-F68D6F2410FF}" type="presParOf" srcId="{341974D1-47DE-40F6-A266-1456B4CE1E7B}" destId="{E6D29D8E-CE2C-4ED0-A8C0-3C74075FA64C}" srcOrd="2" destOrd="0" presId="urn:microsoft.com/office/officeart/2018/2/layout/IconLabelDescriptionList"/>
    <dgm:cxn modelId="{2903D034-E11F-41C0-86A7-C4DDF060909B}" type="presParOf" srcId="{341974D1-47DE-40F6-A266-1456B4CE1E7B}" destId="{68B7FE3A-ED11-4552-AED0-44589560ACA7}" srcOrd="3" destOrd="0" presId="urn:microsoft.com/office/officeart/2018/2/layout/IconLabelDescriptionList"/>
    <dgm:cxn modelId="{2F0B3226-D4C5-4966-8713-E9473CCC4A55}" type="presParOf" srcId="{341974D1-47DE-40F6-A266-1456B4CE1E7B}" destId="{43FC655E-2A81-4412-8C5A-2A6E32938D3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1DC2D0-5BDE-4D15-89E8-92C9BB6BC3C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C30193-C42D-4800-99E8-8CFA658DC3E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Seasonal Dining Insights:</a:t>
          </a:r>
          <a:endParaRPr lang="en-US"/>
        </a:p>
      </dgm:t>
    </dgm:pt>
    <dgm:pt modelId="{9B5ECB5F-A7F3-448A-904B-7E9F82B314A9}" type="parTrans" cxnId="{3A5E4B75-32BA-4230-B911-577745863919}">
      <dgm:prSet/>
      <dgm:spPr/>
      <dgm:t>
        <a:bodyPr/>
        <a:lstStyle/>
        <a:p>
          <a:endParaRPr lang="en-US"/>
        </a:p>
      </dgm:t>
    </dgm:pt>
    <dgm:pt modelId="{B96DF773-CCEB-4472-B9F9-54DD0F8C3C1B}" type="sibTrans" cxnId="{3A5E4B75-32BA-4230-B911-577745863919}">
      <dgm:prSet/>
      <dgm:spPr/>
      <dgm:t>
        <a:bodyPr/>
        <a:lstStyle/>
        <a:p>
          <a:endParaRPr lang="en-US"/>
        </a:p>
      </dgm:t>
    </dgm:pt>
    <dgm:pt modelId="{DC295125-491D-4E68-8281-36CC78AB1E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Investigate seasonal dining trends, unveiling variations in customer behavior during festivals and specific times of the year. Utilize these insights for targeted promotions and menus.</a:t>
          </a:r>
          <a:endParaRPr lang="en-US"/>
        </a:p>
      </dgm:t>
    </dgm:pt>
    <dgm:pt modelId="{6180B6C7-49F9-4FFC-857B-609E15202834}" type="parTrans" cxnId="{04F60F65-D362-4A00-B7C9-4970E5EA9885}">
      <dgm:prSet/>
      <dgm:spPr/>
      <dgm:t>
        <a:bodyPr/>
        <a:lstStyle/>
        <a:p>
          <a:endParaRPr lang="en-US"/>
        </a:p>
      </dgm:t>
    </dgm:pt>
    <dgm:pt modelId="{6CA03A2B-2425-4E6F-901C-AD82ED4B8432}" type="sibTrans" cxnId="{04F60F65-D362-4A00-B7C9-4970E5EA9885}">
      <dgm:prSet/>
      <dgm:spPr/>
      <dgm:t>
        <a:bodyPr/>
        <a:lstStyle/>
        <a:p>
          <a:endParaRPr lang="en-US"/>
        </a:p>
      </dgm:t>
    </dgm:pt>
    <dgm:pt modelId="{958D339B-04AB-4C15-8FA9-0B4A7829521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Dish Popularity Exploration:</a:t>
          </a:r>
          <a:endParaRPr lang="en-US"/>
        </a:p>
      </dgm:t>
    </dgm:pt>
    <dgm:pt modelId="{394C601F-DE57-4C1F-8769-6CFB7CD0B2BF}" type="parTrans" cxnId="{26F58BC9-19C4-4FF8-AB25-37018A27C2A5}">
      <dgm:prSet/>
      <dgm:spPr/>
      <dgm:t>
        <a:bodyPr/>
        <a:lstStyle/>
        <a:p>
          <a:endParaRPr lang="en-US"/>
        </a:p>
      </dgm:t>
    </dgm:pt>
    <dgm:pt modelId="{361561EE-4C6D-4EF5-984D-9CC086B114C6}" type="sibTrans" cxnId="{26F58BC9-19C4-4FF8-AB25-37018A27C2A5}">
      <dgm:prSet/>
      <dgm:spPr/>
      <dgm:t>
        <a:bodyPr/>
        <a:lstStyle/>
        <a:p>
          <a:endParaRPr lang="en-US"/>
        </a:p>
      </dgm:t>
    </dgm:pt>
    <dgm:pt modelId="{4A20F91C-C107-47C3-B101-0B0F961FB2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Explore the most beloved dishes among customers, studying variations in praise and preferences across different cuisine types to fine-tune menus and offerings.</a:t>
          </a:r>
          <a:endParaRPr lang="en-US"/>
        </a:p>
      </dgm:t>
    </dgm:pt>
    <dgm:pt modelId="{E774389A-563A-4E98-A64B-1E1C61E7096D}" type="parTrans" cxnId="{5E725D0E-EEEA-40CA-91EE-2151D6EB531B}">
      <dgm:prSet/>
      <dgm:spPr/>
      <dgm:t>
        <a:bodyPr/>
        <a:lstStyle/>
        <a:p>
          <a:endParaRPr lang="en-US"/>
        </a:p>
      </dgm:t>
    </dgm:pt>
    <dgm:pt modelId="{E1BCDE45-528B-4A8D-AA60-3D6CD0C646C1}" type="sibTrans" cxnId="{5E725D0E-EEEA-40CA-91EE-2151D6EB531B}">
      <dgm:prSet/>
      <dgm:spPr/>
      <dgm:t>
        <a:bodyPr/>
        <a:lstStyle/>
        <a:p>
          <a:endParaRPr lang="en-US"/>
        </a:p>
      </dgm:t>
    </dgm:pt>
    <dgm:pt modelId="{D701DF65-2D3B-4EEB-A232-7E552707DF94}" type="pres">
      <dgm:prSet presAssocID="{341DC2D0-5BDE-4D15-89E8-92C9BB6BC3C4}" presName="root" presStyleCnt="0">
        <dgm:presLayoutVars>
          <dgm:dir/>
          <dgm:resizeHandles val="exact"/>
        </dgm:presLayoutVars>
      </dgm:prSet>
      <dgm:spPr/>
    </dgm:pt>
    <dgm:pt modelId="{75E0E0B4-77B2-4E0D-9244-8B372E1DB4B5}" type="pres">
      <dgm:prSet presAssocID="{51C30193-C42D-4800-99E8-8CFA658DC3E0}" presName="compNode" presStyleCnt="0"/>
      <dgm:spPr/>
    </dgm:pt>
    <dgm:pt modelId="{A7C7863A-869C-436D-9041-EEC4FFA1E8AE}" type="pres">
      <dgm:prSet presAssocID="{51C30193-C42D-4800-99E8-8CFA658DC3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094C4B28-55AC-4975-B662-D74B75857624}" type="pres">
      <dgm:prSet presAssocID="{51C30193-C42D-4800-99E8-8CFA658DC3E0}" presName="iconSpace" presStyleCnt="0"/>
      <dgm:spPr/>
    </dgm:pt>
    <dgm:pt modelId="{0F075C0B-7088-4A1D-9006-165B3C9AD8F3}" type="pres">
      <dgm:prSet presAssocID="{51C30193-C42D-4800-99E8-8CFA658DC3E0}" presName="parTx" presStyleLbl="revTx" presStyleIdx="0" presStyleCnt="4">
        <dgm:presLayoutVars>
          <dgm:chMax val="0"/>
          <dgm:chPref val="0"/>
        </dgm:presLayoutVars>
      </dgm:prSet>
      <dgm:spPr/>
    </dgm:pt>
    <dgm:pt modelId="{9B1C678B-3082-416D-946B-F050554660CF}" type="pres">
      <dgm:prSet presAssocID="{51C30193-C42D-4800-99E8-8CFA658DC3E0}" presName="txSpace" presStyleCnt="0"/>
      <dgm:spPr/>
    </dgm:pt>
    <dgm:pt modelId="{D4CDEC54-B4F7-4046-99C9-66EB0271FA64}" type="pres">
      <dgm:prSet presAssocID="{51C30193-C42D-4800-99E8-8CFA658DC3E0}" presName="desTx" presStyleLbl="revTx" presStyleIdx="1" presStyleCnt="4">
        <dgm:presLayoutVars/>
      </dgm:prSet>
      <dgm:spPr/>
    </dgm:pt>
    <dgm:pt modelId="{1BEB4E5B-532C-4346-BFB2-DF55D0FF7D6E}" type="pres">
      <dgm:prSet presAssocID="{B96DF773-CCEB-4472-B9F9-54DD0F8C3C1B}" presName="sibTrans" presStyleCnt="0"/>
      <dgm:spPr/>
    </dgm:pt>
    <dgm:pt modelId="{882FE1C8-E0D4-4AF2-814B-B39C7716BFB0}" type="pres">
      <dgm:prSet presAssocID="{958D339B-04AB-4C15-8FA9-0B4A78295212}" presName="compNode" presStyleCnt="0"/>
      <dgm:spPr/>
    </dgm:pt>
    <dgm:pt modelId="{A12F13BE-1662-4062-A377-57B418B54020}" type="pres">
      <dgm:prSet presAssocID="{958D339B-04AB-4C15-8FA9-0B4A7829521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CE31E47B-633C-44F5-B62F-8D6F23A17A9D}" type="pres">
      <dgm:prSet presAssocID="{958D339B-04AB-4C15-8FA9-0B4A78295212}" presName="iconSpace" presStyleCnt="0"/>
      <dgm:spPr/>
    </dgm:pt>
    <dgm:pt modelId="{295BAB67-FA3A-491F-AAA9-F77EE887E2B3}" type="pres">
      <dgm:prSet presAssocID="{958D339B-04AB-4C15-8FA9-0B4A78295212}" presName="parTx" presStyleLbl="revTx" presStyleIdx="2" presStyleCnt="4">
        <dgm:presLayoutVars>
          <dgm:chMax val="0"/>
          <dgm:chPref val="0"/>
        </dgm:presLayoutVars>
      </dgm:prSet>
      <dgm:spPr/>
    </dgm:pt>
    <dgm:pt modelId="{2BD2DB96-5985-4F6A-84B3-53BC886B1272}" type="pres">
      <dgm:prSet presAssocID="{958D339B-04AB-4C15-8FA9-0B4A78295212}" presName="txSpace" presStyleCnt="0"/>
      <dgm:spPr/>
    </dgm:pt>
    <dgm:pt modelId="{C99FFB83-B69B-4EE5-8886-EE03D731C3C0}" type="pres">
      <dgm:prSet presAssocID="{958D339B-04AB-4C15-8FA9-0B4A78295212}" presName="desTx" presStyleLbl="revTx" presStyleIdx="3" presStyleCnt="4">
        <dgm:presLayoutVars/>
      </dgm:prSet>
      <dgm:spPr/>
    </dgm:pt>
  </dgm:ptLst>
  <dgm:cxnLst>
    <dgm:cxn modelId="{5E725D0E-EEEA-40CA-91EE-2151D6EB531B}" srcId="{958D339B-04AB-4C15-8FA9-0B4A78295212}" destId="{4A20F91C-C107-47C3-B101-0B0F961FB2D9}" srcOrd="0" destOrd="0" parTransId="{E774389A-563A-4E98-A64B-1E1C61E7096D}" sibTransId="{E1BCDE45-528B-4A8D-AA60-3D6CD0C646C1}"/>
    <dgm:cxn modelId="{D41B4461-D544-4448-B117-2835A9E7B325}" type="presOf" srcId="{341DC2D0-5BDE-4D15-89E8-92C9BB6BC3C4}" destId="{D701DF65-2D3B-4EEB-A232-7E552707DF94}" srcOrd="0" destOrd="0" presId="urn:microsoft.com/office/officeart/2018/2/layout/IconLabelDescriptionList"/>
    <dgm:cxn modelId="{04F60F65-D362-4A00-B7C9-4970E5EA9885}" srcId="{51C30193-C42D-4800-99E8-8CFA658DC3E0}" destId="{DC295125-491D-4E68-8281-36CC78AB1E91}" srcOrd="0" destOrd="0" parTransId="{6180B6C7-49F9-4FFC-857B-609E15202834}" sibTransId="{6CA03A2B-2425-4E6F-901C-AD82ED4B8432}"/>
    <dgm:cxn modelId="{D45E576A-23E9-4873-8F72-4A0029FEA4E4}" type="presOf" srcId="{4A20F91C-C107-47C3-B101-0B0F961FB2D9}" destId="{C99FFB83-B69B-4EE5-8886-EE03D731C3C0}" srcOrd="0" destOrd="0" presId="urn:microsoft.com/office/officeart/2018/2/layout/IconLabelDescriptionList"/>
    <dgm:cxn modelId="{3A5E4B75-32BA-4230-B911-577745863919}" srcId="{341DC2D0-5BDE-4D15-89E8-92C9BB6BC3C4}" destId="{51C30193-C42D-4800-99E8-8CFA658DC3E0}" srcOrd="0" destOrd="0" parTransId="{9B5ECB5F-A7F3-448A-904B-7E9F82B314A9}" sibTransId="{B96DF773-CCEB-4472-B9F9-54DD0F8C3C1B}"/>
    <dgm:cxn modelId="{3E1B498E-436C-459E-93AE-C948F87F4979}" type="presOf" srcId="{51C30193-C42D-4800-99E8-8CFA658DC3E0}" destId="{0F075C0B-7088-4A1D-9006-165B3C9AD8F3}" srcOrd="0" destOrd="0" presId="urn:microsoft.com/office/officeart/2018/2/layout/IconLabelDescriptionList"/>
    <dgm:cxn modelId="{0DF6F794-EBB8-4070-8A95-03E699A54F3C}" type="presOf" srcId="{958D339B-04AB-4C15-8FA9-0B4A78295212}" destId="{295BAB67-FA3A-491F-AAA9-F77EE887E2B3}" srcOrd="0" destOrd="0" presId="urn:microsoft.com/office/officeart/2018/2/layout/IconLabelDescriptionList"/>
    <dgm:cxn modelId="{251744BC-1333-4499-BDCA-B08194735B70}" type="presOf" srcId="{DC295125-491D-4E68-8281-36CC78AB1E91}" destId="{D4CDEC54-B4F7-4046-99C9-66EB0271FA64}" srcOrd="0" destOrd="0" presId="urn:microsoft.com/office/officeart/2018/2/layout/IconLabelDescriptionList"/>
    <dgm:cxn modelId="{26F58BC9-19C4-4FF8-AB25-37018A27C2A5}" srcId="{341DC2D0-5BDE-4D15-89E8-92C9BB6BC3C4}" destId="{958D339B-04AB-4C15-8FA9-0B4A78295212}" srcOrd="1" destOrd="0" parTransId="{394C601F-DE57-4C1F-8769-6CFB7CD0B2BF}" sibTransId="{361561EE-4C6D-4EF5-984D-9CC086B114C6}"/>
    <dgm:cxn modelId="{9D4EC115-6354-4F09-891D-14E24B1FB395}" type="presParOf" srcId="{D701DF65-2D3B-4EEB-A232-7E552707DF94}" destId="{75E0E0B4-77B2-4E0D-9244-8B372E1DB4B5}" srcOrd="0" destOrd="0" presId="urn:microsoft.com/office/officeart/2018/2/layout/IconLabelDescriptionList"/>
    <dgm:cxn modelId="{2AD5B45B-C865-4A95-BFE7-8FACC1B4C898}" type="presParOf" srcId="{75E0E0B4-77B2-4E0D-9244-8B372E1DB4B5}" destId="{A7C7863A-869C-436D-9041-EEC4FFA1E8AE}" srcOrd="0" destOrd="0" presId="urn:microsoft.com/office/officeart/2018/2/layout/IconLabelDescriptionList"/>
    <dgm:cxn modelId="{2CB30344-A5F9-49D6-9BED-D899ACA2E722}" type="presParOf" srcId="{75E0E0B4-77B2-4E0D-9244-8B372E1DB4B5}" destId="{094C4B28-55AC-4975-B662-D74B75857624}" srcOrd="1" destOrd="0" presId="urn:microsoft.com/office/officeart/2018/2/layout/IconLabelDescriptionList"/>
    <dgm:cxn modelId="{FB0D3754-6E77-4EF1-80D2-21134B233D69}" type="presParOf" srcId="{75E0E0B4-77B2-4E0D-9244-8B372E1DB4B5}" destId="{0F075C0B-7088-4A1D-9006-165B3C9AD8F3}" srcOrd="2" destOrd="0" presId="urn:microsoft.com/office/officeart/2018/2/layout/IconLabelDescriptionList"/>
    <dgm:cxn modelId="{BA708968-71DF-40DA-A7DD-C7865C3CADFB}" type="presParOf" srcId="{75E0E0B4-77B2-4E0D-9244-8B372E1DB4B5}" destId="{9B1C678B-3082-416D-946B-F050554660CF}" srcOrd="3" destOrd="0" presId="urn:microsoft.com/office/officeart/2018/2/layout/IconLabelDescriptionList"/>
    <dgm:cxn modelId="{36429D5F-F7E8-4F85-B7E3-C8245768B69C}" type="presParOf" srcId="{75E0E0B4-77B2-4E0D-9244-8B372E1DB4B5}" destId="{D4CDEC54-B4F7-4046-99C9-66EB0271FA64}" srcOrd="4" destOrd="0" presId="urn:microsoft.com/office/officeart/2018/2/layout/IconLabelDescriptionList"/>
    <dgm:cxn modelId="{1107D3ED-206E-4821-AEC7-441148D0D840}" type="presParOf" srcId="{D701DF65-2D3B-4EEB-A232-7E552707DF94}" destId="{1BEB4E5B-532C-4346-BFB2-DF55D0FF7D6E}" srcOrd="1" destOrd="0" presId="urn:microsoft.com/office/officeart/2018/2/layout/IconLabelDescriptionList"/>
    <dgm:cxn modelId="{F7C65B1E-F06F-4F20-90CB-9296821F0215}" type="presParOf" srcId="{D701DF65-2D3B-4EEB-A232-7E552707DF94}" destId="{882FE1C8-E0D4-4AF2-814B-B39C7716BFB0}" srcOrd="2" destOrd="0" presId="urn:microsoft.com/office/officeart/2018/2/layout/IconLabelDescriptionList"/>
    <dgm:cxn modelId="{B9F35A7F-2AEB-4211-8962-3CE60FC78C18}" type="presParOf" srcId="{882FE1C8-E0D4-4AF2-814B-B39C7716BFB0}" destId="{A12F13BE-1662-4062-A377-57B418B54020}" srcOrd="0" destOrd="0" presId="urn:microsoft.com/office/officeart/2018/2/layout/IconLabelDescriptionList"/>
    <dgm:cxn modelId="{814D99C8-BFB6-48D9-8CAE-C29C3F9A597D}" type="presParOf" srcId="{882FE1C8-E0D4-4AF2-814B-B39C7716BFB0}" destId="{CE31E47B-633C-44F5-B62F-8D6F23A17A9D}" srcOrd="1" destOrd="0" presId="urn:microsoft.com/office/officeart/2018/2/layout/IconLabelDescriptionList"/>
    <dgm:cxn modelId="{36ABE03D-CBFE-426A-B61A-51C90DFF60F8}" type="presParOf" srcId="{882FE1C8-E0D4-4AF2-814B-B39C7716BFB0}" destId="{295BAB67-FA3A-491F-AAA9-F77EE887E2B3}" srcOrd="2" destOrd="0" presId="urn:microsoft.com/office/officeart/2018/2/layout/IconLabelDescriptionList"/>
    <dgm:cxn modelId="{2DD34D4B-1F80-4A2D-BB86-DD71705C2E3C}" type="presParOf" srcId="{882FE1C8-E0D4-4AF2-814B-B39C7716BFB0}" destId="{2BD2DB96-5985-4F6A-84B3-53BC886B1272}" srcOrd="3" destOrd="0" presId="urn:microsoft.com/office/officeart/2018/2/layout/IconLabelDescriptionList"/>
    <dgm:cxn modelId="{203A1546-A54B-4AF3-9B0D-09F247C64077}" type="presParOf" srcId="{882FE1C8-E0D4-4AF2-814B-B39C7716BFB0}" destId="{C99FFB83-B69B-4EE5-8886-EE03D731C3C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DF7CE-896B-4DAF-8184-38BAA1D8E337}">
      <dsp:nvSpPr>
        <dsp:cNvPr id="0" name=""/>
        <dsp:cNvSpPr/>
      </dsp:nvSpPr>
      <dsp:spPr>
        <a:xfrm>
          <a:off x="0" y="649"/>
          <a:ext cx="10515600" cy="15188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F5B53-E47A-4970-A682-7B9FA0EB30B5}">
      <dsp:nvSpPr>
        <dsp:cNvPr id="0" name=""/>
        <dsp:cNvSpPr/>
      </dsp:nvSpPr>
      <dsp:spPr>
        <a:xfrm>
          <a:off x="459441" y="342382"/>
          <a:ext cx="835348" cy="8353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64E7E-68DC-446A-83C2-51274818E45B}">
      <dsp:nvSpPr>
        <dsp:cNvPr id="0" name=""/>
        <dsp:cNvSpPr/>
      </dsp:nvSpPr>
      <dsp:spPr>
        <a:xfrm>
          <a:off x="1754232" y="649"/>
          <a:ext cx="8761367" cy="1518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741" tIns="160741" rIns="160741" bIns="16074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Bangalore has a vibrant and diverse culinary scene. You can find restaurants offering a wide range of cuisines, from traditional South Indian dishes to international options like Italian, Chinese, and Continental.</a:t>
          </a:r>
          <a:endParaRPr lang="en-US" sz="2100" kern="1200"/>
        </a:p>
      </dsp:txBody>
      <dsp:txXfrm>
        <a:off x="1754232" y="649"/>
        <a:ext cx="8761367" cy="1518815"/>
      </dsp:txXfrm>
    </dsp:sp>
    <dsp:sp modelId="{93771C2D-2DD0-47CE-AC83-BA66370E708B}">
      <dsp:nvSpPr>
        <dsp:cNvPr id="0" name=""/>
        <dsp:cNvSpPr/>
      </dsp:nvSpPr>
      <dsp:spPr>
        <a:xfrm>
          <a:off x="0" y="1899169"/>
          <a:ext cx="10515600" cy="15188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FBE4F-2D90-4A2A-997E-BE9DDE1F5AD3}">
      <dsp:nvSpPr>
        <dsp:cNvPr id="0" name=""/>
        <dsp:cNvSpPr/>
      </dsp:nvSpPr>
      <dsp:spPr>
        <a:xfrm>
          <a:off x="459441" y="2240902"/>
          <a:ext cx="835348" cy="8353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A030F-5800-4FAB-A60C-DBC64EC7AD26}">
      <dsp:nvSpPr>
        <dsp:cNvPr id="0" name=""/>
        <dsp:cNvSpPr/>
      </dsp:nvSpPr>
      <dsp:spPr>
        <a:xfrm>
          <a:off x="1754232" y="1899169"/>
          <a:ext cx="8761367" cy="1518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741" tIns="160741" rIns="160741" bIns="16074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The city hosts various food festivals and events throughout the year, showcasing different cuisines and culinary experiences.</a:t>
          </a:r>
          <a:endParaRPr lang="en-US" sz="2100" kern="1200"/>
        </a:p>
      </dsp:txBody>
      <dsp:txXfrm>
        <a:off x="1754232" y="1899169"/>
        <a:ext cx="8761367" cy="1518815"/>
      </dsp:txXfrm>
    </dsp:sp>
    <dsp:sp modelId="{8B877FB6-6D2E-48DF-A3FD-294EA63C3D8A}">
      <dsp:nvSpPr>
        <dsp:cNvPr id="0" name=""/>
        <dsp:cNvSpPr/>
      </dsp:nvSpPr>
      <dsp:spPr>
        <a:xfrm>
          <a:off x="0" y="3797688"/>
          <a:ext cx="10515600" cy="15188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914FF-BC19-4085-B761-68FFC3B030CB}">
      <dsp:nvSpPr>
        <dsp:cNvPr id="0" name=""/>
        <dsp:cNvSpPr/>
      </dsp:nvSpPr>
      <dsp:spPr>
        <a:xfrm>
          <a:off x="459441" y="4139422"/>
          <a:ext cx="835348" cy="8353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73863-49AF-4CA5-BF6F-C81E7CD7B874}">
      <dsp:nvSpPr>
        <dsp:cNvPr id="0" name=""/>
        <dsp:cNvSpPr/>
      </dsp:nvSpPr>
      <dsp:spPr>
        <a:xfrm>
          <a:off x="1754232" y="3797688"/>
          <a:ext cx="8761367" cy="1518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741" tIns="160741" rIns="160741" bIns="16074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Bangalore has at approximately 12,000 restaurants. With such an high number of restaurants.</a:t>
          </a:r>
          <a:endParaRPr lang="en-US" sz="2100" kern="1200"/>
        </a:p>
      </dsp:txBody>
      <dsp:txXfrm>
        <a:off x="1754232" y="3797688"/>
        <a:ext cx="8761367" cy="1518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9DF93-3F51-4A83-B3F9-FBDB84635AA9}">
      <dsp:nvSpPr>
        <dsp:cNvPr id="0" name=""/>
        <dsp:cNvSpPr/>
      </dsp:nvSpPr>
      <dsp:spPr>
        <a:xfrm>
          <a:off x="3398824" y="265431"/>
          <a:ext cx="3778813" cy="3655123"/>
        </a:xfrm>
        <a:prstGeom prst="pie">
          <a:avLst>
            <a:gd name="adj1" fmla="val 16200000"/>
            <a:gd name="adj2" fmla="val 192857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Data</a:t>
          </a:r>
          <a:r>
            <a:rPr lang="en-US" sz="1000" b="1" i="0" kern="1200" dirty="0"/>
            <a:t> </a:t>
          </a:r>
          <a:r>
            <a:rPr lang="en-US" sz="1000" kern="1200" dirty="0"/>
            <a:t>Collection</a:t>
          </a:r>
        </a:p>
      </dsp:txBody>
      <dsp:txXfrm>
        <a:off x="5384051" y="604835"/>
        <a:ext cx="899717" cy="696214"/>
      </dsp:txXfrm>
    </dsp:sp>
    <dsp:sp modelId="{3552919A-6154-4A5B-B973-E9DFBDA5DB5F}">
      <dsp:nvSpPr>
        <dsp:cNvPr id="0" name=""/>
        <dsp:cNvSpPr/>
      </dsp:nvSpPr>
      <dsp:spPr>
        <a:xfrm>
          <a:off x="3507664" y="324174"/>
          <a:ext cx="3655123" cy="3655123"/>
        </a:xfrm>
        <a:prstGeom prst="pie">
          <a:avLst>
            <a:gd name="adj1" fmla="val 19285716"/>
            <a:gd name="adj2" fmla="val 7714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Data Preprocessing</a:t>
          </a:r>
          <a:r>
            <a:rPr lang="en-US" sz="1000" b="1" kern="1200"/>
            <a:t>.</a:t>
          </a:r>
          <a:endParaRPr lang="en-US" sz="1000" kern="1200"/>
        </a:p>
      </dsp:txBody>
      <dsp:txXfrm>
        <a:off x="5990102" y="1649157"/>
        <a:ext cx="1000807" cy="609187"/>
      </dsp:txXfrm>
    </dsp:sp>
    <dsp:sp modelId="{D92BD9E8-B97D-4224-A96C-53E7B41B576D}">
      <dsp:nvSpPr>
        <dsp:cNvPr id="0" name=""/>
        <dsp:cNvSpPr/>
      </dsp:nvSpPr>
      <dsp:spPr>
        <a:xfrm>
          <a:off x="3490693" y="398147"/>
          <a:ext cx="3655123" cy="3655123"/>
        </a:xfrm>
        <a:prstGeom prst="pie">
          <a:avLst>
            <a:gd name="adj1" fmla="val 771428"/>
            <a:gd name="adj2" fmla="val 385714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Exploratory Data Analysis (EDA).</a:t>
          </a:r>
        </a:p>
      </dsp:txBody>
      <dsp:txXfrm>
        <a:off x="5837805" y="2562938"/>
        <a:ext cx="870267" cy="674457"/>
      </dsp:txXfrm>
    </dsp:sp>
    <dsp:sp modelId="{656650EF-40DE-4403-81C4-7BBD4CA6D969}">
      <dsp:nvSpPr>
        <dsp:cNvPr id="0" name=""/>
        <dsp:cNvSpPr/>
      </dsp:nvSpPr>
      <dsp:spPr>
        <a:xfrm>
          <a:off x="3422812" y="430782"/>
          <a:ext cx="3655123" cy="3655123"/>
        </a:xfrm>
        <a:prstGeom prst="pie">
          <a:avLst>
            <a:gd name="adj1" fmla="val 3857226"/>
            <a:gd name="adj2" fmla="val 69428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NLP.</a:t>
          </a:r>
        </a:p>
      </dsp:txBody>
      <dsp:txXfrm>
        <a:off x="4826119" y="3302665"/>
        <a:ext cx="848510" cy="609187"/>
      </dsp:txXfrm>
    </dsp:sp>
    <dsp:sp modelId="{D4CD9E53-4DC0-4C8E-9495-409E48916229}">
      <dsp:nvSpPr>
        <dsp:cNvPr id="0" name=""/>
        <dsp:cNvSpPr/>
      </dsp:nvSpPr>
      <dsp:spPr>
        <a:xfrm>
          <a:off x="3354932" y="398147"/>
          <a:ext cx="3655123" cy="3655123"/>
        </a:xfrm>
        <a:prstGeom prst="pie">
          <a:avLst>
            <a:gd name="adj1" fmla="val 6942858"/>
            <a:gd name="adj2" fmla="val 1002857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Data preparing for machine learning model</a:t>
          </a:r>
        </a:p>
      </dsp:txBody>
      <dsp:txXfrm>
        <a:off x="3792676" y="2562938"/>
        <a:ext cx="870267" cy="674457"/>
      </dsp:txXfrm>
    </dsp:sp>
    <dsp:sp modelId="{38EF6026-3018-46E3-AAF9-76E1CF0CA112}">
      <dsp:nvSpPr>
        <dsp:cNvPr id="0" name=""/>
        <dsp:cNvSpPr/>
      </dsp:nvSpPr>
      <dsp:spPr>
        <a:xfrm>
          <a:off x="3337961" y="324174"/>
          <a:ext cx="3655123" cy="3655123"/>
        </a:xfrm>
        <a:prstGeom prst="pie">
          <a:avLst>
            <a:gd name="adj1" fmla="val 10028574"/>
            <a:gd name="adj2" fmla="val 1311428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Analysis.</a:t>
          </a:r>
        </a:p>
      </dsp:txBody>
      <dsp:txXfrm>
        <a:off x="3509839" y="1649157"/>
        <a:ext cx="1000807" cy="609187"/>
      </dsp:txXfrm>
    </dsp:sp>
    <dsp:sp modelId="{7CCCA542-541D-483B-91B7-A66580DAEBD9}">
      <dsp:nvSpPr>
        <dsp:cNvPr id="0" name=""/>
        <dsp:cNvSpPr/>
      </dsp:nvSpPr>
      <dsp:spPr>
        <a:xfrm>
          <a:off x="3422823" y="306369"/>
          <a:ext cx="3655123" cy="3655123"/>
        </a:xfrm>
        <a:prstGeom prst="pie">
          <a:avLst>
            <a:gd name="adj1" fmla="val 13114284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Dashboard using Streamlit</a:t>
          </a:r>
        </a:p>
      </dsp:txBody>
      <dsp:txXfrm>
        <a:off x="4287434" y="645773"/>
        <a:ext cx="870267" cy="696214"/>
      </dsp:txXfrm>
    </dsp:sp>
    <dsp:sp modelId="{DDC8658B-CD3A-46EA-9361-CEDF81EB1A2E}">
      <dsp:nvSpPr>
        <dsp:cNvPr id="0" name=""/>
        <dsp:cNvSpPr/>
      </dsp:nvSpPr>
      <dsp:spPr>
        <a:xfrm>
          <a:off x="3119662" y="39162"/>
          <a:ext cx="4335556" cy="4107663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93002-C1C8-4660-BBF2-D5FC42263BCE}">
      <dsp:nvSpPr>
        <dsp:cNvPr id="0" name=""/>
        <dsp:cNvSpPr/>
      </dsp:nvSpPr>
      <dsp:spPr>
        <a:xfrm>
          <a:off x="3281507" y="98165"/>
          <a:ext cx="4107663" cy="4107663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B0C1C-8369-43F0-AFDA-2B092E5829DB}">
      <dsp:nvSpPr>
        <dsp:cNvPr id="0" name=""/>
        <dsp:cNvSpPr/>
      </dsp:nvSpPr>
      <dsp:spPr>
        <a:xfrm>
          <a:off x="3264477" y="171966"/>
          <a:ext cx="4107663" cy="4107663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A26C1-37F8-4FB8-8155-58809DCEA395}">
      <dsp:nvSpPr>
        <dsp:cNvPr id="0" name=""/>
        <dsp:cNvSpPr/>
      </dsp:nvSpPr>
      <dsp:spPr>
        <a:xfrm>
          <a:off x="3196543" y="204417"/>
          <a:ext cx="4107663" cy="4107663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72030-8F3C-4C8D-8E21-2792E9440AC4}">
      <dsp:nvSpPr>
        <dsp:cNvPr id="0" name=""/>
        <dsp:cNvSpPr/>
      </dsp:nvSpPr>
      <dsp:spPr>
        <a:xfrm>
          <a:off x="3128609" y="171966"/>
          <a:ext cx="4107663" cy="4107663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CC206-C4B1-47CE-9083-A45802314F36}">
      <dsp:nvSpPr>
        <dsp:cNvPr id="0" name=""/>
        <dsp:cNvSpPr/>
      </dsp:nvSpPr>
      <dsp:spPr>
        <a:xfrm>
          <a:off x="3111578" y="98165"/>
          <a:ext cx="4107663" cy="4107663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795D2-A233-4EF3-BFFF-70824BAFD977}">
      <dsp:nvSpPr>
        <dsp:cNvPr id="0" name=""/>
        <dsp:cNvSpPr/>
      </dsp:nvSpPr>
      <dsp:spPr>
        <a:xfrm>
          <a:off x="3196736" y="80099"/>
          <a:ext cx="4107663" cy="4107663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356C5-6BD3-4BD4-9A7C-11CAA3747919}">
      <dsp:nvSpPr>
        <dsp:cNvPr id="0" name=""/>
        <dsp:cNvSpPr/>
      </dsp:nvSpPr>
      <dsp:spPr>
        <a:xfrm>
          <a:off x="8092" y="961416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9476D-FBD8-409D-A02A-42FBEFBEFEEE}">
      <dsp:nvSpPr>
        <dsp:cNvPr id="0" name=""/>
        <dsp:cNvSpPr/>
      </dsp:nvSpPr>
      <dsp:spPr>
        <a:xfrm>
          <a:off x="8092" y="1877951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Culinary and Cultural Experience:</a:t>
          </a:r>
          <a:endParaRPr lang="en-US" sz="1400" kern="1200"/>
        </a:p>
      </dsp:txBody>
      <dsp:txXfrm>
        <a:off x="8092" y="1877951"/>
        <a:ext cx="2320312" cy="435058"/>
      </dsp:txXfrm>
    </dsp:sp>
    <dsp:sp modelId="{C3736254-2E90-4D3D-B876-C02E262E8459}">
      <dsp:nvSpPr>
        <dsp:cNvPr id="0" name=""/>
        <dsp:cNvSpPr/>
      </dsp:nvSpPr>
      <dsp:spPr>
        <a:xfrm>
          <a:off x="8092" y="2361580"/>
          <a:ext cx="2320312" cy="1028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To attract more visitors to neighborhoods like BTM Layout, focus on creating a unique culinary and cultural experience. Invest in marketing to highlight the area's distinctive offerings.</a:t>
          </a:r>
          <a:endParaRPr lang="en-US" sz="1100" kern="1200"/>
        </a:p>
      </dsp:txBody>
      <dsp:txXfrm>
        <a:off x="8092" y="2361580"/>
        <a:ext cx="2320312" cy="1028341"/>
      </dsp:txXfrm>
    </dsp:sp>
    <dsp:sp modelId="{B7A61B0E-663D-46CF-B30E-6378A58FD139}">
      <dsp:nvSpPr>
        <dsp:cNvPr id="0" name=""/>
        <dsp:cNvSpPr/>
      </dsp:nvSpPr>
      <dsp:spPr>
        <a:xfrm>
          <a:off x="2734460" y="961416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DC6D2-AFA8-4EB5-A658-00DC77DA1EB9}">
      <dsp:nvSpPr>
        <dsp:cNvPr id="0" name=""/>
        <dsp:cNvSpPr/>
      </dsp:nvSpPr>
      <dsp:spPr>
        <a:xfrm>
          <a:off x="2734460" y="1877951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Enhance Services:</a:t>
          </a:r>
          <a:endParaRPr lang="en-US" sz="1400" kern="1200"/>
        </a:p>
      </dsp:txBody>
      <dsp:txXfrm>
        <a:off x="2734460" y="1877951"/>
        <a:ext cx="2320312" cy="435058"/>
      </dsp:txXfrm>
    </dsp:sp>
    <dsp:sp modelId="{3F02275D-936B-487C-8F89-426BE95FDB41}">
      <dsp:nvSpPr>
        <dsp:cNvPr id="0" name=""/>
        <dsp:cNvSpPr/>
      </dsp:nvSpPr>
      <dsp:spPr>
        <a:xfrm>
          <a:off x="2734460" y="2361580"/>
          <a:ext cx="2320312" cy="1028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Provide all restaurants with essential services such as online ordering and table booking to cater to modern customer preferences and convenience.</a:t>
          </a:r>
          <a:endParaRPr lang="en-US" sz="1100" kern="1200"/>
        </a:p>
      </dsp:txBody>
      <dsp:txXfrm>
        <a:off x="2734460" y="2361580"/>
        <a:ext cx="2320312" cy="1028341"/>
      </dsp:txXfrm>
    </dsp:sp>
    <dsp:sp modelId="{2F39FE36-AD4E-4193-B89B-0BD68DD4F20D}">
      <dsp:nvSpPr>
        <dsp:cNvPr id="0" name=""/>
        <dsp:cNvSpPr/>
      </dsp:nvSpPr>
      <dsp:spPr>
        <a:xfrm>
          <a:off x="5460827" y="961416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03320-DE5E-4899-BFC6-85035FFB9755}">
      <dsp:nvSpPr>
        <dsp:cNvPr id="0" name=""/>
        <dsp:cNvSpPr/>
      </dsp:nvSpPr>
      <dsp:spPr>
        <a:xfrm>
          <a:off x="5460827" y="1877951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Cuisine Evolution Analysis:</a:t>
          </a:r>
          <a:endParaRPr lang="en-US" sz="1400" kern="1200"/>
        </a:p>
      </dsp:txBody>
      <dsp:txXfrm>
        <a:off x="5460827" y="1877951"/>
        <a:ext cx="2320312" cy="435058"/>
      </dsp:txXfrm>
    </dsp:sp>
    <dsp:sp modelId="{9604DCAC-938B-4F02-B317-B4D2F8F8EA41}">
      <dsp:nvSpPr>
        <dsp:cNvPr id="0" name=""/>
        <dsp:cNvSpPr/>
      </dsp:nvSpPr>
      <dsp:spPr>
        <a:xfrm>
          <a:off x="5460827" y="2361580"/>
          <a:ext cx="2320312" cy="1028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Analyze the transformation of Bengaluru's dining scene over the years to spot emerging food trends and changing customer preferences.</a:t>
          </a:r>
          <a:endParaRPr lang="en-US" sz="1100" kern="1200"/>
        </a:p>
      </dsp:txBody>
      <dsp:txXfrm>
        <a:off x="5460827" y="2361580"/>
        <a:ext cx="2320312" cy="1028341"/>
      </dsp:txXfrm>
    </dsp:sp>
    <dsp:sp modelId="{21E79F4C-8F27-4642-AF76-89753C8B99DB}">
      <dsp:nvSpPr>
        <dsp:cNvPr id="0" name=""/>
        <dsp:cNvSpPr/>
      </dsp:nvSpPr>
      <dsp:spPr>
        <a:xfrm>
          <a:off x="8187194" y="961416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29D8E-CE2C-4ED0-A8C0-3C74075FA64C}">
      <dsp:nvSpPr>
        <dsp:cNvPr id="0" name=""/>
        <dsp:cNvSpPr/>
      </dsp:nvSpPr>
      <dsp:spPr>
        <a:xfrm>
          <a:off x="8187194" y="1877951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Quality-Cost Balance:</a:t>
          </a:r>
          <a:endParaRPr lang="en-US" sz="1400" kern="1200"/>
        </a:p>
      </dsp:txBody>
      <dsp:txXfrm>
        <a:off x="8187194" y="1877951"/>
        <a:ext cx="2320312" cy="435058"/>
      </dsp:txXfrm>
    </dsp:sp>
    <dsp:sp modelId="{43FC655E-2A81-4412-8C5A-2A6E32938D30}">
      <dsp:nvSpPr>
        <dsp:cNvPr id="0" name=""/>
        <dsp:cNvSpPr/>
      </dsp:nvSpPr>
      <dsp:spPr>
        <a:xfrm>
          <a:off x="8187194" y="2361580"/>
          <a:ext cx="2320312" cy="1028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Ensure a balance between quality and cost in the restaurant offerings to attract a diverse range of customers.</a:t>
          </a:r>
          <a:endParaRPr lang="en-US" sz="1100" kern="1200"/>
        </a:p>
      </dsp:txBody>
      <dsp:txXfrm>
        <a:off x="8187194" y="2361580"/>
        <a:ext cx="2320312" cy="10283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7863A-869C-436D-9041-EEC4FFA1E8AE}">
      <dsp:nvSpPr>
        <dsp:cNvPr id="0" name=""/>
        <dsp:cNvSpPr/>
      </dsp:nvSpPr>
      <dsp:spPr>
        <a:xfrm>
          <a:off x="765914" y="36809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75C0B-7088-4A1D-9006-165B3C9AD8F3}">
      <dsp:nvSpPr>
        <dsp:cNvPr id="0" name=""/>
        <dsp:cNvSpPr/>
      </dsp:nvSpPr>
      <dsp:spPr>
        <a:xfrm>
          <a:off x="765914" y="202873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b="1" i="0" kern="1200"/>
            <a:t>Seasonal Dining Insights:</a:t>
          </a:r>
          <a:endParaRPr lang="en-US" sz="2900" kern="1200"/>
        </a:p>
      </dsp:txBody>
      <dsp:txXfrm>
        <a:off x="765914" y="2028732"/>
        <a:ext cx="4320000" cy="648000"/>
      </dsp:txXfrm>
    </dsp:sp>
    <dsp:sp modelId="{D4CDEC54-B4F7-4046-99C9-66EB0271FA64}">
      <dsp:nvSpPr>
        <dsp:cNvPr id="0" name=""/>
        <dsp:cNvSpPr/>
      </dsp:nvSpPr>
      <dsp:spPr>
        <a:xfrm>
          <a:off x="765914" y="2745865"/>
          <a:ext cx="4320000" cy="1078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Investigate seasonal dining trends, unveiling variations in customer behavior during festivals and specific times of the year. Utilize these insights for targeted promotions and menus.</a:t>
          </a:r>
          <a:endParaRPr lang="en-US" sz="1700" kern="1200"/>
        </a:p>
      </dsp:txBody>
      <dsp:txXfrm>
        <a:off x="765914" y="2745865"/>
        <a:ext cx="4320000" cy="1078841"/>
      </dsp:txXfrm>
    </dsp:sp>
    <dsp:sp modelId="{A12F13BE-1662-4062-A377-57B418B54020}">
      <dsp:nvSpPr>
        <dsp:cNvPr id="0" name=""/>
        <dsp:cNvSpPr/>
      </dsp:nvSpPr>
      <dsp:spPr>
        <a:xfrm>
          <a:off x="5841914" y="36809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BAB67-FA3A-491F-AAA9-F77EE887E2B3}">
      <dsp:nvSpPr>
        <dsp:cNvPr id="0" name=""/>
        <dsp:cNvSpPr/>
      </dsp:nvSpPr>
      <dsp:spPr>
        <a:xfrm>
          <a:off x="5841914" y="202873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b="1" i="0" kern="1200"/>
            <a:t>Dish Popularity Exploration:</a:t>
          </a:r>
          <a:endParaRPr lang="en-US" sz="2900" kern="1200"/>
        </a:p>
      </dsp:txBody>
      <dsp:txXfrm>
        <a:off x="5841914" y="2028732"/>
        <a:ext cx="4320000" cy="648000"/>
      </dsp:txXfrm>
    </dsp:sp>
    <dsp:sp modelId="{C99FFB83-B69B-4EE5-8886-EE03D731C3C0}">
      <dsp:nvSpPr>
        <dsp:cNvPr id="0" name=""/>
        <dsp:cNvSpPr/>
      </dsp:nvSpPr>
      <dsp:spPr>
        <a:xfrm>
          <a:off x="5841914" y="2745865"/>
          <a:ext cx="4320000" cy="1078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Explore the most beloved dishes among customers, studying variations in praise and preferences across different cuisine types to fine-tune menus and offerings.</a:t>
          </a:r>
          <a:endParaRPr lang="en-US" sz="1700" kern="1200"/>
        </a:p>
      </dsp:txBody>
      <dsp:txXfrm>
        <a:off x="5841914" y="2745865"/>
        <a:ext cx="4320000" cy="1078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1F0F-E859-77BA-4AA6-1C6A044C7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33195-98C0-14C5-C415-94F34B87F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CDBE-7137-D6B8-21C2-7B93E94A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DEA4-23D4-49AA-AA06-7EAF9DA897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2430-0F66-B6E5-C0AA-84B4C2CE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0998F-CA0B-EC25-B604-C77C2DF8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D905-DA24-4792-BB65-F151D93B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0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7EA8-7F89-2F09-7CC6-EDBDED7B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75CB4-4B82-5E2C-7814-3ACB17D7F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3009D-ED67-F170-E579-1DABAAAE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DEA4-23D4-49AA-AA06-7EAF9DA897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B512B-B646-3270-01ED-FE22034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ADA12-5558-B37F-A708-F1D08402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D905-DA24-4792-BB65-F151D93B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1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1629F-A5E9-B880-9705-46A030395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F9226-92AF-236E-5460-EFBAD4C21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92DFF-B4CC-587B-C321-1CD0EB37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DEA4-23D4-49AA-AA06-7EAF9DA897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833C-5725-4C97-E1AF-E7B3015D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0192F-49A7-E01C-201D-BA9BF09E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D905-DA24-4792-BB65-F151D93B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2CB3-82ED-F812-C34A-7100E365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208E-CC12-8EA6-C94D-BDA82A2B6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7CC34-8439-72BF-38B1-A0546B84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DEA4-23D4-49AA-AA06-7EAF9DA897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0D0E4-1BDA-0122-E4B5-F19B91DD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F6295-3DC1-137C-C073-95824CAD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D905-DA24-4792-BB65-F151D93B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3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963E-F0DF-D565-EB56-453274AD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7C36-95E7-002F-E2EB-ADE83D0F5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380C-AD2B-4B2A-D332-B4B1831F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DEA4-23D4-49AA-AA06-7EAF9DA897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0F83F-9B2B-E06D-024F-E5664887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80A18-1F1C-3A53-5050-01E063C6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D905-DA24-4792-BB65-F151D93B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8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F701-8A59-9362-722B-DA30B9AB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CF73-9795-DFCF-1316-AC3D56090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89BFC-02FF-83FF-4EB2-F9C970A41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EB5E6-AAC5-444A-1199-D34829E6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DEA4-23D4-49AA-AA06-7EAF9DA897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EED1B-4092-F14F-7C93-51C3431C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040E3-4B2F-52FD-27C3-B3FAD4BB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D905-DA24-4792-BB65-F151D93B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6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66EC-DB4D-F49D-D74E-922BFF88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93C29-4B26-A840-CB05-081B17D0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EA67C-6837-A203-84CF-88BC967C3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5DA4C-80EC-0726-372E-23DC611AB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3DCB4-F169-239C-392A-31703F9A9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7B138-286E-A8CA-245A-E2FA14D3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DEA4-23D4-49AA-AA06-7EAF9DA897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BC69D-5BC6-63FA-C438-1DFCFFA8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42E76-9185-3DA2-0E1C-CA39D2FB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D905-DA24-4792-BB65-F151D93B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1397-9DC4-B5E1-2565-25C98277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6C1D4-05BC-A67D-4A26-E83BFCB1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DEA4-23D4-49AA-AA06-7EAF9DA897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D268A-FA90-C06C-70DB-252D46D3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58A59-1DBB-C44A-0336-22BD3F2A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D905-DA24-4792-BB65-F151D93B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9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628B3-DB92-4601-958D-F6869EC5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DEA4-23D4-49AA-AA06-7EAF9DA897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FF44F-EF10-439B-1DBE-42384DA0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FD37F-1153-3ADF-F094-84A92932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D905-DA24-4792-BB65-F151D93B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3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1A57-7FB5-8C7F-5C44-998CB957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9B43-2DD7-A3D9-2AB3-717BAF67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CDFE7-E691-9DD4-0C59-6C64834A0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6EC3E-DF03-EFF6-9FF1-716BCA88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DEA4-23D4-49AA-AA06-7EAF9DA897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CDBC8-6683-26ED-25DC-163DC116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7440D-24C3-FE2C-276A-35E12AC2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D905-DA24-4792-BB65-F151D93B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91C2-8CD7-9FA8-D808-C1EEE3B2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B15E4-F95F-4BDA-B1B8-7ADA7AE1E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C162F-D756-D1BE-FD7A-7A25BA7A8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545C1-E493-2A6D-9937-06A720EF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DEA4-23D4-49AA-AA06-7EAF9DA897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3AA2D-BA8F-5858-1C42-F7323FD7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DD2C5-AC63-2474-527D-1090905E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D905-DA24-4792-BB65-F151D93B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5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E1316-2CDC-0B92-E448-3A2B101D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7DDB1-1EB3-D144-BD90-A54A2E46F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5E783-E13A-E7B6-1AE2-A89FF16D7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1DEA4-23D4-49AA-AA06-7EAF9DA897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4EDB0-AFEB-B62B-38C5-E6C133843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0FF84-B223-E5B0-161F-827A685A6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D905-DA24-4792-BB65-F151D93B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9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760E64-5A41-72D1-579F-DC5F0A170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4507" y="18087"/>
            <a:ext cx="4617491" cy="5468314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9EAD8-5EED-AAA9-46C1-AC78F36C4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9475" y="684945"/>
            <a:ext cx="3520854" cy="4311383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0" i="0">
                <a:effectLst/>
                <a:latin typeface="Söhne"/>
              </a:rPr>
              <a:t>Bangalore Restaurants</a:t>
            </a: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E52C0-5542-9A14-75A0-10C75553F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9475" y="5856941"/>
            <a:ext cx="3520854" cy="676071"/>
          </a:xfrm>
        </p:spPr>
        <p:txBody>
          <a:bodyPr anchor="ctr">
            <a:normAutofit/>
          </a:bodyPr>
          <a:lstStyle/>
          <a:p>
            <a:pPr algn="l"/>
            <a:r>
              <a:rPr lang="en-US" sz="1400"/>
              <a:t>Done by : Aml Kamal</a:t>
            </a:r>
          </a:p>
          <a:p>
            <a:pPr algn="l"/>
            <a:r>
              <a:rPr lang="en-US" sz="1400"/>
              <a:t>Supervised by : Eng / Abdelrahman Gaber</a:t>
            </a:r>
          </a:p>
        </p:txBody>
      </p:sp>
      <p:pic>
        <p:nvPicPr>
          <p:cNvPr id="5" name="Picture 4" descr="Variety of fresh salads">
            <a:extLst>
              <a:ext uri="{FF2B5EF4-FFF2-40B4-BE49-F238E27FC236}">
                <a16:creationId xmlns:a16="http://schemas.microsoft.com/office/drawing/2014/main" id="{5A6D0BCD-26EE-ED09-610E-705FB2822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7" r="17765" b="-1"/>
          <a:stretch/>
        </p:blipFill>
        <p:spPr>
          <a:xfrm>
            <a:off x="-2" y="10"/>
            <a:ext cx="757179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8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A607C-DD12-CD37-1FB2-AE199270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Rating according to the cost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D1D0F3-570A-A2E2-5546-2F56F0819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98" y="1675227"/>
            <a:ext cx="90602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2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0EB75-FC00-574D-A224-80305B8F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200" b="1" spc="-40" dirty="0">
                <a:solidFill>
                  <a:schemeClr val="bg1"/>
                </a:solidFill>
              </a:rPr>
              <a:t>Number of restaurant in each </a:t>
            </a:r>
            <a:r>
              <a:rPr lang="en-IN" sz="3200" b="1" spc="-40" dirty="0" err="1">
                <a:solidFill>
                  <a:schemeClr val="bg1"/>
                </a:solidFill>
              </a:rPr>
              <a:t>neighborhood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C81D823C-1870-E300-B724-9C0FB4276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98" y="1675227"/>
            <a:ext cx="90602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78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59E08-6C05-92B0-E427-940D97A2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highest restaurants are voted and recommended</a:t>
            </a:r>
          </a:p>
        </p:txBody>
      </p:sp>
      <p:pic>
        <p:nvPicPr>
          <p:cNvPr id="9" name="Content Placeholder 8" descr="A chart with text on it&#10;&#10;Description automatically generated with medium confidence">
            <a:extLst>
              <a:ext uri="{FF2B5EF4-FFF2-40B4-BE49-F238E27FC236}">
                <a16:creationId xmlns:a16="http://schemas.microsoft.com/office/drawing/2014/main" id="{057B5E14-A802-F94C-FD66-2545FE0B9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9" y="1675227"/>
            <a:ext cx="1004388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9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4798-85E4-E52C-0098-B3D0B8A1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Recommendation</a:t>
            </a:r>
            <a:r>
              <a:rPr lang="en-US"/>
              <a:t> 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6F80FB-8236-A24D-6FE4-D0A1E2AFF8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79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D77AD3-4021-31DB-6710-43D776ADD6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6124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20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Content Placeholder 2">
            <a:extLst>
              <a:ext uri="{FF2B5EF4-FFF2-40B4-BE49-F238E27FC236}">
                <a16:creationId xmlns:a16="http://schemas.microsoft.com/office/drawing/2014/main" id="{958EF005-2C03-03C7-DD69-A0D9C60E06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859809"/>
          <a:ext cx="10515600" cy="5317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611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409F-952B-D76A-3E85-368E85E7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latin typeface="Söhne"/>
                <a:ea typeface="+mn-ea"/>
                <a:cs typeface="+mn-cs"/>
              </a:rPr>
              <a:t>Project Workflow</a:t>
            </a:r>
            <a:endParaRPr lang="en-US" sz="4000" b="1" dirty="0">
              <a:latin typeface="Söhne"/>
              <a:ea typeface="+mn-ea"/>
              <a:cs typeface="+mn-cs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FAF61AE-43BF-4BDD-3425-5FF1D05236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9186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946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50F35-FF0C-4B10-E434-321DF69C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most popular restaurant type </a:t>
            </a:r>
          </a:p>
        </p:txBody>
      </p:sp>
      <p:pic>
        <p:nvPicPr>
          <p:cNvPr id="5" name="Content Placeholder 4" descr="A pie chart with numbers and a number of different colors&#10;&#10;Description automatically generated">
            <a:extLst>
              <a:ext uri="{FF2B5EF4-FFF2-40B4-BE49-F238E27FC236}">
                <a16:creationId xmlns:a16="http://schemas.microsoft.com/office/drawing/2014/main" id="{9D073816-E633-3E0E-043E-DE6D94D35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08" y="1675227"/>
            <a:ext cx="915458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9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0FCDC-D2A2-EF0F-6CFC-641AAFBD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Highest rated restaurant type</a:t>
            </a:r>
          </a:p>
        </p:txBody>
      </p:sp>
      <p:pic>
        <p:nvPicPr>
          <p:cNvPr id="5" name="Content Placeholder 4" descr="A graph with text on it&#10;&#10;Description automatically generated with medium confidence">
            <a:extLst>
              <a:ext uri="{FF2B5EF4-FFF2-40B4-BE49-F238E27FC236}">
                <a16:creationId xmlns:a16="http://schemas.microsoft.com/office/drawing/2014/main" id="{AD9F7ABE-BA14-580C-CD46-52700A2EE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98" y="1675227"/>
            <a:ext cx="90602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9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AF9C7-2B00-F8E4-41B5-B4432712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Restaurants types that offer the best cost of two person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F117B7-5175-B610-203E-548EB8759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88" y="1962659"/>
            <a:ext cx="8402223" cy="4077269"/>
          </a:xfrm>
        </p:spPr>
      </p:pic>
    </p:spTree>
    <p:extLst>
      <p:ext uri="{BB962C8B-B14F-4D97-AF65-F5344CB8AC3E}">
        <p14:creationId xmlns:p14="http://schemas.microsoft.com/office/powerpoint/2010/main" val="393804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DB043-98D8-0FF9-E450-5C15133E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most popular cuisines</a:t>
            </a:r>
          </a:p>
        </p:txBody>
      </p:sp>
      <p:pic>
        <p:nvPicPr>
          <p:cNvPr id="5" name="Content Placeholder 4" descr="A graph of a bar chart">
            <a:extLst>
              <a:ext uri="{FF2B5EF4-FFF2-40B4-BE49-F238E27FC236}">
                <a16:creationId xmlns:a16="http://schemas.microsoft.com/office/drawing/2014/main" id="{4C52441A-ADFE-995F-1B94-C7DC29F50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87" y="1675227"/>
            <a:ext cx="853242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9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70AA0-8A71-2050-EFA2-C02F272A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most 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dish_liked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04D821-CA59-F82C-ED5E-169421E31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977" y="1675227"/>
            <a:ext cx="857404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5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9D521-C419-8041-2261-CE4C81D3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Highly rated cuisines </a:t>
            </a:r>
          </a:p>
        </p:txBody>
      </p:sp>
      <p:pic>
        <p:nvPicPr>
          <p:cNvPr id="5" name="Content Placeholder 4" descr="A diagram of a chart&#10;&#10;Description automatically generated with medium confidence">
            <a:extLst>
              <a:ext uri="{FF2B5EF4-FFF2-40B4-BE49-F238E27FC236}">
                <a16:creationId xmlns:a16="http://schemas.microsoft.com/office/drawing/2014/main" id="{B40E3447-5FB2-3284-0DA7-723186BC1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87" y="1675227"/>
            <a:ext cx="853242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5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327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Office Theme</vt:lpstr>
      <vt:lpstr>Bangalore Restaurants</vt:lpstr>
      <vt:lpstr>PowerPoint Presentation</vt:lpstr>
      <vt:lpstr>Project Workflow</vt:lpstr>
      <vt:lpstr>The most popular restaurant type </vt:lpstr>
      <vt:lpstr>Highest rated restaurant type</vt:lpstr>
      <vt:lpstr>Restaurants types that offer the best cost of two person</vt:lpstr>
      <vt:lpstr>The most popular cuisines</vt:lpstr>
      <vt:lpstr>The most dish_liked</vt:lpstr>
      <vt:lpstr>Highly rated cuisines </vt:lpstr>
      <vt:lpstr>Rating according to the cost</vt:lpstr>
      <vt:lpstr>Number of restaurant in each neighborhood</vt:lpstr>
      <vt:lpstr>The highest restaurants are voted and recommended</vt:lpstr>
      <vt:lpstr>Recommendation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Bangalore Restaurants</dc:title>
  <dc:creator>عبد الحميد كمال عبد الحميد معوض ( 123180120 )</dc:creator>
  <cp:lastModifiedBy>عبد الحميد كمال عبد الحميد معوض ( 123180120 )</cp:lastModifiedBy>
  <cp:revision>1</cp:revision>
  <dcterms:created xsi:type="dcterms:W3CDTF">2023-10-26T12:11:48Z</dcterms:created>
  <dcterms:modified xsi:type="dcterms:W3CDTF">2023-10-27T10:40:43Z</dcterms:modified>
</cp:coreProperties>
</file>