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8B19-B079-4A26-836E-931DCB675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A5783-5B09-4C93-A11B-9A4AAB538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C38A-570B-42EB-91CE-3579481E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FBBD-73B5-4BF2-A8E2-041A21FF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150A2-636E-4641-96DE-10166538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8763-0E6F-47A8-A011-F3109851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2C625-A5D1-4B63-98ED-4DFC3E87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1024B-91C2-444D-9AEB-D7E5002C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29B3-5125-4AFF-9536-B1F33D54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6209-47FF-4D64-9465-CD85EAC4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3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46D7C-EB42-4DDF-A97D-B1656B346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EA9EE-59A4-468A-9886-B8A642C0E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219B-D5BA-4685-886D-9BE3C290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645B-7A78-4756-A6B6-7D35EC16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3A0D-545B-44F5-AFD9-8012CA61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7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30FD-583E-4B47-9F90-D7F4A7C5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77F2-12B1-4ECF-9C07-5E993BCD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AA45-8BC5-4AB6-B147-2CEC4861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4CAB-EB0F-47C7-81F8-9E462BAE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EE01-C196-4D8B-89BD-93E5EF7B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1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72AF-A3D2-47A5-B0DE-AB657C2C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8FFD-2E56-4DF4-A1B4-9FC932DA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545C-F6C5-4136-BEF2-6E7EF7C9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4C72-E9DE-4D95-A44B-D941FD61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4524-B649-445A-9BD2-287DF6BE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5A12-C68E-44BC-9C7B-D129440B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3667-0816-48BB-92A8-EF76C03CD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3F16-A717-447D-8835-861B1BF0A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BFE3-CE40-4474-B147-BE07B71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E9FED-BC50-4D20-BAD9-26119DC2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0EA4A-6B29-4977-8105-08A9CE5C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D520-AFCE-4876-A44D-7D7D17A5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1C5A-1070-4145-8CC5-0C52098F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721FB-193D-46C0-B064-FF728419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52CCB-1B51-4165-AE75-3737FBE47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756FE-4134-49AE-B6B7-99498EF6B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650CA-F47E-49A4-920E-A3DF700F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B8FC3-E244-4E80-984E-4EE8C67B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0889D-C6E6-4BBF-A2D3-7177E19E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814E-0F6F-4BCB-83EC-FCFBC06A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0752F-94B5-429D-8B44-8AE905B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5ABC-0D64-4307-BCC1-29B077EC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51904-EDC8-4FD3-B3CC-449E2EE0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61E1A-BD94-466C-8A88-ECE240D2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C5573-16A6-46A9-915C-1D1BCBF1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96B5-B6A2-4E81-AD6C-89B1219E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0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41DE-4FCC-4151-AF0A-8437020F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7945-2B65-4905-B991-5C3A3DE2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48E4-6198-4030-9FF3-E52778A7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8ED9B-CEF7-4C20-8D37-5C661A7D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6DAA6-2435-4F71-A911-E9AC980F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8D5D3-396D-4741-8894-2F665326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5315-3092-4899-A0B7-2FD6AC3A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34261-6C25-4146-9E38-54687916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8E31A-DF70-44E4-B610-1A1A65D5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B3C8-D619-434C-8730-7A67E14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81B62-7316-42DF-B221-D81D4798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24492-86A5-427F-A93F-35F46DA4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1AC19-F8D2-4C1D-A54A-37CD8E13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6B128-E4C6-48AD-B506-B30530F79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A834-3A75-4919-A241-F6E442C9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6BD5-3B27-4CFE-A753-83819A47E4B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E7338-61C7-49E8-A2A6-C70ED7087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76D3-91BC-45D8-A312-B83A8FAC9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F051-DDFD-4611-9D8B-55B0C86F0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E53367-B77E-42DA-A19E-045DF06010B2}"/>
              </a:ext>
            </a:extLst>
          </p:cNvPr>
          <p:cNvSpPr/>
          <p:nvPr/>
        </p:nvSpPr>
        <p:spPr>
          <a:xfrm>
            <a:off x="2712308" y="2780270"/>
            <a:ext cx="7339914" cy="2718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D147E4-667B-43BC-99DA-5F7EA3891692}"/>
              </a:ext>
            </a:extLst>
          </p:cNvPr>
          <p:cNvSpPr/>
          <p:nvPr/>
        </p:nvSpPr>
        <p:spPr>
          <a:xfrm>
            <a:off x="5782963" y="3694671"/>
            <a:ext cx="1396314" cy="3583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8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John Doe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Jan 1 , 1980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445 Mount Eden, </a:t>
            </a:r>
          </a:p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Mount Eden Road,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Indian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Wellington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234345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NI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453-456-23423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9876643212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8201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John.doe@gmail.com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12CDB743-AB3B-45F7-99D8-01147B9B7DB8}"/>
              </a:ext>
            </a:extLst>
          </p:cNvPr>
          <p:cNvSpPr/>
          <p:nvPr/>
        </p:nvSpPr>
        <p:spPr>
          <a:xfrm>
            <a:off x="5090484" y="552982"/>
            <a:ext cx="340326" cy="3277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941211-75E3-4CF8-A63E-7A5E00FAD7B8}"/>
              </a:ext>
            </a:extLst>
          </p:cNvPr>
          <p:cNvSpPr/>
          <p:nvPr/>
        </p:nvSpPr>
        <p:spPr>
          <a:xfrm>
            <a:off x="5545173" y="552982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Excellent choice !  How would you want to proceed?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02097BBF-5BE7-4002-A19E-C81041732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3610" y="1269687"/>
            <a:ext cx="340326" cy="340326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00E54B-87C6-4D0A-96B2-4B9BD03FC50A}"/>
              </a:ext>
            </a:extLst>
          </p:cNvPr>
          <p:cNvSpPr/>
          <p:nvPr/>
        </p:nvSpPr>
        <p:spPr>
          <a:xfrm>
            <a:off x="7673546" y="1269687"/>
            <a:ext cx="3517424" cy="18380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6" name="Picture 4" descr="Image result for sample aadhar card">
            <a:extLst>
              <a:ext uri="{FF2B5EF4-FFF2-40B4-BE49-F238E27FC236}">
                <a16:creationId xmlns:a16="http://schemas.microsoft.com/office/drawing/2014/main" id="{D053E68E-43FF-47C7-AF42-526C9FC9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49" y="1396324"/>
            <a:ext cx="2666989" cy="1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ABAE109D-BF44-4A4D-8801-CA9D359EFC1B}"/>
              </a:ext>
            </a:extLst>
          </p:cNvPr>
          <p:cNvSpPr/>
          <p:nvPr/>
        </p:nvSpPr>
        <p:spPr>
          <a:xfrm>
            <a:off x="5120405" y="3419746"/>
            <a:ext cx="340326" cy="3277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FA2BFC7-52C8-4DF4-98B6-91434DC0F68F}"/>
              </a:ext>
            </a:extLst>
          </p:cNvPr>
          <p:cNvSpPr/>
          <p:nvPr/>
        </p:nvSpPr>
        <p:spPr>
          <a:xfrm>
            <a:off x="5575094" y="3419746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wait while we process the information...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68E11-0CC8-4AFA-AA78-2E0DD61C6F87}"/>
              </a:ext>
            </a:extLst>
          </p:cNvPr>
          <p:cNvSpPr/>
          <p:nvPr/>
        </p:nvSpPr>
        <p:spPr>
          <a:xfrm>
            <a:off x="5120405" y="4127027"/>
            <a:ext cx="340326" cy="3277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B8D69A-549E-4086-A168-202EC310365B}"/>
              </a:ext>
            </a:extLst>
          </p:cNvPr>
          <p:cNvSpPr/>
          <p:nvPr/>
        </p:nvSpPr>
        <p:spPr>
          <a:xfrm>
            <a:off x="5575094" y="4127027"/>
            <a:ext cx="5237068" cy="600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prefilled personal information for you.  Can we proceed to next section?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4A41B-29F3-49FF-B133-EF18D91E5E5C}"/>
              </a:ext>
            </a:extLst>
          </p:cNvPr>
          <p:cNvSpPr txBox="1"/>
          <p:nvPr/>
        </p:nvSpPr>
        <p:spPr>
          <a:xfrm>
            <a:off x="410860" y="1000887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NAME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333007-2E63-49BA-9510-CDFFC2B982D8}"/>
              </a:ext>
            </a:extLst>
          </p:cNvPr>
          <p:cNvSpPr txBox="1"/>
          <p:nvPr/>
        </p:nvSpPr>
        <p:spPr>
          <a:xfrm>
            <a:off x="370706" y="156877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DATE OF BIRTH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C49B7-15C3-4BC8-9828-74D10B9244F1}"/>
              </a:ext>
            </a:extLst>
          </p:cNvPr>
          <p:cNvSpPr txBox="1"/>
          <p:nvPr/>
        </p:nvSpPr>
        <p:spPr>
          <a:xfrm>
            <a:off x="1664886" y="1585156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GENDER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4C6C59-DFFE-4B6F-ACCF-C468E12B62CC}"/>
              </a:ext>
            </a:extLst>
          </p:cNvPr>
          <p:cNvSpPr txBox="1"/>
          <p:nvPr/>
        </p:nvSpPr>
        <p:spPr>
          <a:xfrm>
            <a:off x="3027409" y="1565462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NATIONALITY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3971BD-AE09-4F1B-98BC-CD1D426BB5E3}"/>
              </a:ext>
            </a:extLst>
          </p:cNvPr>
          <p:cNvSpPr txBox="1"/>
          <p:nvPr/>
        </p:nvSpPr>
        <p:spPr>
          <a:xfrm>
            <a:off x="353716" y="2152024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ADDRESS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9D3B34-4756-4208-9567-129FD7073E45}"/>
              </a:ext>
            </a:extLst>
          </p:cNvPr>
          <p:cNvSpPr txBox="1"/>
          <p:nvPr/>
        </p:nvSpPr>
        <p:spPr>
          <a:xfrm>
            <a:off x="328997" y="305852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CITY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B16713-A66D-49A6-BEC4-97EDEFA3DA84}"/>
              </a:ext>
            </a:extLst>
          </p:cNvPr>
          <p:cNvSpPr txBox="1"/>
          <p:nvPr/>
        </p:nvSpPr>
        <p:spPr>
          <a:xfrm>
            <a:off x="1664886" y="3061794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PIN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9BAC63-FF93-4D73-8D7E-D5B4D98C1D8C}"/>
              </a:ext>
            </a:extLst>
          </p:cNvPr>
          <p:cNvSpPr txBox="1"/>
          <p:nvPr/>
        </p:nvSpPr>
        <p:spPr>
          <a:xfrm>
            <a:off x="3127716" y="3076846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STATE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C9FE23-ED4A-41FB-B792-1F8E5B368ECA}"/>
              </a:ext>
            </a:extLst>
          </p:cNvPr>
          <p:cNvSpPr txBox="1"/>
          <p:nvPr/>
        </p:nvSpPr>
        <p:spPr>
          <a:xfrm>
            <a:off x="328997" y="364237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TELEPHONE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B6AD4-EBB8-49DF-BA46-822F7891D9B1}"/>
              </a:ext>
            </a:extLst>
          </p:cNvPr>
          <p:cNvSpPr txBox="1"/>
          <p:nvPr/>
        </p:nvSpPr>
        <p:spPr>
          <a:xfrm>
            <a:off x="2387948" y="361950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MOBILE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544CBF-1669-445F-B303-13A31BAE1585}"/>
              </a:ext>
            </a:extLst>
          </p:cNvPr>
          <p:cNvSpPr txBox="1"/>
          <p:nvPr/>
        </p:nvSpPr>
        <p:spPr>
          <a:xfrm>
            <a:off x="328997" y="420189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EMAIL</a:t>
            </a:r>
            <a:endParaRPr lang="en-IN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7DA5B5A-6EE9-4533-AC5D-273FF6440625}"/>
              </a:ext>
            </a:extLst>
          </p:cNvPr>
          <p:cNvSpPr/>
          <p:nvPr/>
        </p:nvSpPr>
        <p:spPr>
          <a:xfrm>
            <a:off x="701981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489BC6-80A2-4A17-B4A0-FFB7289184E9}"/>
              </a:ext>
            </a:extLst>
          </p:cNvPr>
          <p:cNvSpPr/>
          <p:nvPr/>
        </p:nvSpPr>
        <p:spPr>
          <a:xfrm>
            <a:off x="860405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7997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John Doe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Jan 1 , 1980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445 Mount Eden, </a:t>
            </a:r>
          </a:p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Mount Eden Road,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Indian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Wellington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234345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NI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453-456-23423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9876643212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8201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John.doe@gmail.com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12CDB743-AB3B-45F7-99D8-01147B9B7DB8}"/>
              </a:ext>
            </a:extLst>
          </p:cNvPr>
          <p:cNvSpPr/>
          <p:nvPr/>
        </p:nvSpPr>
        <p:spPr>
          <a:xfrm>
            <a:off x="5090484" y="552982"/>
            <a:ext cx="340326" cy="3277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941211-75E3-4CF8-A63E-7A5E00FAD7B8}"/>
              </a:ext>
            </a:extLst>
          </p:cNvPr>
          <p:cNvSpPr/>
          <p:nvPr/>
        </p:nvSpPr>
        <p:spPr>
          <a:xfrm>
            <a:off x="5545173" y="552982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Excellent choice !  How would you want to proceed?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02097BBF-5BE7-4002-A19E-C81041732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3610" y="1269687"/>
            <a:ext cx="340326" cy="340326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00E54B-87C6-4D0A-96B2-4B9BD03FC50A}"/>
              </a:ext>
            </a:extLst>
          </p:cNvPr>
          <p:cNvSpPr/>
          <p:nvPr/>
        </p:nvSpPr>
        <p:spPr>
          <a:xfrm>
            <a:off x="7673546" y="1269687"/>
            <a:ext cx="3517424" cy="18380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6" name="Picture 4" descr="Image result for sample aadhar card">
            <a:extLst>
              <a:ext uri="{FF2B5EF4-FFF2-40B4-BE49-F238E27FC236}">
                <a16:creationId xmlns:a16="http://schemas.microsoft.com/office/drawing/2014/main" id="{D053E68E-43FF-47C7-AF42-526C9FC9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49" y="1396324"/>
            <a:ext cx="2666989" cy="1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ABAE109D-BF44-4A4D-8801-CA9D359EFC1B}"/>
              </a:ext>
            </a:extLst>
          </p:cNvPr>
          <p:cNvSpPr/>
          <p:nvPr/>
        </p:nvSpPr>
        <p:spPr>
          <a:xfrm>
            <a:off x="5120405" y="3419746"/>
            <a:ext cx="340326" cy="3277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FA2BFC7-52C8-4DF4-98B6-91434DC0F68F}"/>
              </a:ext>
            </a:extLst>
          </p:cNvPr>
          <p:cNvSpPr/>
          <p:nvPr/>
        </p:nvSpPr>
        <p:spPr>
          <a:xfrm>
            <a:off x="5575094" y="3419746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wait while we process the information...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68E11-0CC8-4AFA-AA78-2E0DD61C6F87}"/>
              </a:ext>
            </a:extLst>
          </p:cNvPr>
          <p:cNvSpPr/>
          <p:nvPr/>
        </p:nvSpPr>
        <p:spPr>
          <a:xfrm>
            <a:off x="5120405" y="4127027"/>
            <a:ext cx="340326" cy="3277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B8D69A-549E-4086-A168-202EC310365B}"/>
              </a:ext>
            </a:extLst>
          </p:cNvPr>
          <p:cNvSpPr/>
          <p:nvPr/>
        </p:nvSpPr>
        <p:spPr>
          <a:xfrm>
            <a:off x="5575094" y="4127027"/>
            <a:ext cx="5237068" cy="600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prefilled personal information for you.  Can we proceed to next section?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4A41B-29F3-49FF-B133-EF18D91E5E5C}"/>
              </a:ext>
            </a:extLst>
          </p:cNvPr>
          <p:cNvSpPr txBox="1"/>
          <p:nvPr/>
        </p:nvSpPr>
        <p:spPr>
          <a:xfrm>
            <a:off x="410860" y="1000887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NAME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333007-2E63-49BA-9510-CDFFC2B982D8}"/>
              </a:ext>
            </a:extLst>
          </p:cNvPr>
          <p:cNvSpPr txBox="1"/>
          <p:nvPr/>
        </p:nvSpPr>
        <p:spPr>
          <a:xfrm>
            <a:off x="370706" y="156877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DATE OF BIRTH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C49B7-15C3-4BC8-9828-74D10B9244F1}"/>
              </a:ext>
            </a:extLst>
          </p:cNvPr>
          <p:cNvSpPr txBox="1"/>
          <p:nvPr/>
        </p:nvSpPr>
        <p:spPr>
          <a:xfrm>
            <a:off x="1664886" y="1585156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GENDER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4C6C59-DFFE-4B6F-ACCF-C468E12B62CC}"/>
              </a:ext>
            </a:extLst>
          </p:cNvPr>
          <p:cNvSpPr txBox="1"/>
          <p:nvPr/>
        </p:nvSpPr>
        <p:spPr>
          <a:xfrm>
            <a:off x="3027409" y="1565462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NATIONALITY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3971BD-AE09-4F1B-98BC-CD1D426BB5E3}"/>
              </a:ext>
            </a:extLst>
          </p:cNvPr>
          <p:cNvSpPr txBox="1"/>
          <p:nvPr/>
        </p:nvSpPr>
        <p:spPr>
          <a:xfrm>
            <a:off x="353716" y="2152024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ADDRESS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9D3B34-4756-4208-9567-129FD7073E45}"/>
              </a:ext>
            </a:extLst>
          </p:cNvPr>
          <p:cNvSpPr txBox="1"/>
          <p:nvPr/>
        </p:nvSpPr>
        <p:spPr>
          <a:xfrm>
            <a:off x="328997" y="305852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CITY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B16713-A66D-49A6-BEC4-97EDEFA3DA84}"/>
              </a:ext>
            </a:extLst>
          </p:cNvPr>
          <p:cNvSpPr txBox="1"/>
          <p:nvPr/>
        </p:nvSpPr>
        <p:spPr>
          <a:xfrm>
            <a:off x="1664886" y="3061794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PIN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9BAC63-FF93-4D73-8D7E-D5B4D98C1D8C}"/>
              </a:ext>
            </a:extLst>
          </p:cNvPr>
          <p:cNvSpPr txBox="1"/>
          <p:nvPr/>
        </p:nvSpPr>
        <p:spPr>
          <a:xfrm>
            <a:off x="3127716" y="3076846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STATE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C9FE23-ED4A-41FB-B792-1F8E5B368ECA}"/>
              </a:ext>
            </a:extLst>
          </p:cNvPr>
          <p:cNvSpPr txBox="1"/>
          <p:nvPr/>
        </p:nvSpPr>
        <p:spPr>
          <a:xfrm>
            <a:off x="328997" y="364237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TELEPHONE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B6AD4-EBB8-49DF-BA46-822F7891D9B1}"/>
              </a:ext>
            </a:extLst>
          </p:cNvPr>
          <p:cNvSpPr txBox="1"/>
          <p:nvPr/>
        </p:nvSpPr>
        <p:spPr>
          <a:xfrm>
            <a:off x="2387948" y="361950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MOBILE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544CBF-1669-445F-B303-13A31BAE1585}"/>
              </a:ext>
            </a:extLst>
          </p:cNvPr>
          <p:cNvSpPr txBox="1"/>
          <p:nvPr/>
        </p:nvSpPr>
        <p:spPr>
          <a:xfrm>
            <a:off x="328997" y="420189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EMAIL</a:t>
            </a:r>
            <a:endParaRPr lang="en-IN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7DA5B5A-6EE9-4533-AC5D-273FF6440625}"/>
              </a:ext>
            </a:extLst>
          </p:cNvPr>
          <p:cNvSpPr/>
          <p:nvPr/>
        </p:nvSpPr>
        <p:spPr>
          <a:xfrm>
            <a:off x="7019816" y="5776777"/>
            <a:ext cx="1444563" cy="413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489BC6-80A2-4A17-B4A0-FFB7289184E9}"/>
              </a:ext>
            </a:extLst>
          </p:cNvPr>
          <p:cNvSpPr/>
          <p:nvPr/>
        </p:nvSpPr>
        <p:spPr>
          <a:xfrm>
            <a:off x="860405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7024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John Doe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Jan 1 , 1980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445 Mount Eden, </a:t>
            </a:r>
          </a:p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Mount Eden Road,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Indian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Wellington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234345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NI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453-456-23423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9876643212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8201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John.doe@gmail.com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02097BBF-5BE7-4002-A19E-C81041732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3610" y="559178"/>
            <a:ext cx="340326" cy="340326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00E54B-87C6-4D0A-96B2-4B9BD03FC50A}"/>
              </a:ext>
            </a:extLst>
          </p:cNvPr>
          <p:cNvSpPr/>
          <p:nvPr/>
        </p:nvSpPr>
        <p:spPr>
          <a:xfrm>
            <a:off x="7673546" y="559178"/>
            <a:ext cx="3517424" cy="18380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6" name="Picture 4" descr="Image result for sample aadhar card">
            <a:extLst>
              <a:ext uri="{FF2B5EF4-FFF2-40B4-BE49-F238E27FC236}">
                <a16:creationId xmlns:a16="http://schemas.microsoft.com/office/drawing/2014/main" id="{D053E68E-43FF-47C7-AF42-526C9FC9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49" y="685815"/>
            <a:ext cx="2666989" cy="1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ABAE109D-BF44-4A4D-8801-CA9D359EFC1B}"/>
              </a:ext>
            </a:extLst>
          </p:cNvPr>
          <p:cNvSpPr/>
          <p:nvPr/>
        </p:nvSpPr>
        <p:spPr>
          <a:xfrm>
            <a:off x="5120405" y="2709237"/>
            <a:ext cx="340326" cy="327711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FA2BFC7-52C8-4DF4-98B6-91434DC0F68F}"/>
              </a:ext>
            </a:extLst>
          </p:cNvPr>
          <p:cNvSpPr/>
          <p:nvPr/>
        </p:nvSpPr>
        <p:spPr>
          <a:xfrm>
            <a:off x="5575094" y="2709237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wait while we process the information...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68E11-0CC8-4AFA-AA78-2E0DD61C6F87}"/>
              </a:ext>
            </a:extLst>
          </p:cNvPr>
          <p:cNvSpPr/>
          <p:nvPr/>
        </p:nvSpPr>
        <p:spPr>
          <a:xfrm>
            <a:off x="5120405" y="3416518"/>
            <a:ext cx="340326" cy="327711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B8D69A-549E-4086-A168-202EC310365B}"/>
              </a:ext>
            </a:extLst>
          </p:cNvPr>
          <p:cNvSpPr/>
          <p:nvPr/>
        </p:nvSpPr>
        <p:spPr>
          <a:xfrm>
            <a:off x="5575094" y="3416518"/>
            <a:ext cx="5237068" cy="600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prefilled personal information for you.  Can we proceed to next section?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4A41B-29F3-49FF-B133-EF18D91E5E5C}"/>
              </a:ext>
            </a:extLst>
          </p:cNvPr>
          <p:cNvSpPr txBox="1"/>
          <p:nvPr/>
        </p:nvSpPr>
        <p:spPr>
          <a:xfrm>
            <a:off x="410860" y="1000887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NAME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333007-2E63-49BA-9510-CDFFC2B982D8}"/>
              </a:ext>
            </a:extLst>
          </p:cNvPr>
          <p:cNvSpPr txBox="1"/>
          <p:nvPr/>
        </p:nvSpPr>
        <p:spPr>
          <a:xfrm>
            <a:off x="370706" y="156877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DATE OF BIRTH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C49B7-15C3-4BC8-9828-74D10B9244F1}"/>
              </a:ext>
            </a:extLst>
          </p:cNvPr>
          <p:cNvSpPr txBox="1"/>
          <p:nvPr/>
        </p:nvSpPr>
        <p:spPr>
          <a:xfrm>
            <a:off x="1664886" y="1585156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GENDER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4C6C59-DFFE-4B6F-ACCF-C468E12B62CC}"/>
              </a:ext>
            </a:extLst>
          </p:cNvPr>
          <p:cNvSpPr txBox="1"/>
          <p:nvPr/>
        </p:nvSpPr>
        <p:spPr>
          <a:xfrm>
            <a:off x="3027409" y="1565462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NATIONALITY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3971BD-AE09-4F1B-98BC-CD1D426BB5E3}"/>
              </a:ext>
            </a:extLst>
          </p:cNvPr>
          <p:cNvSpPr txBox="1"/>
          <p:nvPr/>
        </p:nvSpPr>
        <p:spPr>
          <a:xfrm>
            <a:off x="353716" y="2152024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ADDRESS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9D3B34-4756-4208-9567-129FD7073E45}"/>
              </a:ext>
            </a:extLst>
          </p:cNvPr>
          <p:cNvSpPr txBox="1"/>
          <p:nvPr/>
        </p:nvSpPr>
        <p:spPr>
          <a:xfrm>
            <a:off x="328997" y="305852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CITY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B16713-A66D-49A6-BEC4-97EDEFA3DA84}"/>
              </a:ext>
            </a:extLst>
          </p:cNvPr>
          <p:cNvSpPr txBox="1"/>
          <p:nvPr/>
        </p:nvSpPr>
        <p:spPr>
          <a:xfrm>
            <a:off x="1664886" y="3061794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PIN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9BAC63-FF93-4D73-8D7E-D5B4D98C1D8C}"/>
              </a:ext>
            </a:extLst>
          </p:cNvPr>
          <p:cNvSpPr txBox="1"/>
          <p:nvPr/>
        </p:nvSpPr>
        <p:spPr>
          <a:xfrm>
            <a:off x="3127716" y="3076846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STATE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C9FE23-ED4A-41FB-B792-1F8E5B368ECA}"/>
              </a:ext>
            </a:extLst>
          </p:cNvPr>
          <p:cNvSpPr txBox="1"/>
          <p:nvPr/>
        </p:nvSpPr>
        <p:spPr>
          <a:xfrm>
            <a:off x="328997" y="364237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TELEPHONE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B6AD4-EBB8-49DF-BA46-822F7891D9B1}"/>
              </a:ext>
            </a:extLst>
          </p:cNvPr>
          <p:cNvSpPr txBox="1"/>
          <p:nvPr/>
        </p:nvSpPr>
        <p:spPr>
          <a:xfrm>
            <a:off x="2387948" y="361950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MOBILE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544CBF-1669-445F-B303-13A31BAE1585}"/>
              </a:ext>
            </a:extLst>
          </p:cNvPr>
          <p:cNvSpPr txBox="1"/>
          <p:nvPr/>
        </p:nvSpPr>
        <p:spPr>
          <a:xfrm>
            <a:off x="328997" y="420189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EMAIL</a:t>
            </a:r>
            <a:endParaRPr lang="en-IN" dirty="0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E3FDD77-BCC9-46C6-87A9-13EF4FB61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5076" y="4284194"/>
            <a:ext cx="340326" cy="34032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CB8CBE2-178C-4A2B-A304-D3D3EE231CB8}"/>
              </a:ext>
            </a:extLst>
          </p:cNvPr>
          <p:cNvSpPr/>
          <p:nvPr/>
        </p:nvSpPr>
        <p:spPr>
          <a:xfrm>
            <a:off x="10354962" y="4284195"/>
            <a:ext cx="817474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6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John Doe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Jan 1 , 1980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445 Mount Eden, </a:t>
            </a:r>
          </a:p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Mount Eden Road,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Indian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Wellington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234345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NI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453-456-23423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9876643212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8201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John.doe@gmail.com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ABAE109D-BF44-4A4D-8801-CA9D359EFC1B}"/>
              </a:ext>
            </a:extLst>
          </p:cNvPr>
          <p:cNvSpPr/>
          <p:nvPr/>
        </p:nvSpPr>
        <p:spPr>
          <a:xfrm>
            <a:off x="5120405" y="577700"/>
            <a:ext cx="340326" cy="3277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FA2BFC7-52C8-4DF4-98B6-91434DC0F68F}"/>
              </a:ext>
            </a:extLst>
          </p:cNvPr>
          <p:cNvSpPr/>
          <p:nvPr/>
        </p:nvSpPr>
        <p:spPr>
          <a:xfrm>
            <a:off x="5575094" y="577700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wait while we process the information...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968E11-0CC8-4AFA-AA78-2E0DD61C6F87}"/>
              </a:ext>
            </a:extLst>
          </p:cNvPr>
          <p:cNvSpPr/>
          <p:nvPr/>
        </p:nvSpPr>
        <p:spPr>
          <a:xfrm>
            <a:off x="5120405" y="1284981"/>
            <a:ext cx="340326" cy="3277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B8D69A-549E-4086-A168-202EC310365B}"/>
              </a:ext>
            </a:extLst>
          </p:cNvPr>
          <p:cNvSpPr/>
          <p:nvPr/>
        </p:nvSpPr>
        <p:spPr>
          <a:xfrm>
            <a:off x="5575094" y="1284981"/>
            <a:ext cx="5237068" cy="600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prefilled personal information for you.  Can we proceed to next section?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4A41B-29F3-49FF-B133-EF18D91E5E5C}"/>
              </a:ext>
            </a:extLst>
          </p:cNvPr>
          <p:cNvSpPr txBox="1"/>
          <p:nvPr/>
        </p:nvSpPr>
        <p:spPr>
          <a:xfrm>
            <a:off x="410860" y="1000887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NAME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333007-2E63-49BA-9510-CDFFC2B982D8}"/>
              </a:ext>
            </a:extLst>
          </p:cNvPr>
          <p:cNvSpPr txBox="1"/>
          <p:nvPr/>
        </p:nvSpPr>
        <p:spPr>
          <a:xfrm>
            <a:off x="370706" y="156877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DATE OF BIRTH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C49B7-15C3-4BC8-9828-74D10B9244F1}"/>
              </a:ext>
            </a:extLst>
          </p:cNvPr>
          <p:cNvSpPr txBox="1"/>
          <p:nvPr/>
        </p:nvSpPr>
        <p:spPr>
          <a:xfrm>
            <a:off x="1664886" y="1585156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GENDER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4C6C59-DFFE-4B6F-ACCF-C468E12B62CC}"/>
              </a:ext>
            </a:extLst>
          </p:cNvPr>
          <p:cNvSpPr txBox="1"/>
          <p:nvPr/>
        </p:nvSpPr>
        <p:spPr>
          <a:xfrm>
            <a:off x="3027409" y="1565462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NATIONALITY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3971BD-AE09-4F1B-98BC-CD1D426BB5E3}"/>
              </a:ext>
            </a:extLst>
          </p:cNvPr>
          <p:cNvSpPr txBox="1"/>
          <p:nvPr/>
        </p:nvSpPr>
        <p:spPr>
          <a:xfrm>
            <a:off x="353716" y="2152024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ADDRESS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9D3B34-4756-4208-9567-129FD7073E45}"/>
              </a:ext>
            </a:extLst>
          </p:cNvPr>
          <p:cNvSpPr txBox="1"/>
          <p:nvPr/>
        </p:nvSpPr>
        <p:spPr>
          <a:xfrm>
            <a:off x="328997" y="305852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CITY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B16713-A66D-49A6-BEC4-97EDEFA3DA84}"/>
              </a:ext>
            </a:extLst>
          </p:cNvPr>
          <p:cNvSpPr txBox="1"/>
          <p:nvPr/>
        </p:nvSpPr>
        <p:spPr>
          <a:xfrm>
            <a:off x="1664886" y="3061794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PIN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9BAC63-FF93-4D73-8D7E-D5B4D98C1D8C}"/>
              </a:ext>
            </a:extLst>
          </p:cNvPr>
          <p:cNvSpPr txBox="1"/>
          <p:nvPr/>
        </p:nvSpPr>
        <p:spPr>
          <a:xfrm>
            <a:off x="3127716" y="3076846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STATE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C9FE23-ED4A-41FB-B792-1F8E5B368ECA}"/>
              </a:ext>
            </a:extLst>
          </p:cNvPr>
          <p:cNvSpPr txBox="1"/>
          <p:nvPr/>
        </p:nvSpPr>
        <p:spPr>
          <a:xfrm>
            <a:off x="328997" y="364237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TELEPHONE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B6AD4-EBB8-49DF-BA46-822F7891D9B1}"/>
              </a:ext>
            </a:extLst>
          </p:cNvPr>
          <p:cNvSpPr txBox="1"/>
          <p:nvPr/>
        </p:nvSpPr>
        <p:spPr>
          <a:xfrm>
            <a:off x="2387948" y="361950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MOBILE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544CBF-1669-445F-B303-13A31BAE1585}"/>
              </a:ext>
            </a:extLst>
          </p:cNvPr>
          <p:cNvSpPr txBox="1"/>
          <p:nvPr/>
        </p:nvSpPr>
        <p:spPr>
          <a:xfrm>
            <a:off x="328997" y="4201893"/>
            <a:ext cx="87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EMAIL</a:t>
            </a:r>
            <a:endParaRPr lang="en-IN" dirty="0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E3FDD77-BCC9-46C6-87A9-13EF4FB61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5076" y="2152657"/>
            <a:ext cx="340326" cy="34032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CB8CBE2-178C-4A2B-A304-D3D3EE231CB8}"/>
              </a:ext>
            </a:extLst>
          </p:cNvPr>
          <p:cNvSpPr/>
          <p:nvPr/>
        </p:nvSpPr>
        <p:spPr>
          <a:xfrm>
            <a:off x="10354962" y="2152658"/>
            <a:ext cx="817474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F671FF-D115-43C3-B797-2B1494383D16}"/>
              </a:ext>
            </a:extLst>
          </p:cNvPr>
          <p:cNvSpPr/>
          <p:nvPr/>
        </p:nvSpPr>
        <p:spPr>
          <a:xfrm>
            <a:off x="5091582" y="2691593"/>
            <a:ext cx="340326" cy="3277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A3B10C1-8FB5-49C9-B0CA-B3029A78D1A4}"/>
              </a:ext>
            </a:extLst>
          </p:cNvPr>
          <p:cNvSpPr/>
          <p:nvPr/>
        </p:nvSpPr>
        <p:spPr>
          <a:xfrm>
            <a:off x="5546271" y="2691593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move on </a:t>
            </a:r>
            <a:r>
              <a:rPr lang="en-I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to Identification…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5F086-0C3A-42B4-97D4-C2189126FB52}"/>
              </a:ext>
            </a:extLst>
          </p:cNvPr>
          <p:cNvSpPr txBox="1"/>
          <p:nvPr/>
        </p:nvSpPr>
        <p:spPr>
          <a:xfrm>
            <a:off x="5782963" y="3244334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Processing…</a:t>
            </a:r>
          </a:p>
        </p:txBody>
      </p:sp>
    </p:spTree>
    <p:extLst>
      <p:ext uri="{BB962C8B-B14F-4D97-AF65-F5344CB8AC3E}">
        <p14:creationId xmlns:p14="http://schemas.microsoft.com/office/powerpoint/2010/main" val="128529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Name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Date of Birth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Correspondence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Gender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Nationality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Pin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Telephone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Mobile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5112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Email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FD901A-7933-4EDD-B23E-3BA073198C54}"/>
              </a:ext>
            </a:extLst>
          </p:cNvPr>
          <p:cNvSpPr/>
          <p:nvPr/>
        </p:nvSpPr>
        <p:spPr>
          <a:xfrm>
            <a:off x="4982363" y="745250"/>
            <a:ext cx="340326" cy="32771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0ECEC9-9BCD-472F-BB59-EA55F0AF85ED}"/>
              </a:ext>
            </a:extLst>
          </p:cNvPr>
          <p:cNvSpPr/>
          <p:nvPr/>
        </p:nvSpPr>
        <p:spPr>
          <a:xfrm>
            <a:off x="5546272" y="679936"/>
            <a:ext cx="5321496" cy="6793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Hello ! Form filling can be a tedious process. I am here to guide you through entire journey.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Name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Date of Birth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Correspondence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Gender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Nationality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Pin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Telephone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Mobile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5112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Email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FD901A-7933-4EDD-B23E-3BA073198C54}"/>
              </a:ext>
            </a:extLst>
          </p:cNvPr>
          <p:cNvSpPr/>
          <p:nvPr/>
        </p:nvSpPr>
        <p:spPr>
          <a:xfrm>
            <a:off x="4982363" y="745250"/>
            <a:ext cx="340326" cy="32771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0ECEC9-9BCD-472F-BB59-EA55F0AF85ED}"/>
              </a:ext>
            </a:extLst>
          </p:cNvPr>
          <p:cNvSpPr/>
          <p:nvPr/>
        </p:nvSpPr>
        <p:spPr>
          <a:xfrm>
            <a:off x="5546272" y="679936"/>
            <a:ext cx="5321496" cy="6793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Hello ! Form filling can be a tedious process. I am here to guide you through entire journey.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003E53-A531-4929-9542-4072E7D4320F}"/>
              </a:ext>
            </a:extLst>
          </p:cNvPr>
          <p:cNvSpPr/>
          <p:nvPr/>
        </p:nvSpPr>
        <p:spPr>
          <a:xfrm>
            <a:off x="5545173" y="1538409"/>
            <a:ext cx="5321496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start with your personal details.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BAAD60-D83F-472E-B915-B4380512B931}"/>
              </a:ext>
            </a:extLst>
          </p:cNvPr>
          <p:cNvSpPr/>
          <p:nvPr/>
        </p:nvSpPr>
        <p:spPr>
          <a:xfrm>
            <a:off x="5545173" y="2094448"/>
            <a:ext cx="5321496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you want to save time by using our intelligent solution?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CA723C-0B62-4FB2-8BF8-94DBAC2D9256}"/>
              </a:ext>
            </a:extLst>
          </p:cNvPr>
          <p:cNvSpPr/>
          <p:nvPr/>
        </p:nvSpPr>
        <p:spPr>
          <a:xfrm>
            <a:off x="701981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7293F26-6987-43CD-876E-7949C0E001C9}"/>
              </a:ext>
            </a:extLst>
          </p:cNvPr>
          <p:cNvSpPr/>
          <p:nvPr/>
        </p:nvSpPr>
        <p:spPr>
          <a:xfrm>
            <a:off x="860405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20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Name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Date of Birth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Correspondence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Gender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Nationality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Pin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Telephone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Mobile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5112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Email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FD901A-7933-4EDD-B23E-3BA073198C54}"/>
              </a:ext>
            </a:extLst>
          </p:cNvPr>
          <p:cNvSpPr/>
          <p:nvPr/>
        </p:nvSpPr>
        <p:spPr>
          <a:xfrm>
            <a:off x="4982363" y="745250"/>
            <a:ext cx="340326" cy="32771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0ECEC9-9BCD-472F-BB59-EA55F0AF85ED}"/>
              </a:ext>
            </a:extLst>
          </p:cNvPr>
          <p:cNvSpPr/>
          <p:nvPr/>
        </p:nvSpPr>
        <p:spPr>
          <a:xfrm>
            <a:off x="5546272" y="679936"/>
            <a:ext cx="5321496" cy="6793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Hello ! Form filling can be a tedious process. I am here to guide you through entire journey.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003E53-A531-4929-9542-4072E7D4320F}"/>
              </a:ext>
            </a:extLst>
          </p:cNvPr>
          <p:cNvSpPr/>
          <p:nvPr/>
        </p:nvSpPr>
        <p:spPr>
          <a:xfrm>
            <a:off x="5545173" y="1538409"/>
            <a:ext cx="5321496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start with your personal details.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BAAD60-D83F-472E-B915-B4380512B931}"/>
              </a:ext>
            </a:extLst>
          </p:cNvPr>
          <p:cNvSpPr/>
          <p:nvPr/>
        </p:nvSpPr>
        <p:spPr>
          <a:xfrm>
            <a:off x="5545173" y="2094448"/>
            <a:ext cx="5321496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you want to save time by using our intelligent solution?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CA723C-0B62-4FB2-8BF8-94DBAC2D9256}"/>
              </a:ext>
            </a:extLst>
          </p:cNvPr>
          <p:cNvSpPr/>
          <p:nvPr/>
        </p:nvSpPr>
        <p:spPr>
          <a:xfrm>
            <a:off x="7019816" y="5776777"/>
            <a:ext cx="1444563" cy="4139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7293F26-6987-43CD-876E-7949C0E001C9}"/>
              </a:ext>
            </a:extLst>
          </p:cNvPr>
          <p:cNvSpPr/>
          <p:nvPr/>
        </p:nvSpPr>
        <p:spPr>
          <a:xfrm>
            <a:off x="860405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4567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Name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Date of Birth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Correspondence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Gender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Nationality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Pin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Telephone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Mobile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5112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Email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FD901A-7933-4EDD-B23E-3BA073198C54}"/>
              </a:ext>
            </a:extLst>
          </p:cNvPr>
          <p:cNvSpPr/>
          <p:nvPr/>
        </p:nvSpPr>
        <p:spPr>
          <a:xfrm>
            <a:off x="4982363" y="745250"/>
            <a:ext cx="340326" cy="32771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0ECEC9-9BCD-472F-BB59-EA55F0AF85ED}"/>
              </a:ext>
            </a:extLst>
          </p:cNvPr>
          <p:cNvSpPr/>
          <p:nvPr/>
        </p:nvSpPr>
        <p:spPr>
          <a:xfrm>
            <a:off x="5546272" y="679936"/>
            <a:ext cx="5136144" cy="6793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Hello ! Form filling can be a tedious process. I am here to guide you through entire journey.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003E53-A531-4929-9542-4072E7D4320F}"/>
              </a:ext>
            </a:extLst>
          </p:cNvPr>
          <p:cNvSpPr/>
          <p:nvPr/>
        </p:nvSpPr>
        <p:spPr>
          <a:xfrm>
            <a:off x="5545173" y="1538409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start with your personal details.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BAAD60-D83F-472E-B915-B4380512B931}"/>
              </a:ext>
            </a:extLst>
          </p:cNvPr>
          <p:cNvSpPr/>
          <p:nvPr/>
        </p:nvSpPr>
        <p:spPr>
          <a:xfrm>
            <a:off x="5545173" y="2094448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you want to save time by using our intelligent solution?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934010-6245-4C76-842A-5DB3C9FDB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3610" y="2912583"/>
            <a:ext cx="340326" cy="34032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19E4F4-EE24-4232-B000-017E56FEFD3D}"/>
              </a:ext>
            </a:extLst>
          </p:cNvPr>
          <p:cNvSpPr/>
          <p:nvPr/>
        </p:nvSpPr>
        <p:spPr>
          <a:xfrm>
            <a:off x="8221482" y="2912584"/>
            <a:ext cx="2969488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Yes, I want to use intelligent solution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CDB743-AB3B-45F7-99D8-01147B9B7DB8}"/>
              </a:ext>
            </a:extLst>
          </p:cNvPr>
          <p:cNvSpPr/>
          <p:nvPr/>
        </p:nvSpPr>
        <p:spPr>
          <a:xfrm>
            <a:off x="5090484" y="3555657"/>
            <a:ext cx="340326" cy="32771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941211-75E3-4CF8-A63E-7A5E00FAD7B8}"/>
              </a:ext>
            </a:extLst>
          </p:cNvPr>
          <p:cNvSpPr/>
          <p:nvPr/>
        </p:nvSpPr>
        <p:spPr>
          <a:xfrm>
            <a:off x="5545173" y="3555657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Excellent choice !  How would you want to proceed?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91797F-EBE5-4E85-B45E-09AAA9B21077}"/>
              </a:ext>
            </a:extLst>
          </p:cNvPr>
          <p:cNvSpPr/>
          <p:nvPr/>
        </p:nvSpPr>
        <p:spPr>
          <a:xfrm>
            <a:off x="701981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5974F81-060C-45B2-8F03-4C224CDE60E3}"/>
              </a:ext>
            </a:extLst>
          </p:cNvPr>
          <p:cNvSpPr/>
          <p:nvPr/>
        </p:nvSpPr>
        <p:spPr>
          <a:xfrm>
            <a:off x="860405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5236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Name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Date of Birth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Correspondence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Gender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Nationality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Pin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Telephone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Mobile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5112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Email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FD901A-7933-4EDD-B23E-3BA073198C54}"/>
              </a:ext>
            </a:extLst>
          </p:cNvPr>
          <p:cNvSpPr/>
          <p:nvPr/>
        </p:nvSpPr>
        <p:spPr>
          <a:xfrm>
            <a:off x="4982363" y="745250"/>
            <a:ext cx="340326" cy="32771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0ECEC9-9BCD-472F-BB59-EA55F0AF85ED}"/>
              </a:ext>
            </a:extLst>
          </p:cNvPr>
          <p:cNvSpPr/>
          <p:nvPr/>
        </p:nvSpPr>
        <p:spPr>
          <a:xfrm>
            <a:off x="5546272" y="679936"/>
            <a:ext cx="5136144" cy="6793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Hello ! Form filling can be a tedious process. I am here to guide you through entire journey.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003E53-A531-4929-9542-4072E7D4320F}"/>
              </a:ext>
            </a:extLst>
          </p:cNvPr>
          <p:cNvSpPr/>
          <p:nvPr/>
        </p:nvSpPr>
        <p:spPr>
          <a:xfrm>
            <a:off x="5545173" y="1538409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start with your personal details.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BAAD60-D83F-472E-B915-B4380512B931}"/>
              </a:ext>
            </a:extLst>
          </p:cNvPr>
          <p:cNvSpPr/>
          <p:nvPr/>
        </p:nvSpPr>
        <p:spPr>
          <a:xfrm>
            <a:off x="5545173" y="2094448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you want to save time by using our intelligent solution?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934010-6245-4C76-842A-5DB3C9FDB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3610" y="2912583"/>
            <a:ext cx="340326" cy="34032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19E4F4-EE24-4232-B000-017E56FEFD3D}"/>
              </a:ext>
            </a:extLst>
          </p:cNvPr>
          <p:cNvSpPr/>
          <p:nvPr/>
        </p:nvSpPr>
        <p:spPr>
          <a:xfrm>
            <a:off x="8221482" y="2912584"/>
            <a:ext cx="2969488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Yes, I want to use intelligent solution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CDB743-AB3B-45F7-99D8-01147B9B7DB8}"/>
              </a:ext>
            </a:extLst>
          </p:cNvPr>
          <p:cNvSpPr/>
          <p:nvPr/>
        </p:nvSpPr>
        <p:spPr>
          <a:xfrm>
            <a:off x="5090484" y="3555657"/>
            <a:ext cx="340326" cy="32771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941211-75E3-4CF8-A63E-7A5E00FAD7B8}"/>
              </a:ext>
            </a:extLst>
          </p:cNvPr>
          <p:cNvSpPr/>
          <p:nvPr/>
        </p:nvSpPr>
        <p:spPr>
          <a:xfrm>
            <a:off x="5545173" y="3555657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Excellent choice !  How would you want to proceed?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91797F-EBE5-4E85-B45E-09AAA9B21077}"/>
              </a:ext>
            </a:extLst>
          </p:cNvPr>
          <p:cNvSpPr/>
          <p:nvPr/>
        </p:nvSpPr>
        <p:spPr>
          <a:xfrm>
            <a:off x="7019816" y="5776777"/>
            <a:ext cx="1444563" cy="413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5974F81-060C-45B2-8F03-4C224CDE60E3}"/>
              </a:ext>
            </a:extLst>
          </p:cNvPr>
          <p:cNvSpPr/>
          <p:nvPr/>
        </p:nvSpPr>
        <p:spPr>
          <a:xfrm>
            <a:off x="860405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90118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Name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Date of Birth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Correspondence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Gender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Nationality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Pin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Telephone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Mobile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5112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Email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FD901A-7933-4EDD-B23E-3BA073198C54}"/>
              </a:ext>
            </a:extLst>
          </p:cNvPr>
          <p:cNvSpPr/>
          <p:nvPr/>
        </p:nvSpPr>
        <p:spPr>
          <a:xfrm>
            <a:off x="4982363" y="745250"/>
            <a:ext cx="340326" cy="32771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0ECEC9-9BCD-472F-BB59-EA55F0AF85ED}"/>
              </a:ext>
            </a:extLst>
          </p:cNvPr>
          <p:cNvSpPr/>
          <p:nvPr/>
        </p:nvSpPr>
        <p:spPr>
          <a:xfrm>
            <a:off x="5546272" y="679936"/>
            <a:ext cx="5136144" cy="6793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Hello ! Form filling can be a tedious process. I am here to guide you through entire journey.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003E53-A531-4929-9542-4072E7D4320F}"/>
              </a:ext>
            </a:extLst>
          </p:cNvPr>
          <p:cNvSpPr/>
          <p:nvPr/>
        </p:nvSpPr>
        <p:spPr>
          <a:xfrm>
            <a:off x="5545173" y="1538409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start with your personal details.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BAAD60-D83F-472E-B915-B4380512B931}"/>
              </a:ext>
            </a:extLst>
          </p:cNvPr>
          <p:cNvSpPr/>
          <p:nvPr/>
        </p:nvSpPr>
        <p:spPr>
          <a:xfrm>
            <a:off x="5545173" y="2094448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you want to save time by using our intelligent solution?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934010-6245-4C76-842A-5DB3C9FDB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3610" y="2912583"/>
            <a:ext cx="340326" cy="34032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19E4F4-EE24-4232-B000-017E56FEFD3D}"/>
              </a:ext>
            </a:extLst>
          </p:cNvPr>
          <p:cNvSpPr/>
          <p:nvPr/>
        </p:nvSpPr>
        <p:spPr>
          <a:xfrm>
            <a:off x="8221482" y="2912584"/>
            <a:ext cx="2969488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Yes, I want to use intelligent solution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CDB743-AB3B-45F7-99D8-01147B9B7DB8}"/>
              </a:ext>
            </a:extLst>
          </p:cNvPr>
          <p:cNvSpPr/>
          <p:nvPr/>
        </p:nvSpPr>
        <p:spPr>
          <a:xfrm>
            <a:off x="5090484" y="3555657"/>
            <a:ext cx="340326" cy="32771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941211-75E3-4CF8-A63E-7A5E00FAD7B8}"/>
              </a:ext>
            </a:extLst>
          </p:cNvPr>
          <p:cNvSpPr/>
          <p:nvPr/>
        </p:nvSpPr>
        <p:spPr>
          <a:xfrm>
            <a:off x="5545173" y="3555657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Excellent choice !  How would you want to proceed?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91797F-EBE5-4E85-B45E-09AAA9B21077}"/>
              </a:ext>
            </a:extLst>
          </p:cNvPr>
          <p:cNvSpPr/>
          <p:nvPr/>
        </p:nvSpPr>
        <p:spPr>
          <a:xfrm>
            <a:off x="7019816" y="5776777"/>
            <a:ext cx="1444563" cy="413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5974F81-060C-45B2-8F03-4C224CDE60E3}"/>
              </a:ext>
            </a:extLst>
          </p:cNvPr>
          <p:cNvSpPr/>
          <p:nvPr/>
        </p:nvSpPr>
        <p:spPr>
          <a:xfrm>
            <a:off x="8604056" y="5776777"/>
            <a:ext cx="1444563" cy="4139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E47FC-15EA-4C43-B282-24ECD5BEC6EC}"/>
              </a:ext>
            </a:extLst>
          </p:cNvPr>
          <p:cNvSpPr/>
          <p:nvPr/>
        </p:nvSpPr>
        <p:spPr>
          <a:xfrm>
            <a:off x="5090484" y="519953"/>
            <a:ext cx="6523451" cy="5688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C2F78-3F9E-4E58-8B4A-4BF80980E2F0}"/>
              </a:ext>
            </a:extLst>
          </p:cNvPr>
          <p:cNvSpPr txBox="1"/>
          <p:nvPr/>
        </p:nvSpPr>
        <p:spPr>
          <a:xfrm>
            <a:off x="7932461" y="1885102"/>
            <a:ext cx="129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Drop files here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2AAEDB-9BAC-402B-9471-C6B8153D9642}"/>
              </a:ext>
            </a:extLst>
          </p:cNvPr>
          <p:cNvSpPr txBox="1"/>
          <p:nvPr/>
        </p:nvSpPr>
        <p:spPr>
          <a:xfrm>
            <a:off x="8352209" y="229955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or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BDDF13-0296-48DF-933B-6EAEA03976B7}"/>
              </a:ext>
            </a:extLst>
          </p:cNvPr>
          <p:cNvSpPr/>
          <p:nvPr/>
        </p:nvSpPr>
        <p:spPr>
          <a:xfrm>
            <a:off x="7858530" y="2864958"/>
            <a:ext cx="1433751" cy="301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29A136-93E3-4083-8B41-57B64B3BC6A7}"/>
              </a:ext>
            </a:extLst>
          </p:cNvPr>
          <p:cNvSpPr/>
          <p:nvPr/>
        </p:nvSpPr>
        <p:spPr>
          <a:xfrm>
            <a:off x="5544852" y="963827"/>
            <a:ext cx="5728758" cy="48809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7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4DC991-1C60-4837-8540-0497E6D29961}"/>
              </a:ext>
            </a:extLst>
          </p:cNvPr>
          <p:cNvSpPr/>
          <p:nvPr/>
        </p:nvSpPr>
        <p:spPr>
          <a:xfrm>
            <a:off x="358352" y="1173888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Name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D86F8-EEC5-4B66-94E7-1A3D36869025}"/>
              </a:ext>
            </a:extLst>
          </p:cNvPr>
          <p:cNvSpPr/>
          <p:nvPr/>
        </p:nvSpPr>
        <p:spPr>
          <a:xfrm>
            <a:off x="142102" y="389238"/>
            <a:ext cx="4436089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F902B9-AE06-4DA0-A171-A09F66BBAE34}"/>
              </a:ext>
            </a:extLst>
          </p:cNvPr>
          <p:cNvSpPr/>
          <p:nvPr/>
        </p:nvSpPr>
        <p:spPr>
          <a:xfrm>
            <a:off x="358351" y="1754657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Date of Birth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F075E-75B3-498A-AF53-E7669314176C}"/>
              </a:ext>
            </a:extLst>
          </p:cNvPr>
          <p:cNvSpPr/>
          <p:nvPr/>
        </p:nvSpPr>
        <p:spPr>
          <a:xfrm>
            <a:off x="370706" y="2333366"/>
            <a:ext cx="4059195" cy="700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Correspondence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A2E261-0401-4F9F-BD23-96A613D1A600}"/>
              </a:ext>
            </a:extLst>
          </p:cNvPr>
          <p:cNvSpPr/>
          <p:nvPr/>
        </p:nvSpPr>
        <p:spPr>
          <a:xfrm>
            <a:off x="1705238" y="1754658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Gender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7E6EC-EBB0-49D1-B1C8-B98EAB7FEB8B}"/>
              </a:ext>
            </a:extLst>
          </p:cNvPr>
          <p:cNvSpPr/>
          <p:nvPr/>
        </p:nvSpPr>
        <p:spPr>
          <a:xfrm>
            <a:off x="3039769" y="1754658"/>
            <a:ext cx="1377778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Nationality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FF2551-ED44-44EF-9C0C-16D761359D20}"/>
              </a:ext>
            </a:extLst>
          </p:cNvPr>
          <p:cNvSpPr/>
          <p:nvPr/>
        </p:nvSpPr>
        <p:spPr>
          <a:xfrm>
            <a:off x="37070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City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57542-DDA5-4C9A-B093-F76A3CEB17EF}"/>
              </a:ext>
            </a:extLst>
          </p:cNvPr>
          <p:cNvSpPr/>
          <p:nvPr/>
        </p:nvSpPr>
        <p:spPr>
          <a:xfrm>
            <a:off x="1705238" y="3252910"/>
            <a:ext cx="116771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Pin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9502A-6098-4192-9523-BF9F60EDB39E}"/>
              </a:ext>
            </a:extLst>
          </p:cNvPr>
          <p:cNvSpPr/>
          <p:nvPr/>
        </p:nvSpPr>
        <p:spPr>
          <a:xfrm>
            <a:off x="3138623" y="3252909"/>
            <a:ext cx="1257301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State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130849-1A57-488B-B982-D49E860F1610}"/>
              </a:ext>
            </a:extLst>
          </p:cNvPr>
          <p:cNvSpPr/>
          <p:nvPr/>
        </p:nvSpPr>
        <p:spPr>
          <a:xfrm>
            <a:off x="358352" y="3805868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Telephone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998FCF-862B-4F62-8C02-A02C30C786E6}"/>
              </a:ext>
            </a:extLst>
          </p:cNvPr>
          <p:cNvSpPr/>
          <p:nvPr/>
        </p:nvSpPr>
        <p:spPr>
          <a:xfrm>
            <a:off x="2437377" y="3805866"/>
            <a:ext cx="1958547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Mobile no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2EEBA-DD18-486C-9786-2F589EE847A4}"/>
              </a:ext>
            </a:extLst>
          </p:cNvPr>
          <p:cNvSpPr/>
          <p:nvPr/>
        </p:nvSpPr>
        <p:spPr>
          <a:xfrm>
            <a:off x="358351" y="4351127"/>
            <a:ext cx="4059195" cy="345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Email Address</a:t>
            </a:r>
            <a:endParaRPr lang="en-IN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A95132-31FF-41B0-8CD3-98BB73E0F074}"/>
              </a:ext>
            </a:extLst>
          </p:cNvPr>
          <p:cNvSpPr/>
          <p:nvPr/>
        </p:nvSpPr>
        <p:spPr>
          <a:xfrm>
            <a:off x="4590551" y="389238"/>
            <a:ext cx="7230741" cy="63328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F232E-6314-4426-8A89-A23CC10DAA63}"/>
              </a:ext>
            </a:extLst>
          </p:cNvPr>
          <p:cNvSpPr txBox="1"/>
          <p:nvPr/>
        </p:nvSpPr>
        <p:spPr>
          <a:xfrm>
            <a:off x="284205" y="519953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Personal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653173-28E4-491A-857C-882E99ED06DD}"/>
              </a:ext>
            </a:extLst>
          </p:cNvPr>
          <p:cNvSpPr/>
          <p:nvPr/>
        </p:nvSpPr>
        <p:spPr>
          <a:xfrm>
            <a:off x="135920" y="401605"/>
            <a:ext cx="1476637" cy="345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DETAILS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936B12-5DD3-444E-949F-3AF7A90F88CF}"/>
              </a:ext>
            </a:extLst>
          </p:cNvPr>
          <p:cNvSpPr/>
          <p:nvPr/>
        </p:nvSpPr>
        <p:spPr>
          <a:xfrm>
            <a:off x="1612557" y="399261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4195F8-16C1-4DC0-91F3-82A5E5B32014}"/>
              </a:ext>
            </a:extLst>
          </p:cNvPr>
          <p:cNvSpPr/>
          <p:nvPr/>
        </p:nvSpPr>
        <p:spPr>
          <a:xfrm>
            <a:off x="3101554" y="401564"/>
            <a:ext cx="1476637" cy="34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SETUP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B432B6-914C-4126-9C93-C60F9D3127B7}"/>
              </a:ext>
            </a:extLst>
          </p:cNvPr>
          <p:cNvSpPr/>
          <p:nvPr/>
        </p:nvSpPr>
        <p:spPr>
          <a:xfrm>
            <a:off x="5546271" y="6286243"/>
            <a:ext cx="6069083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mage result for send button png">
            <a:extLst>
              <a:ext uri="{FF2B5EF4-FFF2-40B4-BE49-F238E27FC236}">
                <a16:creationId xmlns:a16="http://schemas.microsoft.com/office/drawing/2014/main" id="{D4933769-FF66-42EE-A15B-6559FAA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35" y="6354204"/>
            <a:ext cx="194877" cy="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4934010-6245-4C76-842A-5DB3C9FDB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3610" y="774867"/>
            <a:ext cx="340326" cy="34032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19E4F4-EE24-4232-B000-017E56FEFD3D}"/>
              </a:ext>
            </a:extLst>
          </p:cNvPr>
          <p:cNvSpPr/>
          <p:nvPr/>
        </p:nvSpPr>
        <p:spPr>
          <a:xfrm>
            <a:off x="8221482" y="774868"/>
            <a:ext cx="2969488" cy="340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Yes, I want to use intelligent solution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CDB743-AB3B-45F7-99D8-01147B9B7DB8}"/>
              </a:ext>
            </a:extLst>
          </p:cNvPr>
          <p:cNvSpPr/>
          <p:nvPr/>
        </p:nvSpPr>
        <p:spPr>
          <a:xfrm>
            <a:off x="5090484" y="1417941"/>
            <a:ext cx="340326" cy="32771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941211-75E3-4CF8-A63E-7A5E00FAD7B8}"/>
              </a:ext>
            </a:extLst>
          </p:cNvPr>
          <p:cNvSpPr/>
          <p:nvPr/>
        </p:nvSpPr>
        <p:spPr>
          <a:xfrm>
            <a:off x="5545173" y="1417941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Excellent choice !  How would you want to proceed?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02097BBF-5BE7-4002-A19E-C81041732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3610" y="2134646"/>
            <a:ext cx="340326" cy="340326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00E54B-87C6-4D0A-96B2-4B9BD03FC50A}"/>
              </a:ext>
            </a:extLst>
          </p:cNvPr>
          <p:cNvSpPr/>
          <p:nvPr/>
        </p:nvSpPr>
        <p:spPr>
          <a:xfrm>
            <a:off x="7673546" y="2134646"/>
            <a:ext cx="3517424" cy="18380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6" name="Picture 4" descr="Image result for sample aadhar card">
            <a:extLst>
              <a:ext uri="{FF2B5EF4-FFF2-40B4-BE49-F238E27FC236}">
                <a16:creationId xmlns:a16="http://schemas.microsoft.com/office/drawing/2014/main" id="{D053E68E-43FF-47C7-AF42-526C9FC9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49" y="2261283"/>
            <a:ext cx="2666989" cy="1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ABAE109D-BF44-4A4D-8801-CA9D359EFC1B}"/>
              </a:ext>
            </a:extLst>
          </p:cNvPr>
          <p:cNvSpPr/>
          <p:nvPr/>
        </p:nvSpPr>
        <p:spPr>
          <a:xfrm>
            <a:off x="5120405" y="4284705"/>
            <a:ext cx="340326" cy="32771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FA2BFC7-52C8-4DF4-98B6-91434DC0F68F}"/>
              </a:ext>
            </a:extLst>
          </p:cNvPr>
          <p:cNvSpPr/>
          <p:nvPr/>
        </p:nvSpPr>
        <p:spPr>
          <a:xfrm>
            <a:off x="5575094" y="4284705"/>
            <a:ext cx="5136144" cy="4139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wait while we process the information...</a:t>
            </a:r>
          </a:p>
        </p:txBody>
      </p:sp>
    </p:spTree>
    <p:extLst>
      <p:ext uri="{BB962C8B-B14F-4D97-AF65-F5344CB8AC3E}">
        <p14:creationId xmlns:p14="http://schemas.microsoft.com/office/powerpoint/2010/main" val="151365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806</Words>
  <Application>Microsoft Office PowerPoint</Application>
  <PresentationFormat>Widescreen</PresentationFormat>
  <Paragraphs>274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Leelawadee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 EYOS1</dc:creator>
  <cp:lastModifiedBy>Test EYOS1</cp:lastModifiedBy>
  <cp:revision>1</cp:revision>
  <dcterms:created xsi:type="dcterms:W3CDTF">2019-03-16T16:35:56Z</dcterms:created>
  <dcterms:modified xsi:type="dcterms:W3CDTF">2019-03-16T16:37:13Z</dcterms:modified>
</cp:coreProperties>
</file>