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C2D49-2669-4B54-9568-039FC568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IN" sz="6000"/>
              <a:t>          Industry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6F2C0-695A-46AD-9CE5-330FC8BD5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IN" sz="2400"/>
              <a:t>By</a:t>
            </a:r>
          </a:p>
          <a:p>
            <a:r>
              <a:rPr lang="en-IN" sz="2400"/>
              <a:t>Bandam kamal praneeth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80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59DEB-78FD-4459-BA21-C323B6EEC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21373" r="23906" b="23321"/>
          <a:stretch/>
        </p:blipFill>
        <p:spPr>
          <a:xfrm>
            <a:off x="2371725" y="1533525"/>
            <a:ext cx="7448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5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23784-9363-4235-932C-AF48160DF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3" t="17509" r="20781" b="27186"/>
          <a:stretch/>
        </p:blipFill>
        <p:spPr>
          <a:xfrm>
            <a:off x="2200274" y="1533525"/>
            <a:ext cx="7791451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5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83E287-9E7B-4648-A605-23503274C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0" t="22487" r="624" b="9563"/>
          <a:stretch/>
        </p:blipFill>
        <p:spPr>
          <a:xfrm>
            <a:off x="1233487" y="1100137"/>
            <a:ext cx="9725025" cy="46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5B3E6-8A72-415A-9C23-283E13D98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31" t="24154" b="8312"/>
          <a:stretch/>
        </p:blipFill>
        <p:spPr>
          <a:xfrm>
            <a:off x="581025" y="1114425"/>
            <a:ext cx="110299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1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30BE0-886C-408C-BB90-243D0BFA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reports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8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5F17C-227E-44CA-9BAE-D6F7E9D00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4" t="18040" r="27970" b="14844"/>
          <a:stretch/>
        </p:blipFill>
        <p:spPr>
          <a:xfrm>
            <a:off x="1971675" y="1128712"/>
            <a:ext cx="8248650" cy="46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4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F5476-4F61-4A82-A069-4348345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6" t="19569" r="29062" b="16512"/>
          <a:stretch/>
        </p:blipFill>
        <p:spPr>
          <a:xfrm>
            <a:off x="2138362" y="1238250"/>
            <a:ext cx="79152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1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59563-88F8-4C65-AB30-ABF40FA79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9" t="19013" r="28906" b="13177"/>
          <a:stretch/>
        </p:blipFill>
        <p:spPr>
          <a:xfrm>
            <a:off x="2019300" y="1104900"/>
            <a:ext cx="8153400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5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6ECBA4-5537-409C-BEC8-045AE1141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1" t="18735" r="27970" b="13176"/>
          <a:stretch/>
        </p:blipFill>
        <p:spPr>
          <a:xfrm>
            <a:off x="2005012" y="1095375"/>
            <a:ext cx="8181975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7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ABD51-E688-4E13-AF61-C89DF748D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1" t="19569" r="29297" b="13176"/>
          <a:stretch/>
        </p:blipFill>
        <p:spPr>
          <a:xfrm>
            <a:off x="2062162" y="1123950"/>
            <a:ext cx="80676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0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9A71B-8FCC-4DD5-9498-438678F37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1" t="21931" r="25781" b="24292"/>
          <a:stretch/>
        </p:blipFill>
        <p:spPr>
          <a:xfrm>
            <a:off x="2533650" y="1585912"/>
            <a:ext cx="7124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C8F39-D7F4-483B-B8C0-A5D3E8961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1" t="19013" r="32344" b="11787"/>
          <a:stretch/>
        </p:blipFill>
        <p:spPr>
          <a:xfrm>
            <a:off x="2352675" y="1057275"/>
            <a:ext cx="7486649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A7309-5E96-4A73-9C90-41367390D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45" t="19985" r="30780" b="19291"/>
          <a:stretch/>
        </p:blipFill>
        <p:spPr>
          <a:xfrm>
            <a:off x="2324100" y="1347787"/>
            <a:ext cx="7543799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7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A16C2-4C00-4248-BB98-EFDF32F23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7" t="20124" r="31094" b="17344"/>
          <a:stretch/>
        </p:blipFill>
        <p:spPr>
          <a:xfrm>
            <a:off x="2386012" y="1285875"/>
            <a:ext cx="74199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C5B37-A413-4547-8515-7FB2C8061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84" t="19430" r="28672" b="23459"/>
          <a:stretch/>
        </p:blipFill>
        <p:spPr>
          <a:xfrm>
            <a:off x="2143125" y="1471612"/>
            <a:ext cx="79057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80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57391-DB3F-45D8-8DA5-B2826AAFBC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2" t="20541" r="28906" b="21792"/>
          <a:stretch/>
        </p:blipFill>
        <p:spPr>
          <a:xfrm>
            <a:off x="1883617" y="1452562"/>
            <a:ext cx="7353299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9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48CFB-D64B-4C0D-85A4-846663BE6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6" t="20401" r="27420" b="20958"/>
          <a:stretch/>
        </p:blipFill>
        <p:spPr>
          <a:xfrm>
            <a:off x="2219325" y="1493870"/>
            <a:ext cx="77533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1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D6EC5-A6B6-4C91-8492-60BF8F84D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19176" r="26720" b="15375"/>
          <a:stretch/>
        </p:blipFill>
        <p:spPr>
          <a:xfrm>
            <a:off x="2181225" y="1185862"/>
            <a:ext cx="7829550" cy="4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01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049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7636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E30BE0-886C-408C-BB90-243D0BFA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CE2F2-85A5-4926-B1FC-301E9720A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41" t="22626" r="21484" b="25265"/>
          <a:stretch/>
        </p:blipFill>
        <p:spPr>
          <a:xfrm>
            <a:off x="2324099" y="1643062"/>
            <a:ext cx="7543801" cy="35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D0D3B-6E28-4596-98D3-E9F0BF125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22349" r="24531" b="21512"/>
          <a:stretch/>
        </p:blipFill>
        <p:spPr>
          <a:xfrm>
            <a:off x="2447925" y="1504950"/>
            <a:ext cx="72961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9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197A67-379B-4A6D-8FE7-71AFA8A4F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0" t="22070" r="24140" b="23321"/>
          <a:stretch/>
        </p:blipFill>
        <p:spPr>
          <a:xfrm>
            <a:off x="2409824" y="1557337"/>
            <a:ext cx="7372351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2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3DBCE-1815-426C-99B8-EC524F1AF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78" t="22626" r="21328" b="24154"/>
          <a:stretch/>
        </p:blipFill>
        <p:spPr>
          <a:xfrm>
            <a:off x="2219325" y="1604962"/>
            <a:ext cx="7753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5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63589-85EA-4FE6-84C0-4A71CC179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8" t="22626" r="21953" b="20819"/>
          <a:stretch/>
        </p:blipFill>
        <p:spPr>
          <a:xfrm>
            <a:off x="2309812" y="1490662"/>
            <a:ext cx="75723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6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7AFEF3-5A0C-4DCC-803D-81ED18895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4" t="23042" r="22110" b="21931"/>
          <a:stretch/>
        </p:blipFill>
        <p:spPr>
          <a:xfrm>
            <a:off x="2276475" y="1543050"/>
            <a:ext cx="76390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5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E9455-E89E-4727-8DE4-1A724B8A3E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3" t="22903" r="22031" b="21792"/>
          <a:stretch/>
        </p:blipFill>
        <p:spPr>
          <a:xfrm>
            <a:off x="2276475" y="1533525"/>
            <a:ext cx="7639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2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Widescreen</PresentationFormat>
  <Paragraphs>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</vt:lpstr>
      <vt:lpstr>          Industry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Industry analysis</dc:title>
  <dc:creator>kamal praneeth Bandam</dc:creator>
  <cp:lastModifiedBy>kamal praneeth Bandam</cp:lastModifiedBy>
  <cp:revision>5</cp:revision>
  <dcterms:created xsi:type="dcterms:W3CDTF">2019-03-07T00:21:32Z</dcterms:created>
  <dcterms:modified xsi:type="dcterms:W3CDTF">2019-03-07T00:58:34Z</dcterms:modified>
</cp:coreProperties>
</file>