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57a65a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557a65a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57a65a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57a65a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ae22223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ae22223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4055f33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4055f33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4055f33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4055f33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4055f33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4055f33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57a65ae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57a65a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ae2222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4ae2222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082f4d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3082f4d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dda83ae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dda83ae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dda83a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dda83a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dda83ae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dda83ae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557a65ae1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557a65ae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4ae22223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4ae22223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557a65ae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557a65a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ae222234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4ae22223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dda83ae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dda83ae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3082f4d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3082f4d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dda83ae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bdda83ae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dda83ae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dda83ae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number of trees (or rounds) in an XGBoost model is specified to the XGBClassifier or XGBRegressor class in the n_estimators argument. The default in the XGBoost library is 100.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Generally, boosting algorithms are configured with weak learners, decision trees with few layers, sometimes as simple as just a root node, also called a decision stump rather than a decision tree. The maximum depth can be specified in the XGBClassifier and XGBRegressor wrapper classes for XGBoost in the max_depth parameter. This parameter takes an integer value and defaults to a value of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4ae222234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4ae22223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dda83ae3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dda83ae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bdda83ae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bdda83ae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take same time to repair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3635e8c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3635e8c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Each dot is a single prediction (row) from the dataset.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x-axis is the value of the feature (from the X matrix, stored in shap_values.data).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y-axis is the SHAP value for that feature (stored in shap_values.values), which represents how much knowing that feature’s value changes the output of the model for that sample’s prediction. For this model the units are log-odds of making over 50k annually.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light grey area at the bottom of the plot is a histogram showing the distribution of data values.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557a65ae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557a65a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location shows whether the effect of that value caused a higher or lower prediction.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was a prediction driven by the fact that the team scored 3 goals, instead of some baseline number of goals.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2820be2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2820be2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Each dot is a single prediction (row) from the dataset.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x-axis is the value of the feature (from the X matrix, stored in shap_values.data).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y-axis is the SHAP value for that feature (stored in shap_values.values), which represents how much knowing that feature’s value changes the output of the model for that sample’s prediction. For this model the units are log-odds of making over 50k annually.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light grey area at the bottom of the plot is a histogram showing the distribution of data values.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557a65ae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557a65ae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how each feature contributes to the overall prediction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Ideally more spread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557a65ae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557a65ae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y axis is interpreted as change in the prediction from what it would be predicted at the baseline or leftmost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blue shaded area indicates level of confidence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820be2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2820be2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820be2a6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2820be2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4ae22223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4ae22223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bdda83ae3_0_7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bdda83ae3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dda83ae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dda83ae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aa97a694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aa97a694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dda83ae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dda83ae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dda83ae3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dda83ae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820be2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820be2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dda83ae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dda83ae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f5f38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f5f38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Cargill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280000" y="4135901"/>
            <a:ext cx="20034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Kamaldeep Singh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pandas profiling report 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51500" y="995900"/>
            <a:ext cx="87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51500" y="911800"/>
            <a:ext cx="65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2" y="1084075"/>
            <a:ext cx="7349077" cy="39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Pandas-profiling - Observations 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51500" y="995900"/>
            <a:ext cx="874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Target has no missing values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Hardly any missing data except the code variable which we drop. Since we can use models that can handle missing values we don’t do any imputation 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51500" y="995900"/>
            <a:ext cx="87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51500" y="911800"/>
            <a:ext cx="65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8500"/>
            <a:ext cx="3971189" cy="34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456975" y="1915750"/>
            <a:ext cx="23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None interesting in the numerical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Analysis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51500" y="995900"/>
            <a:ext cx="87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51500" y="911800"/>
            <a:ext cx="65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456975" y="1915750"/>
            <a:ext cx="377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Unlimited call for 3 days in Usage of internet already looks like an important value , we will see if SHAP feature importance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decision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plots can also model that.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8500"/>
            <a:ext cx="5152173" cy="334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Analysis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51500" y="995900"/>
            <a:ext cx="87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51500" y="911800"/>
            <a:ext cx="65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456975" y="1915750"/>
            <a:ext cx="37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Smaller contract length ie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validity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time  have have higher contract_value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02" y="1198475"/>
            <a:ext cx="4966150" cy="34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Analysis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51500" y="995900"/>
            <a:ext cx="87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51500" y="911800"/>
            <a:ext cx="65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5456975" y="1915750"/>
            <a:ext cx="37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Certain values for Level2 have a different impact than others.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8500"/>
            <a:ext cx="5152174" cy="298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6060750" y="3436750"/>
            <a:ext cx="240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Later after we model these features , we’ll be able to see their interaction effects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598100" y="1882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Problem Formulation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 as a Machine Learning problem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304725" y="795200"/>
            <a:ext cx="8309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a predictor that predicts the contract_value given other features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Formulate it as a Regression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 (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supervised ML problem)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We’ll also create train and test split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time and test set is for the last 4 months as asked in the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which is  only 4.1% of the total set , </a:t>
            </a: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thus test set is small </a:t>
            </a:r>
            <a:endParaRPr sz="15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04725" y="795200"/>
            <a:ext cx="830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ince categorical variables like dates by itself might not provide much information, we convert the dates fields - contract start and finish date to a variable called - contract_age which is the difference between these 2 columns or the time the contract was valid for 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drop columns like code which are mostly null, they won’t add much information 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426" y="2519500"/>
            <a:ext cx="1923450" cy="23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come up with a </a:t>
            </a:r>
            <a:r>
              <a:rPr lang="en"/>
              <a:t>decision tree?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69475" y="8435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5" y="996200"/>
            <a:ext cx="7911055" cy="3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5123400" y="4672250"/>
            <a:ext cx="4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*from XGBoost official Documentation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87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98350" y="984175"/>
            <a:ext cx="8274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Introduction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Data + Exploratory Data Analysis(EDA)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Modelling - Problem Formulation and feature engineering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Modelling details - performance etc.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Modelling and Results including interaction effect of feature values on target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Future Work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r>
              <a:rPr lang="en"/>
              <a:t>/ Methodology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269475" y="8435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39750" y="1031050"/>
            <a:ext cx="67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339750" y="1804325"/>
            <a:ext cx="9021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1839550" y="1804325"/>
            <a:ext cx="10836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cxnSp>
        <p:nvCxnSpPr>
          <p:cNvPr id="231" name="Google Shape;231;p32"/>
          <p:cNvCxnSpPr>
            <a:stCxn id="229" idx="3"/>
            <a:endCxn id="230" idx="1"/>
          </p:cNvCxnSpPr>
          <p:nvPr/>
        </p:nvCxnSpPr>
        <p:spPr>
          <a:xfrm>
            <a:off x="1241850" y="2108225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2"/>
          <p:cNvSpPr/>
          <p:nvPr/>
        </p:nvSpPr>
        <p:spPr>
          <a:xfrm>
            <a:off x="3503325" y="1804325"/>
            <a:ext cx="11376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088113" y="1804325"/>
            <a:ext cx="10074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cxnSp>
        <p:nvCxnSpPr>
          <p:cNvPr id="234" name="Google Shape;234;p32"/>
          <p:cNvCxnSpPr>
            <a:stCxn id="232" idx="3"/>
            <a:endCxn id="233" idx="1"/>
          </p:cNvCxnSpPr>
          <p:nvPr/>
        </p:nvCxnSpPr>
        <p:spPr>
          <a:xfrm>
            <a:off x="4640925" y="2108225"/>
            <a:ext cx="4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2"/>
          <p:cNvSpPr/>
          <p:nvPr/>
        </p:nvSpPr>
        <p:spPr>
          <a:xfrm>
            <a:off x="6542725" y="1807500"/>
            <a:ext cx="10836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cxnSp>
        <p:nvCxnSpPr>
          <p:cNvPr id="236" name="Google Shape;236;p32"/>
          <p:cNvCxnSpPr>
            <a:stCxn id="233" idx="3"/>
            <a:endCxn id="235" idx="1"/>
          </p:cNvCxnSpPr>
          <p:nvPr/>
        </p:nvCxnSpPr>
        <p:spPr>
          <a:xfrm>
            <a:off x="6095513" y="2108225"/>
            <a:ext cx="447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>
            <a:stCxn id="230" idx="3"/>
            <a:endCxn id="232" idx="1"/>
          </p:cNvCxnSpPr>
          <p:nvPr/>
        </p:nvCxnSpPr>
        <p:spPr>
          <a:xfrm>
            <a:off x="2923150" y="2108225"/>
            <a:ext cx="5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/>
          <p:nvPr/>
        </p:nvSpPr>
        <p:spPr>
          <a:xfrm>
            <a:off x="7889700" y="1804325"/>
            <a:ext cx="1286700" cy="6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(SHAP)</a:t>
            </a:r>
            <a:endParaRPr/>
          </a:p>
        </p:txBody>
      </p:sp>
      <p:cxnSp>
        <p:nvCxnSpPr>
          <p:cNvPr id="239" name="Google Shape;239;p32"/>
          <p:cNvCxnSpPr>
            <a:stCxn id="235" idx="3"/>
            <a:endCxn id="238" idx="1"/>
          </p:cNvCxnSpPr>
          <p:nvPr/>
        </p:nvCxnSpPr>
        <p:spPr>
          <a:xfrm flipH="1" rot="10800000">
            <a:off x="7626325" y="2108100"/>
            <a:ext cx="26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598100" y="1882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259625" y="866650"/>
            <a:ext cx="830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LabelEncoder for categorical features since one-hot encoding is not ideal for Tree based features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</a:t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306075" y="1029200"/>
            <a:ext cx="830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06075" y="878550"/>
            <a:ext cx="762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Models that we consider: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XGBoost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598100" y="1882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Performance metrics 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254225" y="2170825"/>
            <a:ext cx="83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 - RMSE is inflated in case of few arge prediction errors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25" y="892463"/>
            <a:ext cx="44767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Performance metrics 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50" y="1192325"/>
            <a:ext cx="4794476" cy="31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5654350" y="1740450"/>
            <a:ext cx="278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Residuals are very high for some predictions thus RMSE might be inflated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the model overfits/underfits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269475" y="8435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6033950" y="1511425"/>
            <a:ext cx="28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6118800" y="1521000"/>
            <a:ext cx="1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5778650" y="1911625"/>
            <a:ext cx="311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Learning curve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Test set is too small so model is a bit overfit though the CV score eventually improves here but the CI are too wide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75" y="1125200"/>
            <a:ext cx="5394574" cy="3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- Hyperparameter tuning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269475" y="843575"/>
            <a:ext cx="6620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the optimal parameters for the model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Params that can be considered: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max_depth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N_estimators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consuming so we skip it for now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598100" y="1882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Model Explainability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18" y="2642150"/>
            <a:ext cx="3646283" cy="25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Imp. using Permutation Importance </a:t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269475" y="843575"/>
            <a:ext cx="872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5166725" y="1253950"/>
            <a:ext cx="217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 features that we built is in here thus Feature Engineering is very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important 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5" y="1005825"/>
            <a:ext cx="3920725" cy="30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5062250" y="3169700"/>
            <a:ext cx="36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permutation importance as a measure of feature importance which is more causal in nature.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199275" y="187400"/>
            <a:ext cx="8944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SHAP - Scatter plots age and internet_line for high and low contract_value</a:t>
            </a:r>
            <a:endParaRPr sz="2000"/>
          </a:p>
        </p:txBody>
      </p:sp>
      <p:sp>
        <p:nvSpPr>
          <p:cNvPr id="313" name="Google Shape;313;p43"/>
          <p:cNvSpPr txBox="1"/>
          <p:nvPr/>
        </p:nvSpPr>
        <p:spPr>
          <a:xfrm>
            <a:off x="4440525" y="3901550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6025900" y="1253950"/>
            <a:ext cx="30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600"/>
            <a:ext cx="4601009" cy="27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684" y="3002450"/>
            <a:ext cx="3481035" cy="19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5410550" y="1021725"/>
            <a:ext cx="3332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SHAP we see that when the usage of internet is “</a:t>
            </a:r>
            <a:r>
              <a:rPr b="1" lang="en" sz="1100">
                <a:highlight>
                  <a:srgbClr val="FFFFFF"/>
                </a:highlight>
              </a:rPr>
              <a:t>Unlimited call for 3 days</a:t>
            </a:r>
            <a:endParaRPr b="1"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 and Level2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variables for “</a:t>
            </a:r>
            <a:r>
              <a:rPr b="1" lang="en" sz="1100">
                <a:highlight>
                  <a:srgbClr val="FFFFFF"/>
                </a:highlight>
              </a:rPr>
              <a:t>Service 6</a:t>
            </a:r>
            <a:endParaRPr b="1"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 lead to much higher prices which can also be seen in the mean for these below . The average for the whole dataset is 208 as compared to 3251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SHAP - Scatter plots age and Level2 for high and low contract_value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23" name="Google Shape;323;p44"/>
          <p:cNvSpPr txBox="1"/>
          <p:nvPr/>
        </p:nvSpPr>
        <p:spPr>
          <a:xfrm>
            <a:off x="4440525" y="3901550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600"/>
            <a:ext cx="4347555" cy="28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5433775" y="1312000"/>
            <a:ext cx="222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 can’t expect higher prices (a mean contract_value of mere </a:t>
            </a:r>
            <a:r>
              <a:rPr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271) when and contract_age is &gt; 17 and Level2 is at “Service 4”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199275" y="187400"/>
            <a:ext cx="8944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SHAP - Scatter plots age and internet_line vs contract value</a:t>
            </a:r>
            <a:endParaRPr sz="2400"/>
          </a:p>
        </p:txBody>
      </p:sp>
      <p:sp>
        <p:nvSpPr>
          <p:cNvPr id="331" name="Google Shape;331;p45"/>
          <p:cNvSpPr txBox="1"/>
          <p:nvPr/>
        </p:nvSpPr>
        <p:spPr>
          <a:xfrm>
            <a:off x="4440525" y="3901550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025900" y="1253950"/>
            <a:ext cx="30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 line == 6 or Internet Special Service along with a contract_age &lt; 14 is predicted as lower prices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600"/>
            <a:ext cx="5463461" cy="3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- Summary plots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6069100" y="2050375"/>
            <a:ext cx="26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94050"/>
            <a:ext cx="5764300" cy="342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PDP plots</a:t>
            </a:r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5816400" y="1725150"/>
            <a:ext cx="3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6165225" y="1764825"/>
            <a:ext cx="27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600"/>
            <a:ext cx="6604977" cy="39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54" name="Google Shape;354;p48"/>
          <p:cNvSpPr txBox="1"/>
          <p:nvPr/>
        </p:nvSpPr>
        <p:spPr>
          <a:xfrm>
            <a:off x="4440525" y="3901550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/ Future Work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269650" y="1005200"/>
            <a:ext cx="789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Given more time: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Finish Gridsearch and use the optimized model. The current model is a first attempt.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Analyze the SHAP combinations of features better and with more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Improve feature engineering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Causality Analysis measuring the relationship between feature and target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Verify results with an expert of the domain knowledge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the problem statement	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81200" y="972450"/>
            <a:ext cx="61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 flipH="1">
            <a:off x="281125" y="972450"/>
            <a:ext cx="8601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client is a company that wants to build a more personalized pricing policies for its customer and for this they have contacted us to build a pricing model.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Goal - "Build a model to predict prices for customers"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Target variable- contract_value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Canvas </a:t>
            </a:r>
            <a:endParaRPr/>
          </a:p>
        </p:txBody>
      </p:sp>
      <p:pic>
        <p:nvPicPr>
          <p:cNvPr id="376" name="Google Shape;3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600"/>
            <a:ext cx="5232765" cy="40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 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81200" y="972450"/>
            <a:ext cx="843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for which customers we can ask for higher or lower prices respectively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identification of features are most associated with higher/lower price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Clean and readable code 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try and follow coding principles like DNR and PEP-8 coding guidelines as much as possible.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R2 score, RMSE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Model choices and explanation with Model Explainability through SHAP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98100" y="1882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Analysis(EDA)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Data cleaning / Outlier detection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281200" y="972450"/>
            <a:ext cx="843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contract value cannot be zero or lesser we removed all rows which have that leading to a dataset size of 72867 rows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 are unformatted , we convert the year to number and subtract 1600.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convert columns like `unneccesary_flag` to boolean which are strings but have only 2 possible values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Pandas-profiling and sweetviz py packages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69475" y="767375"/>
            <a:ext cx="66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51500" y="995900"/>
            <a:ext cx="874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(Don’t reinvent the wheel)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used some external py packages like `pandas-profiling` and `sweetviz` to expedite our Exploratory Data Analysis. They provide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Quantile and descriptive statistics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Feature properties like Cardinality, Missing values and number of Zeros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Interactions &amp; Correlation plots: the relationship between two variables in the data frame as scatter plots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99275" y="187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81200" y="972450"/>
            <a:ext cx="82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753200" y="11600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5" y="972450"/>
            <a:ext cx="7488790" cy="343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1200" y="4584850"/>
            <a:ext cx="70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much missing data and mostly categorical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956250" y="4407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1729 unique customers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