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213BE5-14EF-47D9-87C7-DD6657BDF5F5}" type="datetimeFigureOut">
              <a:rPr lang="en-US" smtClean="0"/>
              <a:t>11/16/2022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7AD110-06DB-4B4E-A357-ADBD6E2D8AD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7AD110-06DB-4B4E-A357-ADBD6E2D8AD2}"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38E2F1A-EFD3-4958-B56F-E364BC890C02}" type="datetimeFigureOut">
              <a:rPr lang="en-US" smtClean="0"/>
              <a:t>11/16/2022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845FE51-CB13-4785-9CA9-B2BBE6B257F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8E2F1A-EFD3-4958-B56F-E364BC890C02}" type="datetimeFigureOut">
              <a:rPr lang="en-US" smtClean="0"/>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FE51-CB13-4785-9CA9-B2BBE6B257F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8E2F1A-EFD3-4958-B56F-E364BC890C02}" type="datetimeFigureOut">
              <a:rPr lang="en-US" smtClean="0"/>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FE51-CB13-4785-9CA9-B2BBE6B257F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8E2F1A-EFD3-4958-B56F-E364BC890C02}" type="datetimeFigureOut">
              <a:rPr lang="en-US" smtClean="0"/>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FE51-CB13-4785-9CA9-B2BBE6B257F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38E2F1A-EFD3-4958-B56F-E364BC890C02}" type="datetimeFigureOut">
              <a:rPr lang="en-US" smtClean="0"/>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FE51-CB13-4785-9CA9-B2BBE6B257F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8E2F1A-EFD3-4958-B56F-E364BC890C02}" type="datetimeFigureOut">
              <a:rPr lang="en-US" smtClean="0"/>
              <a:t>11/16/2022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5FE51-CB13-4785-9CA9-B2BBE6B257F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38E2F1A-EFD3-4958-B56F-E364BC890C02}" type="datetimeFigureOut">
              <a:rPr lang="en-US" smtClean="0"/>
              <a:t>11/16/2022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45FE51-CB13-4785-9CA9-B2BBE6B257F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38E2F1A-EFD3-4958-B56F-E364BC890C02}" type="datetimeFigureOut">
              <a:rPr lang="en-US" smtClean="0"/>
              <a:t>11/16/2022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45FE51-CB13-4785-9CA9-B2BBE6B257F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E2F1A-EFD3-4958-B56F-E364BC890C02}" type="datetimeFigureOut">
              <a:rPr lang="en-US" smtClean="0"/>
              <a:t>11/16/2022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45FE51-CB13-4785-9CA9-B2BBE6B257F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8E2F1A-EFD3-4958-B56F-E364BC890C02}" type="datetimeFigureOut">
              <a:rPr lang="en-US" smtClean="0"/>
              <a:t>11/16/2022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5FE51-CB13-4785-9CA9-B2BBE6B257F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38E2F1A-EFD3-4958-B56F-E364BC890C02}" type="datetimeFigureOut">
              <a:rPr lang="en-US" smtClean="0"/>
              <a:t>11/16/2022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845FE51-CB13-4785-9CA9-B2BBE6B257F9}"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8E2F1A-EFD3-4958-B56F-E364BC890C02}" type="datetimeFigureOut">
              <a:rPr lang="en-US" smtClean="0"/>
              <a:t>11/16/2022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845FE51-CB13-4785-9CA9-B2BBE6B257F9}"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kanban</a:t>
            </a:r>
            <a:endParaRPr lang="en-IN" dirty="0"/>
          </a:p>
        </p:txBody>
      </p:sp>
      <p:sp>
        <p:nvSpPr>
          <p:cNvPr id="3" name="Subtitle 2"/>
          <p:cNvSpPr>
            <a:spLocks noGrp="1"/>
          </p:cNvSpPr>
          <p:nvPr>
            <p:ph type="subTitle" idx="1"/>
          </p:nvPr>
        </p:nvSpPr>
        <p:spPr/>
        <p:txBody>
          <a:bodyPr/>
          <a:lstStyle/>
          <a:p>
            <a:r>
              <a:rPr lang="en-US" dirty="0" smtClean="0"/>
              <a:t>                              </a:t>
            </a:r>
            <a:r>
              <a:rPr lang="en-US" dirty="0" err="1" smtClean="0"/>
              <a:t>Kamal</a:t>
            </a:r>
            <a:r>
              <a:rPr lang="en-US" dirty="0" smtClean="0"/>
              <a:t> </a:t>
            </a:r>
            <a:r>
              <a:rPr lang="en-US" dirty="0" err="1" smtClean="0"/>
              <a:t>dukare</a:t>
            </a:r>
            <a:r>
              <a:rPr lang="en-US" dirty="0" smtClean="0"/>
              <a:t> (7670)</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Negative Side of </a:t>
            </a:r>
            <a:r>
              <a:rPr lang="en-IN" dirty="0" err="1" smtClean="0"/>
              <a:t>Kanban</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Negative side</a:t>
            </a:r>
          </a:p>
          <a:p>
            <a:r>
              <a:rPr lang="en-IN" dirty="0" smtClean="0"/>
              <a:t>1.Outdated </a:t>
            </a:r>
            <a:r>
              <a:rPr lang="en-IN" dirty="0" err="1" smtClean="0"/>
              <a:t>Kanban</a:t>
            </a:r>
            <a:r>
              <a:rPr lang="en-IN" dirty="0" smtClean="0"/>
              <a:t> board can lead to issues in the development process.</a:t>
            </a:r>
          </a:p>
          <a:p>
            <a:r>
              <a:rPr lang="en-IN" dirty="0" smtClean="0"/>
              <a:t>2.Some time </a:t>
            </a:r>
            <a:r>
              <a:rPr lang="en-IN" dirty="0" err="1" smtClean="0"/>
              <a:t>Kanban</a:t>
            </a:r>
            <a:r>
              <a:rPr lang="en-IN" dirty="0" smtClean="0"/>
              <a:t> team make the board overcomplicate.</a:t>
            </a:r>
          </a:p>
          <a:p>
            <a:r>
              <a:rPr lang="en-IN" dirty="0" smtClean="0"/>
              <a:t>3.Lack of timing is another disadvantage because there is no timeframes are associated with each  phase.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83122"/>
          </a:xfrm>
        </p:spPr>
        <p:txBody>
          <a:bodyPr/>
          <a:lstStyle/>
          <a:p>
            <a:r>
              <a:rPr lang="en-US" b="1" dirty="0" smtClean="0"/>
              <a:t>Thank you</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a:t>
            </a:r>
            <a:r>
              <a:rPr lang="en-IN" dirty="0" err="1" smtClean="0"/>
              <a:t>kanban</a:t>
            </a:r>
            <a:r>
              <a:rPr lang="en-IN" dirty="0" smtClean="0"/>
              <a:t> </a:t>
            </a:r>
            <a:br>
              <a:rPr lang="en-IN" dirty="0" smtClean="0"/>
            </a:br>
            <a:endParaRPr lang="en-IN" dirty="0"/>
          </a:p>
        </p:txBody>
      </p:sp>
      <p:sp>
        <p:nvSpPr>
          <p:cNvPr id="3" name="Content Placeholder 2"/>
          <p:cNvSpPr>
            <a:spLocks noGrp="1"/>
          </p:cNvSpPr>
          <p:nvPr>
            <p:ph idx="1"/>
          </p:nvPr>
        </p:nvSpPr>
        <p:spPr/>
        <p:txBody>
          <a:bodyPr>
            <a:normAutofit/>
          </a:bodyPr>
          <a:lstStyle/>
          <a:p>
            <a:pPr>
              <a:buNone/>
            </a:pPr>
            <a:endParaRPr lang="en-IN" dirty="0" smtClean="0"/>
          </a:p>
          <a:p>
            <a:r>
              <a:rPr lang="en-IN" dirty="0" err="1"/>
              <a:t>Kanban</a:t>
            </a:r>
            <a:r>
              <a:rPr lang="en-IN" dirty="0"/>
              <a:t> is a method for managing knowledge work with an emphasis on just-in-time delivery while not overloading the team members</a:t>
            </a:r>
            <a:r>
              <a:rPr lang="en-IN" dirty="0" smtClean="0"/>
              <a:t>.</a:t>
            </a:r>
          </a:p>
          <a:p>
            <a:r>
              <a:rPr lang="en-IN" dirty="0" err="1"/>
              <a:t>Kanban</a:t>
            </a:r>
            <a:r>
              <a:rPr lang="en-IN" dirty="0"/>
              <a:t> is an approach to incremental, evolutionary  process and systems change for organizations</a:t>
            </a:r>
            <a:r>
              <a:rPr lang="en-IN" dirty="0" smtClean="0"/>
              <a:t>.</a:t>
            </a:r>
          </a:p>
          <a:p>
            <a:r>
              <a:rPr lang="en-IN" dirty="0"/>
              <a:t>It comes from Japanese word, </a:t>
            </a:r>
            <a:r>
              <a:rPr lang="en-IN" dirty="0" err="1"/>
              <a:t>kanban</a:t>
            </a:r>
            <a:r>
              <a:rPr lang="en-IN" dirty="0"/>
              <a:t> is literally translated as billboard or signboard. </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Principles of </a:t>
            </a:r>
            <a:r>
              <a:rPr lang="en-IN" dirty="0" err="1"/>
              <a:t>Kanabn</a:t>
            </a:r>
            <a:r>
              <a:rPr lang="en-IN" dirty="0"/>
              <a:t> </a:t>
            </a:r>
            <a:r>
              <a:rPr lang="en-IN" dirty="0" smtClean="0"/>
              <a:t>Board</a:t>
            </a:r>
          </a:p>
          <a:p>
            <a:endParaRPr lang="en-IN" dirty="0" smtClean="0"/>
          </a:p>
          <a:p>
            <a:r>
              <a:rPr lang="en-IN" dirty="0" smtClean="0"/>
              <a:t>Principle 1: Start With What Do want  Now.</a:t>
            </a:r>
          </a:p>
          <a:p>
            <a:pPr>
              <a:buNone/>
            </a:pPr>
            <a:endParaRPr lang="en-IN" dirty="0" smtClean="0"/>
          </a:p>
          <a:p>
            <a:r>
              <a:rPr lang="en-IN" dirty="0" smtClean="0"/>
              <a:t>Principle 2: Agree to Pursue Incremental, Evolutionary Change.</a:t>
            </a:r>
          </a:p>
          <a:p>
            <a:pPr>
              <a:buNone/>
            </a:pPr>
            <a:endParaRPr lang="en-IN" dirty="0" smtClean="0"/>
          </a:p>
          <a:p>
            <a:r>
              <a:rPr lang="en-IN" dirty="0" smtClean="0"/>
              <a:t>Principle 3: Respect the Current Process, Roles &amp; Responsibilities.</a:t>
            </a:r>
          </a:p>
          <a:p>
            <a:pPr>
              <a:buNone/>
            </a:pPr>
            <a:endParaRPr lang="en-IN" dirty="0" smtClean="0"/>
          </a:p>
          <a:p>
            <a:r>
              <a:rPr lang="en-IN" dirty="0" smtClean="0"/>
              <a:t>Principle 4: Encourage Acts of Leadership at All Levels.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Practices</a:t>
            </a:r>
            <a:endParaRPr lang="en-IN" dirty="0"/>
          </a:p>
        </p:txBody>
      </p:sp>
      <p:sp>
        <p:nvSpPr>
          <p:cNvPr id="3" name="Content Placeholder 2"/>
          <p:cNvSpPr>
            <a:spLocks noGrp="1"/>
          </p:cNvSpPr>
          <p:nvPr>
            <p:ph idx="1"/>
          </p:nvPr>
        </p:nvSpPr>
        <p:spPr/>
        <p:txBody>
          <a:bodyPr/>
          <a:lstStyle/>
          <a:p>
            <a:r>
              <a:rPr lang="en-IN" dirty="0"/>
              <a:t>The 6 Practices of </a:t>
            </a:r>
            <a:r>
              <a:rPr lang="en-IN" dirty="0" err="1"/>
              <a:t>Kanban</a:t>
            </a:r>
            <a:endParaRPr lang="en-IN" dirty="0" smtClean="0"/>
          </a:p>
          <a:p>
            <a:r>
              <a:rPr lang="en-IN" dirty="0" smtClean="0"/>
              <a:t>1.Visualize the Workflow.</a:t>
            </a:r>
          </a:p>
          <a:p>
            <a:r>
              <a:rPr lang="en-IN" dirty="0" smtClean="0"/>
              <a:t>2.Limit Work in Progress.</a:t>
            </a:r>
          </a:p>
          <a:p>
            <a:r>
              <a:rPr lang="en-IN" dirty="0" smtClean="0"/>
              <a:t>3.Manage Flow.</a:t>
            </a:r>
          </a:p>
          <a:p>
            <a:r>
              <a:rPr lang="en-IN" dirty="0" smtClean="0"/>
              <a:t>4.Make Process Policies Explicit.</a:t>
            </a:r>
          </a:p>
          <a:p>
            <a:r>
              <a:rPr lang="en-IN" dirty="0" smtClean="0"/>
              <a:t>5.Feedback Loops.</a:t>
            </a:r>
          </a:p>
          <a:p>
            <a:r>
              <a:rPr lang="en-IN" dirty="0" smtClean="0"/>
              <a:t>6.Improve Collaboratively.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IN" dirty="0"/>
          </a:p>
        </p:txBody>
      </p:sp>
      <p:sp>
        <p:nvSpPr>
          <p:cNvPr id="3" name="Content Placeholder 2"/>
          <p:cNvSpPr>
            <a:spLocks noGrp="1"/>
          </p:cNvSpPr>
          <p:nvPr>
            <p:ph idx="1"/>
          </p:nvPr>
        </p:nvSpPr>
        <p:spPr/>
        <p:txBody>
          <a:bodyPr>
            <a:normAutofit/>
          </a:bodyPr>
          <a:lstStyle/>
          <a:p>
            <a:r>
              <a:rPr lang="en-IN" dirty="0"/>
              <a:t>Visualize </a:t>
            </a:r>
            <a:r>
              <a:rPr lang="en-IN" dirty="0" smtClean="0"/>
              <a:t> </a:t>
            </a:r>
            <a:r>
              <a:rPr lang="en-IN" dirty="0"/>
              <a:t>the </a:t>
            </a:r>
            <a:r>
              <a:rPr lang="en-IN" dirty="0" smtClean="0"/>
              <a:t>Workflow</a:t>
            </a:r>
          </a:p>
          <a:p>
            <a:r>
              <a:rPr lang="en-IN" dirty="0"/>
              <a:t>Visualizing workflows supports proper understanding of changes planned and helps to implement them according to this plan. A common way to visualize the workflow is to use a card wall with cards and columns. The columns on the card wall represent different states or steps in the workflow</a:t>
            </a:r>
            <a:endParaRPr lang="en-IN"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smtClean="0"/>
              <a:t>           Limit  Work in Progress</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a:t>Limit </a:t>
            </a:r>
            <a:r>
              <a:rPr lang="en-IN" dirty="0" smtClean="0"/>
              <a:t> </a:t>
            </a:r>
            <a:r>
              <a:rPr lang="en-IN" dirty="0"/>
              <a:t>Work in Progress</a:t>
            </a:r>
            <a:endParaRPr lang="en-IN" dirty="0" smtClean="0"/>
          </a:p>
          <a:p>
            <a:r>
              <a:rPr lang="en-IN" dirty="0"/>
              <a:t>Limiting work-in-process implies that a pull system is implemented on parts or all of the workflow. The pull system acts as one of the main stimuli for continuous, incremental and evolutionary changes to the system. The pull system can be implemented as a </a:t>
            </a:r>
            <a:r>
              <a:rPr lang="en-IN" dirty="0" err="1"/>
              <a:t>kanban</a:t>
            </a:r>
            <a:r>
              <a:rPr lang="en-IN" dirty="0"/>
              <a:t> system. The critical elements are that work-in-process at each state in the workflow is limited and that new </a:t>
            </a:r>
            <a:endParaRPr lang="en-IN" dirty="0" smtClean="0"/>
          </a:p>
          <a:p>
            <a:r>
              <a:rPr lang="en-IN" dirty="0"/>
              <a:t>work is “pulled” into the new information discovery activity when there is available capacity </a:t>
            </a:r>
            <a:endParaRPr lang="en-IN" dirty="0" smtClean="0"/>
          </a:p>
          <a:p>
            <a:r>
              <a:rPr lang="en-IN" dirty="0"/>
              <a:t>within the local WIP limit.</a:t>
            </a:r>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Manage Flow</a:t>
            </a:r>
            <a:br>
              <a:rPr lang="en-IN" dirty="0" smtClean="0"/>
            </a:br>
            <a:endParaRPr lang="en-IN" dirty="0"/>
          </a:p>
        </p:txBody>
      </p:sp>
      <p:sp>
        <p:nvSpPr>
          <p:cNvPr id="3" name="Content Placeholder 2"/>
          <p:cNvSpPr>
            <a:spLocks noGrp="1"/>
          </p:cNvSpPr>
          <p:nvPr>
            <p:ph idx="1"/>
          </p:nvPr>
        </p:nvSpPr>
        <p:spPr/>
        <p:txBody>
          <a:bodyPr/>
          <a:lstStyle/>
          <a:p>
            <a:pPr>
              <a:buNone/>
            </a:pPr>
            <a:endParaRPr lang="en-IN" dirty="0" smtClean="0"/>
          </a:p>
          <a:p>
            <a:r>
              <a:rPr lang="en-IN" dirty="0"/>
              <a:t>Each transition between states in the workflow is monitored, measured and reported. By actively managing the flow the continuous, incremental and evolutionary changes to the system can be evaluated to have positive or negative effects on the system.</a:t>
            </a: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Feedback Loops</a:t>
            </a:r>
            <a:br>
              <a:rPr lang="en-IN" dirty="0" smtClean="0"/>
            </a:br>
            <a:endParaRPr lang="en-IN" dirty="0"/>
          </a:p>
        </p:txBody>
      </p:sp>
      <p:sp>
        <p:nvSpPr>
          <p:cNvPr id="3" name="Content Placeholder 2"/>
          <p:cNvSpPr>
            <a:spLocks noGrp="1"/>
          </p:cNvSpPr>
          <p:nvPr>
            <p:ph idx="1"/>
          </p:nvPr>
        </p:nvSpPr>
        <p:spPr/>
        <p:txBody>
          <a:bodyPr>
            <a:normAutofit fontScale="92500"/>
          </a:bodyPr>
          <a:lstStyle/>
          <a:p>
            <a:pPr>
              <a:buNone/>
            </a:pPr>
            <a:endParaRPr lang="en-IN" dirty="0" smtClean="0"/>
          </a:p>
          <a:p>
            <a:r>
              <a:rPr lang="en-IN" dirty="0"/>
              <a:t>The </a:t>
            </a:r>
            <a:r>
              <a:rPr lang="en-IN" dirty="0" err="1"/>
              <a:t>Kanban</a:t>
            </a:r>
            <a:r>
              <a:rPr lang="en-IN" dirty="0"/>
              <a:t> method encourages small continuous, incremental and evolutionary changes that stick. When teams have a shared understanding of theories about work, workflow, process and risk, they are more likely to be able to build a shared comprehension of a problem and suggest improvements which can be agreed to by consensus. Teams measure their effectiveness by tracking flow, quality, throughput, lead times and more. Experiments and analysis can change the </a:t>
            </a:r>
            <a:endParaRPr lang="en-IN" dirty="0" smtClean="0"/>
          </a:p>
          <a:p>
            <a:r>
              <a:rPr lang="en-IN" dirty="0"/>
              <a:t>system to improve the team’s effectiveness</a:t>
            </a:r>
            <a:endParaRPr lang="en-IN" dirty="0" smtClean="0"/>
          </a:p>
          <a:p>
            <a:endParaRPr lang="en-IN"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Positive  Side  of </a:t>
            </a:r>
            <a:r>
              <a:rPr lang="en-IN" dirty="0" err="1" smtClean="0"/>
              <a:t>Kanban</a:t>
            </a: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a:buNone/>
            </a:pPr>
            <a:endParaRPr lang="en-IN" dirty="0" smtClean="0"/>
          </a:p>
          <a:p>
            <a:r>
              <a:rPr lang="en-IN" dirty="0"/>
              <a:t>Positive Side</a:t>
            </a:r>
            <a:endParaRPr lang="en-IN" dirty="0" smtClean="0"/>
          </a:p>
          <a:p>
            <a:r>
              <a:rPr lang="en-IN" dirty="0"/>
              <a:t>1.Everyone is on the same </a:t>
            </a:r>
            <a:r>
              <a:rPr lang="en-IN" dirty="0" smtClean="0"/>
              <a:t>page</a:t>
            </a:r>
          </a:p>
          <a:p>
            <a:r>
              <a:rPr lang="en-IN" dirty="0" smtClean="0"/>
              <a:t>2.Kanban </a:t>
            </a:r>
            <a:r>
              <a:rPr lang="en-IN" dirty="0"/>
              <a:t>reveals bottlenecks in your workflow</a:t>
            </a:r>
            <a:r>
              <a:rPr lang="en-IN" dirty="0" smtClean="0"/>
              <a:t>.</a:t>
            </a:r>
          </a:p>
          <a:p>
            <a:r>
              <a:rPr lang="en-IN" dirty="0" smtClean="0"/>
              <a:t>3.Kanban </a:t>
            </a:r>
            <a:r>
              <a:rPr lang="en-IN" dirty="0"/>
              <a:t>brings </a:t>
            </a:r>
            <a:r>
              <a:rPr lang="en-IN" dirty="0" smtClean="0"/>
              <a:t>flexibility</a:t>
            </a:r>
          </a:p>
          <a:p>
            <a:r>
              <a:rPr lang="en-IN" dirty="0" smtClean="0"/>
              <a:t>4.team </a:t>
            </a:r>
            <a:r>
              <a:rPr lang="en-IN" dirty="0"/>
              <a:t>gets more </a:t>
            </a:r>
            <a:r>
              <a:rPr lang="en-IN" dirty="0" smtClean="0"/>
              <a:t>responsive</a:t>
            </a:r>
          </a:p>
          <a:p>
            <a:r>
              <a:rPr lang="en-IN" dirty="0" smtClean="0"/>
              <a:t>5.focus </a:t>
            </a:r>
            <a:r>
              <a:rPr lang="en-IN" dirty="0"/>
              <a:t>on finishing work to boost collaboration and </a:t>
            </a:r>
            <a:r>
              <a:rPr lang="en-IN" dirty="0" smtClean="0"/>
              <a:t>productivity</a:t>
            </a:r>
          </a:p>
          <a:p>
            <a:r>
              <a:rPr lang="en-IN" dirty="0" smtClean="0"/>
              <a:t>6.Easy </a:t>
            </a:r>
            <a:r>
              <a:rPr lang="en-IN" dirty="0"/>
              <a:t>access for remote team </a:t>
            </a:r>
            <a:r>
              <a:rPr lang="en-IN" dirty="0" smtClean="0"/>
              <a:t>members</a:t>
            </a:r>
          </a:p>
          <a:p>
            <a:r>
              <a:rPr lang="en-IN" dirty="0" smtClean="0"/>
              <a:t>7.Flow </a:t>
            </a:r>
            <a:r>
              <a:rPr lang="en-IN" dirty="0"/>
              <a:t>analytics</a:t>
            </a:r>
            <a:endParaRPr lang="en-IN" dirty="0" smtClean="0"/>
          </a:p>
          <a:p>
            <a:endParaRPr lang="en-IN"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TotalTime>
  <Words>455</Words>
  <Application>Microsoft Office PowerPoint</Application>
  <PresentationFormat>On-screen Show (4:3)</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kanban</vt:lpstr>
      <vt:lpstr>What is kanban  </vt:lpstr>
      <vt:lpstr>Principle</vt:lpstr>
      <vt:lpstr>Practices</vt:lpstr>
      <vt:lpstr>Workflow</vt:lpstr>
      <vt:lpstr>           Limit  Work in Progress </vt:lpstr>
      <vt:lpstr>Manage Flow </vt:lpstr>
      <vt:lpstr>Feedback Loops </vt:lpstr>
      <vt:lpstr>The Positive  Side  of Kanban </vt:lpstr>
      <vt:lpstr>The Negative Side of Kanban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kanban</dc:title>
  <dc:creator>Administrator</dc:creator>
  <cp:lastModifiedBy>Administrator</cp:lastModifiedBy>
  <cp:revision>4</cp:revision>
  <dcterms:created xsi:type="dcterms:W3CDTF">2022-11-16T04:54:01Z</dcterms:created>
  <dcterms:modified xsi:type="dcterms:W3CDTF">2022-11-16T05:10:56Z</dcterms:modified>
</cp:coreProperties>
</file>