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4A96-6D80-4F81-AECA-7CF106854E6D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A1B5-4B81-4ABF-B904-333BCD637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98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4A96-6D80-4F81-AECA-7CF106854E6D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A1B5-4B81-4ABF-B904-333BCD637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27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4A96-6D80-4F81-AECA-7CF106854E6D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A1B5-4B81-4ABF-B904-333BCD63779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1676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4A96-6D80-4F81-AECA-7CF106854E6D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A1B5-4B81-4ABF-B904-333BCD637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629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4A96-6D80-4F81-AECA-7CF106854E6D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A1B5-4B81-4ABF-B904-333BCD63779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389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4A96-6D80-4F81-AECA-7CF106854E6D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A1B5-4B81-4ABF-B904-333BCD637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462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4A96-6D80-4F81-AECA-7CF106854E6D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A1B5-4B81-4ABF-B904-333BCD637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980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4A96-6D80-4F81-AECA-7CF106854E6D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A1B5-4B81-4ABF-B904-333BCD637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63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4A96-6D80-4F81-AECA-7CF106854E6D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A1B5-4B81-4ABF-B904-333BCD637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17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4A96-6D80-4F81-AECA-7CF106854E6D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A1B5-4B81-4ABF-B904-333BCD637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53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4A96-6D80-4F81-AECA-7CF106854E6D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A1B5-4B81-4ABF-B904-333BCD637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69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4A96-6D80-4F81-AECA-7CF106854E6D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A1B5-4B81-4ABF-B904-333BCD637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21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4A96-6D80-4F81-AECA-7CF106854E6D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A1B5-4B81-4ABF-B904-333BCD637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13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4A96-6D80-4F81-AECA-7CF106854E6D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A1B5-4B81-4ABF-B904-333BCD637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06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4A96-6D80-4F81-AECA-7CF106854E6D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A1B5-4B81-4ABF-B904-333BCD637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158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AA1B5-4B81-4ABF-B904-333BCD63779B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4A96-6D80-4F81-AECA-7CF106854E6D}" type="datetimeFigureOut">
              <a:rPr lang="en-IN" smtClean="0"/>
              <a:t>31-08-2020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93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44A96-6D80-4F81-AECA-7CF106854E6D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CFAA1B5-4B81-4ABF-B904-333BCD637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03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6FA28-FFED-454E-AA6E-159E78B24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Predicting Accident Severity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7030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BC365-DFF9-4BBA-8CB2-E5FA5C6B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Predicting Accident Severity is very important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1BD94-F858-4426-B678-E0731BCB4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It saves lives of many individuals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Individuals can plan alternatives for their travel in advance.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Road safety organizations can arrange for additional safety at accident prone zones and times.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56331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2A4D3-5FD9-473A-BA39-8C105D449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acquisition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FB9BE-2612-4CDC-A82F-66E488BCF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Data has been obtained from Kaggle.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Primarily Captures Road Accidents in UK between 1979 and 2015 and has 70 features/columns and about 250K rows.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Two Data frames has been created.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One includes weather features and the other does not.</a:t>
            </a:r>
            <a:endParaRPr lang="en-IN" sz="2800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974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BE690-CD4C-401C-844A-B6A780BD5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Heat Map for Feature Selection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22CD7E-196D-4323-996C-84AC7F879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662" y="1269999"/>
            <a:ext cx="6843075" cy="541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88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E1DDC-B597-40D2-8861-E796653A6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Driver Age and Vehicle Age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3A635E-4FC3-477B-9E03-B983E9323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159" y="1930400"/>
            <a:ext cx="2791444" cy="3881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15C8FC-F26D-43BB-AE9C-6A7C64BAF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776" y="1560635"/>
            <a:ext cx="3140690" cy="462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97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16AD036-2B01-4C86-AC03-0B29EF8A6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IN" dirty="0"/>
              <a:t>Conclusion and future directions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39F9E-E724-43F4-8B41-FA296F7DE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Built useful models to predict Severity of an accident.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Accuracy of the models has room for improvement.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Capture more data on accidents.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Ideas include: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Regional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Yearly Data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82894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138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Wingdings</vt:lpstr>
      <vt:lpstr>Wingdings 3</vt:lpstr>
      <vt:lpstr>Facet</vt:lpstr>
      <vt:lpstr>Predicting Accident Severity </vt:lpstr>
      <vt:lpstr>Predicting Accident Severity is very important </vt:lpstr>
      <vt:lpstr>Data acquisition and cleaning</vt:lpstr>
      <vt:lpstr>Using Heat Map for Feature Selection</vt:lpstr>
      <vt:lpstr>Normalizing Driver Age and Vehicle Age</vt:lpstr>
      <vt:lpstr>Conclusion and future directions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Accident Severity </dc:title>
  <dc:creator>Vanteru Venkata Kamaleshwar Reddy</dc:creator>
  <cp:lastModifiedBy>Vanteru Venkata Kamaleshwar Reddy</cp:lastModifiedBy>
  <cp:revision>3</cp:revision>
  <dcterms:created xsi:type="dcterms:W3CDTF">2020-09-01T02:32:50Z</dcterms:created>
  <dcterms:modified xsi:type="dcterms:W3CDTF">2020-09-01T02:54:55Z</dcterms:modified>
</cp:coreProperties>
</file>