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DEA900"/>
    <a:srgbClr val="009644"/>
    <a:srgbClr val="00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0" autoAdjust="0"/>
    <p:restoredTop sz="94660"/>
  </p:normalViewPr>
  <p:slideViewPr>
    <p:cSldViewPr>
      <p:cViewPr varScale="1">
        <p:scale>
          <a:sx n="73" d="100"/>
          <a:sy n="73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6ECC-0AE5-4D5D-AAB6-4F69550251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F58DE-D22A-429B-BE3D-A647D563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1"/>
            <a:ext cx="4876800" cy="2286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98585"/>
            <a:ext cx="3657600" cy="2286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9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87DC-ABC1-4232-A675-4BAA24FD77C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D18-3F1E-4952-AC4C-5282C19F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53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27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01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275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" y="685800"/>
            <a:ext cx="2011680" cy="3910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Phase I</a:t>
            </a:r>
            <a:endParaRPr lang="en-US" b="1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2720" y="685800"/>
            <a:ext cx="2011680" cy="3910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Phase II</a:t>
            </a:r>
            <a:endParaRPr lang="en-US" b="1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0120" y="685800"/>
            <a:ext cx="2011680" cy="3910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Phase III</a:t>
            </a:r>
            <a:endParaRPr lang="en-US" b="1" dirty="0" smtClean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27520" y="685800"/>
            <a:ext cx="2011680" cy="3910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Phase IV</a:t>
            </a:r>
            <a:endParaRPr lang="en-US" b="1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" y="1076826"/>
            <a:ext cx="8183880" cy="128537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1076826"/>
            <a:ext cx="426720" cy="1285374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52000"/>
                </a:schemeClr>
              </a:gs>
              <a:gs pos="80000">
                <a:schemeClr val="dk1">
                  <a:shade val="93000"/>
                  <a:satMod val="130000"/>
                  <a:alpha val="57000"/>
                </a:schemeClr>
              </a:gs>
              <a:gs pos="100000">
                <a:schemeClr val="dk1">
                  <a:shade val="94000"/>
                  <a:satMod val="135000"/>
                  <a:alpha val="5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/>
              <a:t>Goals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03964" y="1160333"/>
            <a:ext cx="1959524" cy="6574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Digital enablement for Stores/ Suppliers</a:t>
            </a:r>
            <a:endParaRPr lang="en-US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766745" y="1890010"/>
            <a:ext cx="2596332" cy="4471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Delivery Person Job Portal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655320" y="2411104"/>
            <a:ext cx="8183880" cy="140389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0" y="3834452"/>
            <a:ext cx="8183880" cy="137160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" y="5257799"/>
            <a:ext cx="8183880" cy="142050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411105"/>
            <a:ext cx="426720" cy="13715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User Experienced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28600" y="3834452"/>
            <a:ext cx="426720" cy="137159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/>
              <a:t>Marketing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228600" y="5257800"/>
            <a:ext cx="426720" cy="13715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/>
              <a:t>Infrastructure</a:t>
            </a:r>
            <a:endParaRPr lang="en-US" sz="16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731150" y="1878425"/>
            <a:ext cx="3094402" cy="44717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Introduction of New feature</a:t>
            </a:r>
            <a:endParaRPr lang="en-US" sz="14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800100" y="2496787"/>
            <a:ext cx="1539722" cy="1160813"/>
            <a:chOff x="800100" y="2496787"/>
            <a:chExt cx="1185937" cy="1160813"/>
          </a:xfrm>
        </p:grpSpPr>
        <p:sp>
          <p:nvSpPr>
            <p:cNvPr id="29" name="Rectangle 1"/>
            <p:cNvSpPr/>
            <p:nvPr/>
          </p:nvSpPr>
          <p:spPr>
            <a:xfrm>
              <a:off x="800100" y="2496787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9163" y="2659835"/>
              <a:ext cx="1126874" cy="8925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 Registration and  Login </a:t>
              </a:r>
              <a:r>
                <a:rPr lang="en-US" sz="1100" dirty="0" smtClean="0"/>
                <a:t>by customers , sellers volunteers and delivery persons</a:t>
              </a:r>
            </a:p>
            <a:p>
              <a:pPr algn="ctr"/>
              <a:r>
                <a:rPr lang="en-US" sz="1200" b="1" dirty="0" smtClean="0"/>
                <a:t>Emails</a:t>
              </a:r>
              <a:endParaRPr lang="en-US" sz="12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19228" y="2527880"/>
            <a:ext cx="1536965" cy="1143000"/>
            <a:chOff x="3124200" y="2500952"/>
            <a:chExt cx="3429000" cy="1143000"/>
          </a:xfrm>
        </p:grpSpPr>
        <p:sp>
          <p:nvSpPr>
            <p:cNvPr id="43" name="Flowchart: Process 42"/>
            <p:cNvSpPr/>
            <p:nvPr/>
          </p:nvSpPr>
          <p:spPr>
            <a:xfrm>
              <a:off x="3124200" y="2500952"/>
              <a:ext cx="3429000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8176" y="2540144"/>
              <a:ext cx="3097281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/>
                <a:t>SMS</a:t>
              </a:r>
              <a:r>
                <a:rPr lang="en-US" sz="1400" dirty="0" smtClean="0"/>
                <a:t>, </a:t>
              </a:r>
              <a:r>
                <a:rPr lang="en-US" sz="1400" b="1" dirty="0" smtClean="0"/>
                <a:t>Telegram</a:t>
              </a:r>
              <a:r>
                <a:rPr lang="en-US" sz="1200" dirty="0" smtClean="0"/>
                <a:t> and </a:t>
              </a:r>
              <a:r>
                <a:rPr lang="en-US" sz="1400" b="1" dirty="0" err="1" smtClean="0"/>
                <a:t>Whatsapp</a:t>
              </a:r>
              <a:r>
                <a:rPr lang="en-US" sz="1400" dirty="0" smtClean="0"/>
                <a:t> </a:t>
              </a:r>
              <a:r>
                <a:rPr lang="en-US" sz="1200" dirty="0" smtClean="0"/>
                <a:t>Integration</a:t>
              </a:r>
            </a:p>
            <a:p>
              <a:pPr algn="ctr"/>
              <a:r>
                <a:rPr lang="en-US" sz="1400" b="1" dirty="0" smtClean="0">
                  <a:sym typeface="Wingdings" panose="05000000000000000000" pitchFamily="2" charset="2"/>
                </a:rPr>
                <a:t>Delivery Network</a:t>
              </a:r>
            </a:p>
            <a:p>
              <a:pPr algn="ctr"/>
              <a:r>
                <a:rPr lang="en-US" sz="1400" b="1" dirty="0" smtClean="0">
                  <a:sym typeface="Wingdings" panose="05000000000000000000" pitchFamily="2" charset="2"/>
                </a:rPr>
                <a:t>Mapping</a:t>
              </a:r>
              <a:endParaRPr lang="en-US" sz="1400" b="1" dirty="0" smtClean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398228" y="3960391"/>
            <a:ext cx="2442381" cy="1143000"/>
            <a:chOff x="1398228" y="3960391"/>
            <a:chExt cx="2442381" cy="1143000"/>
          </a:xfrm>
        </p:grpSpPr>
        <p:sp>
          <p:nvSpPr>
            <p:cNvPr id="59" name="Flowchart: Process 42"/>
            <p:cNvSpPr/>
            <p:nvPr/>
          </p:nvSpPr>
          <p:spPr>
            <a:xfrm>
              <a:off x="1398228" y="3960391"/>
              <a:ext cx="2442381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B4DE86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00200" y="4089365"/>
              <a:ext cx="202692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Ads in </a:t>
              </a:r>
              <a:r>
                <a:rPr lang="en-US" sz="1400" b="1" dirty="0" smtClean="0"/>
                <a:t>Newspapers</a:t>
              </a:r>
            </a:p>
            <a:p>
              <a:pPr algn="ctr"/>
              <a:r>
                <a:rPr lang="en-US" sz="1200" dirty="0" smtClean="0"/>
                <a:t>Ads in </a:t>
              </a:r>
              <a:r>
                <a:rPr lang="en-US" sz="1400" b="1" dirty="0" smtClean="0"/>
                <a:t>Facebook, Instagram Twitter</a:t>
              </a:r>
            </a:p>
            <a:p>
              <a:pPr algn="ctr"/>
              <a:r>
                <a:rPr lang="en-US" sz="1200" dirty="0" smtClean="0"/>
                <a:t>@</a:t>
              </a:r>
              <a:r>
                <a:rPr lang="en-US" sz="1400" b="1" dirty="0" err="1" smtClean="0"/>
                <a:t>Angadi_Buy_Local</a:t>
              </a:r>
              <a:endParaRPr lang="en-US" sz="1400" b="1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8745" y="3912528"/>
            <a:ext cx="1671055" cy="1143000"/>
            <a:chOff x="4348745" y="3912528"/>
            <a:chExt cx="1427215" cy="1143000"/>
          </a:xfrm>
        </p:grpSpPr>
        <p:sp>
          <p:nvSpPr>
            <p:cNvPr id="54" name="Flowchart: Process 42"/>
            <p:cNvSpPr/>
            <p:nvPr/>
          </p:nvSpPr>
          <p:spPr>
            <a:xfrm>
              <a:off x="4348745" y="3912528"/>
              <a:ext cx="1427215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45670" y="4071505"/>
              <a:ext cx="101971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Videos In </a:t>
              </a:r>
              <a:r>
                <a:rPr lang="en-US" sz="1400" b="1" dirty="0" err="1" smtClean="0"/>
                <a:t>Angadi</a:t>
              </a:r>
              <a:r>
                <a:rPr lang="en-US" sz="1400" b="1" dirty="0" smtClean="0"/>
                <a:t> YouTube Channel</a:t>
              </a:r>
            </a:p>
            <a:p>
              <a:pPr algn="ctr"/>
              <a:r>
                <a:rPr lang="en-US" sz="1200" dirty="0" smtClean="0"/>
                <a:t>    Meme Pages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1080" y="5318433"/>
            <a:ext cx="1280160" cy="1188720"/>
            <a:chOff x="1021080" y="5318433"/>
            <a:chExt cx="1280160" cy="1188720"/>
          </a:xfrm>
        </p:grpSpPr>
        <p:sp>
          <p:nvSpPr>
            <p:cNvPr id="60" name="Rectangle 1"/>
            <p:cNvSpPr/>
            <p:nvPr/>
          </p:nvSpPr>
          <p:spPr>
            <a:xfrm>
              <a:off x="1021080" y="5318433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29799" y="5682657"/>
              <a:ext cx="10889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/>
                <a:t>Database Improvements</a:t>
              </a:r>
              <a:endParaRPr lang="en-US" sz="1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391400" y="3912528"/>
            <a:ext cx="1181100" cy="1160813"/>
            <a:chOff x="7391400" y="3912528"/>
            <a:chExt cx="1181100" cy="1160813"/>
          </a:xfrm>
        </p:grpSpPr>
        <p:sp>
          <p:nvSpPr>
            <p:cNvPr id="85" name="Rectangle 1"/>
            <p:cNvSpPr/>
            <p:nvPr/>
          </p:nvSpPr>
          <p:spPr>
            <a:xfrm>
              <a:off x="7391400" y="3912528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479433" y="4182277"/>
              <a:ext cx="101971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Ads in </a:t>
              </a:r>
              <a:r>
                <a:rPr lang="en-US" sz="1400" b="1" dirty="0" err="1" smtClean="0"/>
                <a:t>Tv</a:t>
              </a:r>
              <a:r>
                <a:rPr lang="en-US" sz="1400" b="1" dirty="0" smtClean="0"/>
                <a:t> Local Channels </a:t>
              </a:r>
              <a:r>
                <a:rPr lang="en-US" sz="1200" dirty="0" smtClean="0"/>
                <a:t>and</a:t>
              </a:r>
            </a:p>
            <a:p>
              <a:pPr algn="ctr"/>
              <a:r>
                <a:rPr lang="en-US" sz="1400" b="1" dirty="0" smtClean="0"/>
                <a:t>Notices</a:t>
              </a:r>
              <a:endParaRPr lang="en-US" sz="1400" b="1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273349" y="5369042"/>
            <a:ext cx="2552203" cy="1143000"/>
            <a:chOff x="6273349" y="5369042"/>
            <a:chExt cx="2552203" cy="1143000"/>
          </a:xfrm>
        </p:grpSpPr>
        <p:sp>
          <p:nvSpPr>
            <p:cNvPr id="79" name="Flowchart: Process 42"/>
            <p:cNvSpPr/>
            <p:nvPr/>
          </p:nvSpPr>
          <p:spPr>
            <a:xfrm>
              <a:off x="6273349" y="5369042"/>
              <a:ext cx="2552203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FFE115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9479" y="5781142"/>
              <a:ext cx="20659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/>
                <a:t>Plugin Upgrades</a:t>
              </a:r>
              <a:endParaRPr lang="en-US" sz="14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863519" y="5378202"/>
            <a:ext cx="1935351" cy="1188720"/>
            <a:chOff x="3840608" y="5334000"/>
            <a:chExt cx="1935351" cy="1188720"/>
          </a:xfrm>
        </p:grpSpPr>
        <p:sp>
          <p:nvSpPr>
            <p:cNvPr id="32" name="Rectangle 1"/>
            <p:cNvSpPr/>
            <p:nvPr/>
          </p:nvSpPr>
          <p:spPr>
            <a:xfrm>
              <a:off x="3840608" y="5334000"/>
              <a:ext cx="1935351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B4DE86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64337" y="5651361"/>
              <a:ext cx="156364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Organize </a:t>
              </a:r>
              <a:r>
                <a:rPr lang="en-US" sz="1400" b="1" dirty="0" smtClean="0"/>
                <a:t>Backup</a:t>
              </a:r>
              <a:r>
                <a:rPr lang="en-US" sz="1200" dirty="0" smtClean="0"/>
                <a:t> Stack</a:t>
              </a:r>
            </a:p>
            <a:p>
              <a:pPr algn="ctr"/>
              <a:r>
                <a:rPr lang="en-US" sz="1200" dirty="0" smtClean="0"/>
                <a:t>Organize </a:t>
              </a:r>
              <a:r>
                <a:rPr lang="en-US" sz="1400" b="1" dirty="0" smtClean="0"/>
                <a:t>Server</a:t>
              </a:r>
              <a:r>
                <a:rPr lang="en-US" sz="1200" dirty="0" smtClean="0"/>
                <a:t> Serialization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09400" y="2505020"/>
            <a:ext cx="1280160" cy="1188720"/>
            <a:chOff x="6656129" y="2488900"/>
            <a:chExt cx="1280160" cy="1188720"/>
          </a:xfrm>
        </p:grpSpPr>
        <p:sp>
          <p:nvSpPr>
            <p:cNvPr id="96" name="Rectangle 1"/>
            <p:cNvSpPr/>
            <p:nvPr/>
          </p:nvSpPr>
          <p:spPr>
            <a:xfrm>
              <a:off x="6656129" y="2488900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Linking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Payment Apps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Generate Receipt by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Angadi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39353" y="2744699"/>
              <a:ext cx="1019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/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2941320" y="1194735"/>
            <a:ext cx="1492782" cy="5591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Farmers</a:t>
            </a:r>
            <a:endParaRPr lang="en-US" sz="14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5091797" y="1173187"/>
            <a:ext cx="1492782" cy="5591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Pharmacy and</a:t>
            </a:r>
          </a:p>
          <a:p>
            <a:pPr algn="ctr"/>
            <a:r>
              <a:rPr lang="en-US" sz="1400" b="1" dirty="0" smtClean="0"/>
              <a:t>Services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079718" y="1165413"/>
            <a:ext cx="1492782" cy="5591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Self Help Groups</a:t>
            </a:r>
          </a:p>
        </p:txBody>
      </p:sp>
      <p:sp>
        <p:nvSpPr>
          <p:cNvPr id="112" name="Rectangle 1"/>
          <p:cNvSpPr/>
          <p:nvPr/>
        </p:nvSpPr>
        <p:spPr>
          <a:xfrm>
            <a:off x="4859318" y="2516058"/>
            <a:ext cx="1583157" cy="1112383"/>
          </a:xfrm>
          <a:custGeom>
            <a:avLst/>
            <a:gdLst/>
            <a:ahLst/>
            <a:cxnLst/>
            <a:rect l="l" t="t" r="r" b="b"/>
            <a:pathLst>
              <a:path w="4235395" h="4162644">
                <a:moveTo>
                  <a:pt x="4235395" y="0"/>
                </a:moveTo>
                <a:lnTo>
                  <a:pt x="4235395" y="4019636"/>
                </a:lnTo>
                <a:lnTo>
                  <a:pt x="140197" y="4162644"/>
                </a:lnTo>
                <a:lnTo>
                  <a:pt x="0" y="147903"/>
                </a:lnTo>
                <a:close/>
              </a:path>
            </a:pathLst>
          </a:custGeom>
          <a:solidFill>
            <a:srgbClr val="B4DE86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Chat Bot Customer Service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1280" y="181167"/>
            <a:ext cx="29879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atin typeface="Arial Black" panose="020B0A04020102020204" pitchFamily="34" charset="0"/>
              </a:rPr>
              <a:t>ANGADI_BUY_LOCAL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104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SwethaMiki</cp:lastModifiedBy>
  <cp:revision>37</cp:revision>
  <dcterms:created xsi:type="dcterms:W3CDTF">2012-11-13T16:22:19Z</dcterms:created>
  <dcterms:modified xsi:type="dcterms:W3CDTF">2020-06-06T19:34:05Z</dcterms:modified>
</cp:coreProperties>
</file>