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137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300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826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3137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3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8320" name="OTLSHAPE_T_5417459faabd473e8e317c8fe7fed1ca_RightVerticalConnector1"/>
          <p:cNvCxnSpPr/>
          <p:nvPr>
            <p:custDataLst>
              <p:tags r:id="rId4"/>
            </p:custDataLst>
          </p:nvPr>
        </p:nvCxnSpPr>
        <p:spPr>
          <a:xfrm flipV="1">
            <a:off x="9671132" y="3484782"/>
            <a:ext cx="7957" cy="723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4" name="OTLSHAPE_T_81e5f26d871f4ae5ae3409ab7e19e699_LeftVerticalConnector1"/>
          <p:cNvCxnSpPr/>
          <p:nvPr>
            <p:custDataLst>
              <p:tags r:id="rId5"/>
            </p:custDataLst>
          </p:nvPr>
        </p:nvCxnSpPr>
        <p:spPr>
          <a:xfrm>
            <a:off x="4240040" y="3506594"/>
            <a:ext cx="0" cy="6941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7" name="OTLSHAPE_M_02cd8f50d0d542e787298345f32b763c_Connector1"/>
          <p:cNvCxnSpPr/>
          <p:nvPr>
            <p:custDataLst>
              <p:tags r:id="rId6"/>
            </p:custDataLst>
          </p:nvPr>
        </p:nvCxnSpPr>
        <p:spPr>
          <a:xfrm>
            <a:off x="10647969" y="3506594"/>
            <a:ext cx="0" cy="6687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6" name="OTLSHAPE_M_5a8668fe0e5f47688340e8a167c5bf9b_Connector1"/>
          <p:cNvCxnSpPr/>
          <p:nvPr>
            <p:custDataLst>
              <p:tags r:id="rId7"/>
            </p:custDataLst>
          </p:nvPr>
        </p:nvCxnSpPr>
        <p:spPr>
          <a:xfrm>
            <a:off x="8090728" y="3462511"/>
            <a:ext cx="0" cy="6687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5" name="OTLSHAPE_M_b0abdd91455b44d7bbc1df4a22fedd26_Connector1"/>
          <p:cNvCxnSpPr/>
          <p:nvPr>
            <p:custDataLst>
              <p:tags r:id="rId8"/>
            </p:custDataLst>
          </p:nvPr>
        </p:nvCxnSpPr>
        <p:spPr>
          <a:xfrm>
            <a:off x="6210385" y="3475865"/>
            <a:ext cx="0" cy="246409"/>
          </a:xfrm>
          <a:prstGeom prst="line">
            <a:avLst/>
          </a:prstGeom>
          <a:ln w="9525" cap="flat" cmpd="sng" algn="ctr">
            <a:solidFill>
              <a:srgbClr val="286C9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3" name="OTLSHAPE_M_c6c892620afd42aba44c1b51ae7d3a52_Connector1"/>
          <p:cNvCxnSpPr>
            <a:endCxn id="18322" idx="0"/>
          </p:cNvCxnSpPr>
          <p:nvPr>
            <p:custDataLst>
              <p:tags r:id="rId9"/>
            </p:custDataLst>
          </p:nvPr>
        </p:nvCxnSpPr>
        <p:spPr>
          <a:xfrm>
            <a:off x="1588745" y="3467100"/>
            <a:ext cx="18317" cy="94570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7" name="OTLSHAPE_T_483bbbf5c83f40fdba3b1ddb997e80eb_RightVerticalConnector1"/>
          <p:cNvCxnSpPr/>
          <p:nvPr>
            <p:custDataLst>
              <p:tags r:id="rId10"/>
            </p:custDataLst>
          </p:nvPr>
        </p:nvCxnSpPr>
        <p:spPr>
          <a:xfrm flipH="1">
            <a:off x="8914284" y="2413000"/>
            <a:ext cx="11758" cy="6477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6" name="OTLSHAPE_T_483bbbf5c83f40fdba3b1ddb997e80eb_LeftVerticalConnector1"/>
          <p:cNvCxnSpPr/>
          <p:nvPr>
            <p:custDataLst>
              <p:tags r:id="rId11"/>
            </p:custDataLst>
          </p:nvPr>
        </p:nvCxnSpPr>
        <p:spPr>
          <a:xfrm>
            <a:off x="5113930" y="2082800"/>
            <a:ext cx="0" cy="9652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1" name="OTLSHAPE_T_4be638bfea754bc59991596c3eef3bf7_LeftVerticalConnector1" hidden="1"/>
          <p:cNvCxnSpPr/>
          <p:nvPr>
            <p:custDataLst>
              <p:tags r:id="rId12"/>
            </p:custDataLst>
          </p:nvPr>
        </p:nvCxnSpPr>
        <p:spPr>
          <a:xfrm>
            <a:off x="1456568" y="1422400"/>
            <a:ext cx="0" cy="1625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63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715772" y="3048000"/>
            <a:ext cx="10769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D3D3D"/>
              </a:gs>
              <a:gs pos="100000">
                <a:srgbClr val="3D3D3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64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65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826443" y="34290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66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880872" y="35560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8267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944372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8269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189257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71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284078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73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3788987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75" name="OTLSHAPE_TB_00000000000000000000000000000000_TimescaleInterval5"/>
          <p:cNvSpPr txBox="1"/>
          <p:nvPr>
            <p:custDataLst>
              <p:tags r:id="rId21"/>
            </p:custDataLst>
          </p:nvPr>
        </p:nvSpPr>
        <p:spPr>
          <a:xfrm>
            <a:off x="473719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77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568539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79" name="OTLSHAPE_TB_00000000000000000000000000000000_TimescaleInterval7"/>
          <p:cNvSpPr txBox="1"/>
          <p:nvPr>
            <p:custDataLst>
              <p:tags r:id="rId23"/>
            </p:custDataLst>
          </p:nvPr>
        </p:nvSpPr>
        <p:spPr>
          <a:xfrm>
            <a:off x="663360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81" name="OTLSHAPE_TB_00000000000000000000000000000000_TimescaleInterval8"/>
          <p:cNvSpPr txBox="1"/>
          <p:nvPr>
            <p:custDataLst>
              <p:tags r:id="rId24"/>
            </p:custDataLst>
          </p:nvPr>
        </p:nvSpPr>
        <p:spPr>
          <a:xfrm>
            <a:off x="758180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83" name="OTLSHAPE_TB_00000000000000000000000000000000_TimescaleInterval9"/>
          <p:cNvSpPr txBox="1"/>
          <p:nvPr>
            <p:custDataLst>
              <p:tags r:id="rId25"/>
            </p:custDataLst>
          </p:nvPr>
        </p:nvSpPr>
        <p:spPr>
          <a:xfrm>
            <a:off x="853001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85" name="OTLSHAPE_TB_00000000000000000000000000000000_TimescaleInterval10"/>
          <p:cNvSpPr txBox="1"/>
          <p:nvPr>
            <p:custDataLst>
              <p:tags r:id="rId26"/>
            </p:custDataLst>
          </p:nvPr>
        </p:nvSpPr>
        <p:spPr>
          <a:xfrm>
            <a:off x="947821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287" name="OTLSHAPE_TB_00000000000000000000000000000000_TimescaleInterval11"/>
          <p:cNvSpPr txBox="1"/>
          <p:nvPr>
            <p:custDataLst>
              <p:tags r:id="rId27"/>
            </p:custDataLst>
          </p:nvPr>
        </p:nvSpPr>
        <p:spPr>
          <a:xfrm>
            <a:off x="1042642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  <a:endParaRPr lang="en-GB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270" name="OTLSHAPE_TB_00000000000000000000000000000000_Separator2"/>
          <p:cNvCxnSpPr/>
          <p:nvPr>
            <p:custDataLst>
              <p:tags r:id="rId28"/>
            </p:custDataLst>
          </p:nvPr>
        </p:nvCxnSpPr>
        <p:spPr>
          <a:xfrm>
            <a:off x="277728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2" name="OTLSHAPE_TB_00000000000000000000000000000000_Separator3"/>
          <p:cNvCxnSpPr/>
          <p:nvPr>
            <p:custDataLst>
              <p:tags r:id="rId29"/>
            </p:custDataLst>
          </p:nvPr>
        </p:nvCxnSpPr>
        <p:spPr>
          <a:xfrm>
            <a:off x="372548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4" name="OTLSHAPE_TB_00000000000000000000000000000000_Separator4"/>
          <p:cNvCxnSpPr/>
          <p:nvPr>
            <p:custDataLst>
              <p:tags r:id="rId30"/>
            </p:custDataLst>
          </p:nvPr>
        </p:nvCxnSpPr>
        <p:spPr>
          <a:xfrm>
            <a:off x="467369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6" name="OTLSHAPE_TB_00000000000000000000000000000000_Separator5"/>
          <p:cNvCxnSpPr/>
          <p:nvPr>
            <p:custDataLst>
              <p:tags r:id="rId31"/>
            </p:custDataLst>
          </p:nvPr>
        </p:nvCxnSpPr>
        <p:spPr>
          <a:xfrm>
            <a:off x="562189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8" name="OTLSHAPE_TB_00000000000000000000000000000000_Separator6"/>
          <p:cNvCxnSpPr/>
          <p:nvPr>
            <p:custDataLst>
              <p:tags r:id="rId32"/>
            </p:custDataLst>
          </p:nvPr>
        </p:nvCxnSpPr>
        <p:spPr>
          <a:xfrm>
            <a:off x="657010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0" name="OTLSHAPE_TB_00000000000000000000000000000000_Separator7"/>
          <p:cNvCxnSpPr/>
          <p:nvPr>
            <p:custDataLst>
              <p:tags r:id="rId33"/>
            </p:custDataLst>
          </p:nvPr>
        </p:nvCxnSpPr>
        <p:spPr>
          <a:xfrm>
            <a:off x="751830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2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846651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4" name="OTLSHAPE_TB_00000000000000000000000000000000_Separator9"/>
          <p:cNvCxnSpPr/>
          <p:nvPr>
            <p:custDataLst>
              <p:tags r:id="rId35"/>
            </p:custDataLst>
          </p:nvPr>
        </p:nvCxnSpPr>
        <p:spPr>
          <a:xfrm>
            <a:off x="941471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6" name="OTLSHAPE_TB_00000000000000000000000000000000_Separator10"/>
          <p:cNvCxnSpPr/>
          <p:nvPr>
            <p:custDataLst>
              <p:tags r:id="rId36"/>
            </p:custDataLst>
          </p:nvPr>
        </p:nvCxnSpPr>
        <p:spPr>
          <a:xfrm>
            <a:off x="1036292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7" name="OTLSHAPE_T_15d2be0220b84c62912bd3e31c0e3ac3_ShapePercentage" hidden="1"/>
          <p:cNvSpPr/>
          <p:nvPr>
            <p:custDataLst>
              <p:tags r:id="rId37"/>
            </p:custDataLst>
          </p:nvPr>
        </p:nvSpPr>
        <p:spPr>
          <a:xfrm>
            <a:off x="1456568" y="9906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45" name="OTLSHAPE_T_4be638bfea754bc59991596c3eef3bf7_ShapePercentage" hidden="1"/>
          <p:cNvSpPr/>
          <p:nvPr>
            <p:custDataLst>
              <p:tags r:id="rId38"/>
            </p:custDataLst>
          </p:nvPr>
        </p:nvSpPr>
        <p:spPr>
          <a:xfrm>
            <a:off x="1456568" y="13208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53" name="OTLSHAPE_T_595522e6a4c8437398d8e975e7769937_ShapePercentage" hidden="1"/>
          <p:cNvSpPr/>
          <p:nvPr>
            <p:custDataLst>
              <p:tags r:id="rId39"/>
            </p:custDataLst>
          </p:nvPr>
        </p:nvSpPr>
        <p:spPr>
          <a:xfrm>
            <a:off x="3522301" y="16510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61" name="OTLSHAPE_T_483bbbf5c83f40fdba3b1ddb997e80eb_ShapePercentage" hidden="1"/>
          <p:cNvSpPr/>
          <p:nvPr>
            <p:custDataLst>
              <p:tags r:id="rId40"/>
            </p:custDataLst>
          </p:nvPr>
        </p:nvSpPr>
        <p:spPr>
          <a:xfrm>
            <a:off x="5080066" y="19812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69" name="OTLSHAPE_T_f6ce9139817b4340b0dc2640e2beede1_ShapePercentage" hidden="1"/>
          <p:cNvSpPr/>
          <p:nvPr>
            <p:custDataLst>
              <p:tags r:id="rId41"/>
            </p:custDataLst>
          </p:nvPr>
        </p:nvSpPr>
        <p:spPr>
          <a:xfrm>
            <a:off x="9211532" y="23114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77" name="OTLSHAPE_T_f1f008f4f7a74d7cbdddc32efbf8b27f_ShapePercentage" hidden="1"/>
          <p:cNvSpPr/>
          <p:nvPr>
            <p:custDataLst>
              <p:tags r:id="rId42"/>
            </p:custDataLst>
          </p:nvPr>
        </p:nvSpPr>
        <p:spPr>
          <a:xfrm>
            <a:off x="9702566" y="26416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85" name="OTLSHAPE_T_7773177036fc4cf59bd0d5652def1445_ShapePercentage" hidden="1"/>
          <p:cNvSpPr/>
          <p:nvPr>
            <p:custDataLst>
              <p:tags r:id="rId43"/>
            </p:custDataLst>
          </p:nvPr>
        </p:nvSpPr>
        <p:spPr>
          <a:xfrm>
            <a:off x="931669" y="459400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93" name="OTLSHAPE_T_aee3cd237e094d08996d195632a47ed6_ShapePercentage" hidden="1"/>
          <p:cNvSpPr/>
          <p:nvPr>
            <p:custDataLst>
              <p:tags r:id="rId44"/>
            </p:custDataLst>
          </p:nvPr>
        </p:nvSpPr>
        <p:spPr>
          <a:xfrm>
            <a:off x="2489434" y="492420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01" name="OTLSHAPE_T_81e5f26d871f4ae5ae3409ab7e19e699_ShapePercentage" hidden="1"/>
          <p:cNvSpPr/>
          <p:nvPr>
            <p:custDataLst>
              <p:tags r:id="rId45"/>
            </p:custDataLst>
          </p:nvPr>
        </p:nvSpPr>
        <p:spPr>
          <a:xfrm>
            <a:off x="3522301" y="525440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09" name="OTLSHAPE_T_5417459faabd473e8e317c8fe7fed1ca_ShapePercentage" hidden="1"/>
          <p:cNvSpPr/>
          <p:nvPr>
            <p:custDataLst>
              <p:tags r:id="rId46"/>
            </p:custDataLst>
          </p:nvPr>
        </p:nvSpPr>
        <p:spPr>
          <a:xfrm>
            <a:off x="7619901" y="558460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38" name="OTLSHAPE_T_15d2be0220b84c62912bd3e31c0e3ac3_TextPercentage" hidden="1"/>
          <p:cNvSpPr txBox="1"/>
          <p:nvPr>
            <p:custDataLst>
              <p:tags r:id="rId47"/>
            </p:custDataLst>
          </p:nvPr>
        </p:nvSpPr>
        <p:spPr>
          <a:xfrm>
            <a:off x="0" y="990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39" name="OTLSHAPE_T_15d2be0220b84c62912bd3e31c0e3ac3_JoinedDate" hidden="1"/>
          <p:cNvSpPr txBox="1"/>
          <p:nvPr>
            <p:custDataLst>
              <p:tags r:id="rId48"/>
            </p:custDataLst>
          </p:nvPr>
        </p:nvSpPr>
        <p:spPr>
          <a:xfrm>
            <a:off x="0" y="99060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Jun 1 - Aug 6</a:t>
            </a:r>
          </a:p>
        </p:txBody>
      </p:sp>
      <p:sp>
        <p:nvSpPr>
          <p:cNvPr id="18340" name="OTLSHAPE_T_15d2be0220b84c62912bd3e31c0e3ac3_StartDate" hidden="1"/>
          <p:cNvSpPr txBox="1"/>
          <p:nvPr>
            <p:custDataLst>
              <p:tags r:id="rId49"/>
            </p:custDataLst>
          </p:nvPr>
        </p:nvSpPr>
        <p:spPr>
          <a:xfrm>
            <a:off x="0" y="11611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41" name="OTLSHAPE_T_15d2be0220b84c62912bd3e31c0e3ac3_EndDate" hidden="1"/>
          <p:cNvSpPr txBox="1"/>
          <p:nvPr>
            <p:custDataLst>
              <p:tags r:id="rId50"/>
            </p:custDataLst>
          </p:nvPr>
        </p:nvSpPr>
        <p:spPr>
          <a:xfrm>
            <a:off x="0" y="11611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43" name="OTLSHAPE_T_15d2be0220b84c62912bd3e31c0e3ac3_Duration"/>
          <p:cNvSpPr txBox="1"/>
          <p:nvPr>
            <p:custDataLst>
              <p:tags r:id="rId51"/>
            </p:custDataLst>
          </p:nvPr>
        </p:nvSpPr>
        <p:spPr>
          <a:xfrm>
            <a:off x="1859367" y="10146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9.8 </a:t>
            </a:r>
            <a:r>
              <a:rPr lang="en-GB" sz="1000" b="1" spc="-6" dirty="0" smtClean="0">
                <a:solidFill>
                  <a:schemeClr val="lt1"/>
                </a:solidFill>
                <a:latin typeface="Calibri" panose="020F0502020204030204" pitchFamily="34" charset="0"/>
              </a:rPr>
              <a:t>w</a:t>
            </a:r>
            <a:endParaRPr lang="en-GB" sz="1000" b="1" spc="-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346" name="OTLSHAPE_T_4be638bfea754bc59991596c3eef3bf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320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47" name="OTLSHAPE_T_4be638bfea754bc59991596c3eef3bf7_JoinedDate" hidden="1"/>
          <p:cNvSpPr txBox="1"/>
          <p:nvPr>
            <p:custDataLst>
              <p:tags r:id="rId53"/>
            </p:custDataLst>
          </p:nvPr>
        </p:nvSpPr>
        <p:spPr>
          <a:xfrm>
            <a:off x="0" y="132080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Jun 1 - Sep 1</a:t>
            </a:r>
          </a:p>
        </p:txBody>
      </p:sp>
      <p:sp>
        <p:nvSpPr>
          <p:cNvPr id="18348" name="OTLSHAPE_T_4be638bfea754bc59991596c3eef3bf7_StartDate" hidden="1"/>
          <p:cNvSpPr txBox="1"/>
          <p:nvPr>
            <p:custDataLst>
              <p:tags r:id="rId54"/>
            </p:custDataLst>
          </p:nvPr>
        </p:nvSpPr>
        <p:spPr>
          <a:xfrm>
            <a:off x="0" y="14913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49" name="OTLSHAPE_T_4be638bfea754bc59991596c3eef3bf7_EndDate" hidden="1"/>
          <p:cNvSpPr txBox="1"/>
          <p:nvPr>
            <p:custDataLst>
              <p:tags r:id="rId55"/>
            </p:custDataLst>
          </p:nvPr>
        </p:nvSpPr>
        <p:spPr>
          <a:xfrm>
            <a:off x="0" y="14913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54" name="OTLSHAPE_T_595522e6a4c8437398d8e975e7769937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16510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55" name="OTLSHAPE_T_595522e6a4c8437398d8e975e7769937_JoinedDate" hidden="1"/>
          <p:cNvSpPr txBox="1"/>
          <p:nvPr>
            <p:custDataLst>
              <p:tags r:id="rId57"/>
            </p:custDataLst>
          </p:nvPr>
        </p:nvSpPr>
        <p:spPr>
          <a:xfrm>
            <a:off x="0" y="16510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18356" name="OTLSHAPE_T_595522e6a4c8437398d8e975e7769937_StartDate" hidden="1"/>
          <p:cNvSpPr txBox="1"/>
          <p:nvPr>
            <p:custDataLst>
              <p:tags r:id="rId58"/>
            </p:custDataLst>
          </p:nvPr>
        </p:nvSpPr>
        <p:spPr>
          <a:xfrm>
            <a:off x="0" y="18215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57" name="OTLSHAPE_T_595522e6a4c8437398d8e975e7769937_EndDate" hidden="1"/>
          <p:cNvSpPr txBox="1"/>
          <p:nvPr>
            <p:custDataLst>
              <p:tags r:id="rId59"/>
            </p:custDataLst>
          </p:nvPr>
        </p:nvSpPr>
        <p:spPr>
          <a:xfrm>
            <a:off x="0" y="18215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59" name="OTLSHAPE_T_595522e6a4c8437398d8e975e7769937_Duration"/>
          <p:cNvSpPr txBox="1"/>
          <p:nvPr>
            <p:custDataLst>
              <p:tags r:id="rId60"/>
            </p:custDataLst>
          </p:nvPr>
        </p:nvSpPr>
        <p:spPr>
          <a:xfrm>
            <a:off x="5374475" y="16750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18362" name="OTLSHAPE_T_483bbbf5c83f40fdba3b1ddb997e80eb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19812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63" name="OTLSHAPE_T_483bbbf5c83f40fdba3b1ddb997e80eb_JoinedDate" hidden="1"/>
          <p:cNvSpPr txBox="1"/>
          <p:nvPr>
            <p:custDataLst>
              <p:tags r:id="rId62"/>
            </p:custDataLst>
          </p:nvPr>
        </p:nvSpPr>
        <p:spPr>
          <a:xfrm>
            <a:off x="0" y="19812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Jan 1 - Jun 30</a:t>
            </a:r>
          </a:p>
        </p:txBody>
      </p:sp>
      <p:sp>
        <p:nvSpPr>
          <p:cNvPr id="18364" name="OTLSHAPE_T_483bbbf5c83f40fdba3b1ddb997e80eb_StartDate" hidden="1"/>
          <p:cNvSpPr txBox="1"/>
          <p:nvPr>
            <p:custDataLst>
              <p:tags r:id="rId63"/>
            </p:custDataLst>
          </p:nvPr>
        </p:nvSpPr>
        <p:spPr>
          <a:xfrm>
            <a:off x="0" y="21517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65" name="OTLSHAPE_T_483bbbf5c83f40fdba3b1ddb997e80eb_EndDate" hidden="1"/>
          <p:cNvSpPr txBox="1"/>
          <p:nvPr>
            <p:custDataLst>
              <p:tags r:id="rId64"/>
            </p:custDataLst>
          </p:nvPr>
        </p:nvSpPr>
        <p:spPr>
          <a:xfrm>
            <a:off x="0" y="21517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67" name="OTLSHAPE_T_483bbbf5c83f40fdba3b1ddb997e80eb_Duration"/>
          <p:cNvSpPr txBox="1"/>
          <p:nvPr>
            <p:custDataLst>
              <p:tags r:id="rId65"/>
            </p:custDataLst>
          </p:nvPr>
        </p:nvSpPr>
        <p:spPr>
          <a:xfrm>
            <a:off x="6415808" y="20052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lt1"/>
                </a:solidFill>
                <a:latin typeface="Calibri" panose="020F0502020204030204" pitchFamily="34" charset="0"/>
              </a:rPr>
              <a:t>25.8 wks</a:t>
            </a:r>
          </a:p>
        </p:txBody>
      </p:sp>
      <p:sp>
        <p:nvSpPr>
          <p:cNvPr id="18370" name="OTLSHAPE_T_f6ce9139817b4340b0dc2640e2beede1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23114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71" name="OTLSHAPE_T_f6ce9139817b4340b0dc2640e2beede1_JoinedDate" hidden="1"/>
          <p:cNvSpPr txBox="1"/>
          <p:nvPr>
            <p:custDataLst>
              <p:tags r:id="rId67"/>
            </p:custDataLst>
          </p:nvPr>
        </p:nvSpPr>
        <p:spPr>
          <a:xfrm>
            <a:off x="0" y="2311400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Sep 1 - Oct 15</a:t>
            </a:r>
          </a:p>
        </p:txBody>
      </p:sp>
      <p:sp>
        <p:nvSpPr>
          <p:cNvPr id="18372" name="OTLSHAPE_T_f6ce9139817b4340b0dc2640e2beede1_StartDate" hidden="1"/>
          <p:cNvSpPr txBox="1"/>
          <p:nvPr>
            <p:custDataLst>
              <p:tags r:id="rId68"/>
            </p:custDataLst>
          </p:nvPr>
        </p:nvSpPr>
        <p:spPr>
          <a:xfrm>
            <a:off x="0" y="24819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73" name="OTLSHAPE_T_f6ce9139817b4340b0dc2640e2beede1_EndDate" hidden="1"/>
          <p:cNvSpPr txBox="1"/>
          <p:nvPr>
            <p:custDataLst>
              <p:tags r:id="rId69"/>
            </p:custDataLst>
          </p:nvPr>
        </p:nvSpPr>
        <p:spPr>
          <a:xfrm>
            <a:off x="0" y="24819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75" name="OTLSHAPE_T_f6ce9139817b4340b0dc2640e2beede1_Duration"/>
          <p:cNvSpPr txBox="1"/>
          <p:nvPr>
            <p:custDataLst>
              <p:tags r:id="rId70"/>
            </p:custDataLst>
          </p:nvPr>
        </p:nvSpPr>
        <p:spPr>
          <a:xfrm>
            <a:off x="9411143" y="23354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rgbClr val="F2F2F2"/>
                </a:solidFill>
                <a:latin typeface="Calibri" panose="020F0502020204030204" pitchFamily="34" charset="0"/>
              </a:rPr>
              <a:t>6.6 wks</a:t>
            </a:r>
          </a:p>
        </p:txBody>
      </p:sp>
      <p:sp>
        <p:nvSpPr>
          <p:cNvPr id="18378" name="OTLSHAPE_T_f1f008f4f7a74d7cbdddc32efbf8b27f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2641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79" name="OTLSHAPE_T_f1f008f4f7a74d7cbdddc32efbf8b27f_JoinedDate" hidden="1"/>
          <p:cNvSpPr txBox="1"/>
          <p:nvPr>
            <p:custDataLst>
              <p:tags r:id="rId72"/>
            </p:custDataLst>
          </p:nvPr>
        </p:nvSpPr>
        <p:spPr>
          <a:xfrm>
            <a:off x="0" y="2641600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Sep 30 - Dec 31</a:t>
            </a:r>
          </a:p>
        </p:txBody>
      </p:sp>
      <p:sp>
        <p:nvSpPr>
          <p:cNvPr id="18380" name="OTLSHAPE_T_f1f008f4f7a74d7cbdddc32efbf8b27f_StartDate" hidden="1"/>
          <p:cNvSpPr txBox="1"/>
          <p:nvPr>
            <p:custDataLst>
              <p:tags r:id="rId73"/>
            </p:custDataLst>
          </p:nvPr>
        </p:nvSpPr>
        <p:spPr>
          <a:xfrm>
            <a:off x="0" y="28121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81" name="OTLSHAPE_T_f1f008f4f7a74d7cbdddc32efbf8b27f_EndDate" hidden="1"/>
          <p:cNvSpPr txBox="1"/>
          <p:nvPr>
            <p:custDataLst>
              <p:tags r:id="rId74"/>
            </p:custDataLst>
          </p:nvPr>
        </p:nvSpPr>
        <p:spPr>
          <a:xfrm>
            <a:off x="0" y="28121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83" name="OTLSHAPE_T_f1f008f4f7a74d7cbdddc32efbf8b27f_Duration"/>
          <p:cNvSpPr txBox="1"/>
          <p:nvPr>
            <p:custDataLst>
              <p:tags r:id="rId75"/>
            </p:custDataLst>
          </p:nvPr>
        </p:nvSpPr>
        <p:spPr>
          <a:xfrm>
            <a:off x="10276357" y="26656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lt1"/>
                </a:solidFill>
                <a:latin typeface="Calibri" panose="020F0502020204030204" pitchFamily="34" charset="0"/>
              </a:rPr>
              <a:t>13.4 wks</a:t>
            </a:r>
          </a:p>
        </p:txBody>
      </p:sp>
      <p:sp>
        <p:nvSpPr>
          <p:cNvPr id="18386" name="OTLSHAPE_T_7773177036fc4cf59bd0d5652def1445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45940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87" name="OTLSHAPE_T_7773177036fc4cf59bd0d5652def1445_JoinedDate" hidden="1"/>
          <p:cNvSpPr txBox="1"/>
          <p:nvPr>
            <p:custDataLst>
              <p:tags r:id="rId77"/>
            </p:custDataLst>
          </p:nvPr>
        </p:nvSpPr>
        <p:spPr>
          <a:xfrm>
            <a:off x="0" y="4594002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May 1 - Jun 22</a:t>
            </a:r>
          </a:p>
        </p:txBody>
      </p:sp>
      <p:sp>
        <p:nvSpPr>
          <p:cNvPr id="18388" name="OTLSHAPE_T_7773177036fc4cf59bd0d5652def1445_StartDate" hidden="1"/>
          <p:cNvSpPr txBox="1"/>
          <p:nvPr>
            <p:custDataLst>
              <p:tags r:id="rId78"/>
            </p:custDataLst>
          </p:nvPr>
        </p:nvSpPr>
        <p:spPr>
          <a:xfrm>
            <a:off x="0" y="47645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89" name="OTLSHAPE_T_7773177036fc4cf59bd0d5652def1445_EndDate" hidden="1"/>
          <p:cNvSpPr txBox="1"/>
          <p:nvPr>
            <p:custDataLst>
              <p:tags r:id="rId79"/>
            </p:custDataLst>
          </p:nvPr>
        </p:nvSpPr>
        <p:spPr>
          <a:xfrm>
            <a:off x="0" y="47645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94" name="OTLSHAPE_T_aee3cd237e094d08996d195632a47ed6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49242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95" name="OTLSHAPE_T_aee3cd237e094d08996d195632a47ed6_JoinedDate" hidden="1"/>
          <p:cNvSpPr txBox="1"/>
          <p:nvPr>
            <p:custDataLst>
              <p:tags r:id="rId81"/>
            </p:custDataLst>
          </p:nvPr>
        </p:nvSpPr>
        <p:spPr>
          <a:xfrm>
            <a:off x="0" y="4924202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Aug 1 - Dec 29</a:t>
            </a:r>
          </a:p>
        </p:txBody>
      </p:sp>
      <p:sp>
        <p:nvSpPr>
          <p:cNvPr id="18396" name="OTLSHAPE_T_aee3cd237e094d08996d195632a47ed6_StartDate" hidden="1"/>
          <p:cNvSpPr txBox="1"/>
          <p:nvPr>
            <p:custDataLst>
              <p:tags r:id="rId82"/>
            </p:custDataLst>
          </p:nvPr>
        </p:nvSpPr>
        <p:spPr>
          <a:xfrm>
            <a:off x="0" y="50947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397" name="OTLSHAPE_T_aee3cd237e094d08996d195632a47ed6_EndDate" hidden="1"/>
          <p:cNvSpPr txBox="1"/>
          <p:nvPr>
            <p:custDataLst>
              <p:tags r:id="rId83"/>
            </p:custDataLst>
          </p:nvPr>
        </p:nvSpPr>
        <p:spPr>
          <a:xfrm>
            <a:off x="0" y="50947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402" name="OTLSHAPE_T_81e5f26d871f4ae5ae3409ab7e19e699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52544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403" name="OTLSHAPE_T_81e5f26d871f4ae5ae3409ab7e19e699_JoinedDate" hidden="1"/>
          <p:cNvSpPr txBox="1"/>
          <p:nvPr>
            <p:custDataLst>
              <p:tags r:id="rId85"/>
            </p:custDataLst>
          </p:nvPr>
        </p:nvSpPr>
        <p:spPr>
          <a:xfrm>
            <a:off x="0" y="5254402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18404" name="OTLSHAPE_T_81e5f26d871f4ae5ae3409ab7e19e699_StartDate" hidden="1"/>
          <p:cNvSpPr txBox="1"/>
          <p:nvPr>
            <p:custDataLst>
              <p:tags r:id="rId86"/>
            </p:custDataLst>
          </p:nvPr>
        </p:nvSpPr>
        <p:spPr>
          <a:xfrm>
            <a:off x="0" y="54249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405" name="OTLSHAPE_T_81e5f26d871f4ae5ae3409ab7e19e699_EndDate" hidden="1"/>
          <p:cNvSpPr txBox="1"/>
          <p:nvPr>
            <p:custDataLst>
              <p:tags r:id="rId87"/>
            </p:custDataLst>
          </p:nvPr>
        </p:nvSpPr>
        <p:spPr>
          <a:xfrm>
            <a:off x="0" y="54249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407" name="OTLSHAPE_T_81e5f26d871f4ae5ae3409ab7e19e699_Duration"/>
          <p:cNvSpPr txBox="1"/>
          <p:nvPr>
            <p:custDataLst>
              <p:tags r:id="rId88"/>
            </p:custDataLst>
          </p:nvPr>
        </p:nvSpPr>
        <p:spPr>
          <a:xfrm>
            <a:off x="5374475" y="5278489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18410" name="OTLSHAPE_T_5417459faabd473e8e317c8fe7fed1ca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55846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411" name="OTLSHAPE_T_5417459faabd473e8e317c8fe7fed1ca_JoinedDate" hidden="1"/>
          <p:cNvSpPr txBox="1"/>
          <p:nvPr>
            <p:custDataLst>
              <p:tags r:id="rId90"/>
            </p:custDataLst>
          </p:nvPr>
        </p:nvSpPr>
        <p:spPr>
          <a:xfrm>
            <a:off x="0" y="5584602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>
                <a:solidFill>
                  <a:srgbClr val="737373"/>
                </a:solidFill>
                <a:latin typeface="Calibri" panose="020F0502020204030204" pitchFamily="34" charset="0"/>
              </a:rPr>
              <a:t>May 30 - Sep 30</a:t>
            </a:r>
          </a:p>
        </p:txBody>
      </p:sp>
      <p:sp>
        <p:nvSpPr>
          <p:cNvPr id="18412" name="OTLSHAPE_T_5417459faabd473e8e317c8fe7fed1ca_StartDate" hidden="1"/>
          <p:cNvSpPr txBox="1"/>
          <p:nvPr>
            <p:custDataLst>
              <p:tags r:id="rId91"/>
            </p:custDataLst>
          </p:nvPr>
        </p:nvSpPr>
        <p:spPr>
          <a:xfrm>
            <a:off x="0" y="57551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413" name="OTLSHAPE_T_5417459faabd473e8e317c8fe7fed1ca_EndDate" hidden="1"/>
          <p:cNvSpPr txBox="1"/>
          <p:nvPr>
            <p:custDataLst>
              <p:tags r:id="rId92"/>
            </p:custDataLst>
          </p:nvPr>
        </p:nvSpPr>
        <p:spPr>
          <a:xfrm>
            <a:off x="0" y="5755120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415" name="OTLSHAPE_T_5417459faabd473e8e317c8fe7fed1ca_Duration"/>
          <p:cNvSpPr txBox="1"/>
          <p:nvPr>
            <p:custDataLst>
              <p:tags r:id="rId93"/>
            </p:custDataLst>
          </p:nvPr>
        </p:nvSpPr>
        <p:spPr>
          <a:xfrm>
            <a:off x="8456142" y="5608689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lt1"/>
                </a:solidFill>
                <a:latin typeface="Calibri" panose="020F0502020204030204" pitchFamily="34" charset="0"/>
              </a:rPr>
              <a:t>17.8 wks</a:t>
            </a:r>
          </a:p>
        </p:txBody>
      </p:sp>
      <p:sp>
        <p:nvSpPr>
          <p:cNvPr id="18323" name="OTLSHAPE_M_c6c892620afd42aba44c1b51ae7d3a52_Shape"/>
          <p:cNvSpPr/>
          <p:nvPr>
            <p:custDataLst>
              <p:tags r:id="rId94"/>
            </p:custDataLst>
          </p:nvPr>
        </p:nvSpPr>
        <p:spPr>
          <a:xfrm>
            <a:off x="1552171" y="33782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26" name="OTLSHAPE_M_2491646ac2c94835896cf8a48c4c0fdc_Shape"/>
          <p:cNvSpPr/>
          <p:nvPr>
            <p:custDataLst>
              <p:tags r:id="rId95"/>
            </p:custDataLst>
          </p:nvPr>
        </p:nvSpPr>
        <p:spPr>
          <a:xfrm>
            <a:off x="4163840" y="34290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29" name="OTLSHAPE_M_b0abdd91455b44d7bbc1df4a22fedd26_Shape"/>
          <p:cNvSpPr/>
          <p:nvPr>
            <p:custDataLst>
              <p:tags r:id="rId96"/>
            </p:custDataLst>
          </p:nvPr>
        </p:nvSpPr>
        <p:spPr>
          <a:xfrm>
            <a:off x="6150857" y="33401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32" name="OTLSHAPE_M_5a8668fe0e5f47688340e8a167c5bf9b_Shape"/>
          <p:cNvSpPr/>
          <p:nvPr>
            <p:custDataLst>
              <p:tags r:id="rId97"/>
            </p:custDataLst>
          </p:nvPr>
        </p:nvSpPr>
        <p:spPr>
          <a:xfrm>
            <a:off x="7975243" y="33655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22" name="OTLSHAPE_M_c6c892620afd42aba44c1b51ae7d3a52_Date"/>
          <p:cNvSpPr txBox="1"/>
          <p:nvPr>
            <p:custDataLst>
              <p:tags r:id="rId98"/>
            </p:custDataLst>
          </p:nvPr>
        </p:nvSpPr>
        <p:spPr>
          <a:xfrm>
            <a:off x="1327195" y="4412803"/>
            <a:ext cx="55973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March 28</a:t>
            </a:r>
            <a:endParaRPr lang="en-GB" sz="1100" spc="-1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330" name="OTLSHAPE_M_5a8668fe0e5f47688340e8a167c5bf9b_Title"/>
          <p:cNvSpPr txBox="1"/>
          <p:nvPr>
            <p:custDataLst>
              <p:tags r:id="rId99"/>
            </p:custDataLst>
          </p:nvPr>
        </p:nvSpPr>
        <p:spPr>
          <a:xfrm>
            <a:off x="7647693" y="4332076"/>
            <a:ext cx="87057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Driver Dashboard</a:t>
            </a:r>
            <a:endParaRPr lang="en-GB" sz="11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331" name="OTLSHAPE_M_5a8668fe0e5f47688340e8a167c5bf9b_Date"/>
          <p:cNvSpPr txBox="1"/>
          <p:nvPr>
            <p:custDataLst>
              <p:tags r:id="rId100"/>
            </p:custDataLst>
          </p:nvPr>
        </p:nvSpPr>
        <p:spPr>
          <a:xfrm>
            <a:off x="7832796" y="4123748"/>
            <a:ext cx="497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May 15</a:t>
            </a:r>
            <a:endParaRPr lang="en-GB" sz="1100" spc="-1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821" y="3704666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March 25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159" name="OTLSHAPE_M_2491646ac2c94835896cf8a48c4c0fdc_Shape"/>
          <p:cNvSpPr/>
          <p:nvPr>
            <p:custDataLst>
              <p:tags r:id="rId101"/>
            </p:custDataLst>
          </p:nvPr>
        </p:nvSpPr>
        <p:spPr>
          <a:xfrm>
            <a:off x="906794" y="33528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159" idx="2"/>
          </p:cNvCxnSpPr>
          <p:nvPr/>
        </p:nvCxnSpPr>
        <p:spPr>
          <a:xfrm>
            <a:off x="982994" y="3530600"/>
            <a:ext cx="7910" cy="21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489" y="3857221"/>
            <a:ext cx="1107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Installing and Configuring the required plugin in live server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168519" y="4594914"/>
            <a:ext cx="102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Customization of website</a:t>
            </a:r>
            <a:endParaRPr lang="en-IN" sz="1100" dirty="0"/>
          </a:p>
        </p:txBody>
      </p:sp>
      <p:sp>
        <p:nvSpPr>
          <p:cNvPr id="169" name="OTLSHAPE_M_2491646ac2c94835896cf8a48c4c0fdc_Shape"/>
          <p:cNvSpPr/>
          <p:nvPr>
            <p:custDataLst>
              <p:tags r:id="rId102"/>
            </p:custDataLst>
          </p:nvPr>
        </p:nvSpPr>
        <p:spPr>
          <a:xfrm>
            <a:off x="1743104" y="29464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36392" y="2679700"/>
            <a:ext cx="399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8501" y="2448359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March 31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847" y="1748230"/>
            <a:ext cx="999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Added 78 stores/supermarkets in backend</a:t>
            </a:r>
            <a:endParaRPr lang="en-IN" sz="1100" dirty="0"/>
          </a:p>
        </p:txBody>
      </p:sp>
      <p:sp>
        <p:nvSpPr>
          <p:cNvPr id="179" name="OTLSHAPE_M_c6c892620afd42aba44c1b51ae7d3a52_Shape"/>
          <p:cNvSpPr/>
          <p:nvPr>
            <p:custDataLst>
              <p:tags r:id="rId103"/>
            </p:custDataLst>
          </p:nvPr>
        </p:nvSpPr>
        <p:spPr>
          <a:xfrm>
            <a:off x="2122531" y="2953191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179" idx="6"/>
          </p:cNvCxnSpPr>
          <p:nvPr/>
        </p:nvCxnSpPr>
        <p:spPr>
          <a:xfrm flipH="1" flipV="1">
            <a:off x="2182678" y="2151672"/>
            <a:ext cx="16053" cy="8015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0615" y="1927164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April2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0453" y="1241123"/>
            <a:ext cx="795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Tamil Language option for website</a:t>
            </a:r>
            <a:endParaRPr lang="en-IN" sz="1100" dirty="0"/>
          </a:p>
        </p:txBody>
      </p:sp>
      <p:sp>
        <p:nvSpPr>
          <p:cNvPr id="188" name="OTLSHAPE_M_2491646ac2c94835896cf8a48c4c0fdc_Shape"/>
          <p:cNvSpPr/>
          <p:nvPr>
            <p:custDataLst>
              <p:tags r:id="rId104"/>
            </p:custDataLst>
          </p:nvPr>
        </p:nvSpPr>
        <p:spPr>
          <a:xfrm>
            <a:off x="2173115" y="3373611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TLSHAPE_M_2491646ac2c94835896cf8a48c4c0fdc_Shape"/>
          <p:cNvSpPr/>
          <p:nvPr>
            <p:custDataLst>
              <p:tags r:id="rId105"/>
            </p:custDataLst>
          </p:nvPr>
        </p:nvSpPr>
        <p:spPr>
          <a:xfrm>
            <a:off x="2644554" y="3016898"/>
            <a:ext cx="149660" cy="115819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TLSHAPE_M_5a8668fe0e5f47688340e8a167c5bf9b_Shape"/>
          <p:cNvSpPr/>
          <p:nvPr>
            <p:custDataLst>
              <p:tags r:id="rId106"/>
            </p:custDataLst>
          </p:nvPr>
        </p:nvSpPr>
        <p:spPr>
          <a:xfrm>
            <a:off x="2561771" y="3386965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189" idx="6"/>
          </p:cNvCxnSpPr>
          <p:nvPr/>
        </p:nvCxnSpPr>
        <p:spPr>
          <a:xfrm flipV="1">
            <a:off x="2719384" y="2665964"/>
            <a:ext cx="9242" cy="35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0" idx="2"/>
          </p:cNvCxnSpPr>
          <p:nvPr/>
        </p:nvCxnSpPr>
        <p:spPr>
          <a:xfrm>
            <a:off x="2637971" y="3564765"/>
            <a:ext cx="6583" cy="9149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03550" y="1768735"/>
            <a:ext cx="846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Delivery person registration module</a:t>
            </a:r>
            <a:endParaRPr lang="en-IN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8395" y="4019993"/>
            <a:ext cx="907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Customer Registration Module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1958753" y="385111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4</a:t>
            </a:r>
            <a:endParaRPr lang="en-IN" sz="1100" dirty="0">
              <a:solidFill>
                <a:schemeClr val="accent2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251767" y="3525373"/>
            <a:ext cx="4053" cy="3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TLSHAPE_M_5a8668fe0e5f47688340e8a167c5bf9b_Shape"/>
          <p:cNvSpPr/>
          <p:nvPr>
            <p:custDataLst>
              <p:tags r:id="rId107"/>
            </p:custDataLst>
          </p:nvPr>
        </p:nvSpPr>
        <p:spPr>
          <a:xfrm>
            <a:off x="3295615" y="2943065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extBox 222"/>
          <p:cNvSpPr txBox="1"/>
          <p:nvPr/>
        </p:nvSpPr>
        <p:spPr>
          <a:xfrm>
            <a:off x="2397253" y="446410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6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515402" y="244835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8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289604" y="4646121"/>
            <a:ext cx="907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Customer Registration Module</a:t>
            </a:r>
            <a:endParaRPr lang="en-IN" sz="1100" dirty="0"/>
          </a:p>
        </p:txBody>
      </p:sp>
      <p:sp>
        <p:nvSpPr>
          <p:cNvPr id="228" name="OTLSHAPE_M_b0abdd91455b44d7bbc1df4a22fedd26_Shape"/>
          <p:cNvSpPr/>
          <p:nvPr>
            <p:custDataLst>
              <p:tags r:id="rId108"/>
            </p:custDataLst>
          </p:nvPr>
        </p:nvSpPr>
        <p:spPr>
          <a:xfrm>
            <a:off x="3051417" y="3440344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stCxn id="228" idx="2"/>
          </p:cNvCxnSpPr>
          <p:nvPr/>
        </p:nvCxnSpPr>
        <p:spPr>
          <a:xfrm flipH="1">
            <a:off x="3121970" y="3618144"/>
            <a:ext cx="5647" cy="27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071344" y="3785835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10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78447" y="3958594"/>
            <a:ext cx="907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Farmers Market Page with 65 local farmers</a:t>
            </a:r>
            <a:endParaRPr lang="en-IN" sz="1100" dirty="0"/>
          </a:p>
        </p:txBody>
      </p:sp>
      <p:cxnSp>
        <p:nvCxnSpPr>
          <p:cNvPr id="18424" name="Straight Connector 18423"/>
          <p:cNvCxnSpPr>
            <a:stCxn id="222" idx="6"/>
          </p:cNvCxnSpPr>
          <p:nvPr/>
        </p:nvCxnSpPr>
        <p:spPr>
          <a:xfrm flipH="1" flipV="1">
            <a:off x="3368108" y="2292198"/>
            <a:ext cx="3707" cy="65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26" name="TextBox 18425"/>
          <p:cNvSpPr txBox="1"/>
          <p:nvPr/>
        </p:nvSpPr>
        <p:spPr>
          <a:xfrm>
            <a:off x="3098309" y="208943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/>
                </a:solidFill>
              </a:rPr>
              <a:t>April 14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015000" y="1762560"/>
            <a:ext cx="907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Geo Location</a:t>
            </a:r>
            <a:endParaRPr lang="en-IN" sz="1100" dirty="0"/>
          </a:p>
        </p:txBody>
      </p:sp>
      <p:sp>
        <p:nvSpPr>
          <p:cNvPr id="248" name="TextBox 247"/>
          <p:cNvSpPr txBox="1"/>
          <p:nvPr/>
        </p:nvSpPr>
        <p:spPr>
          <a:xfrm>
            <a:off x="3901593" y="417556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19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593626" y="4353366"/>
            <a:ext cx="1283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Login Option for registered sellers, buyers, delivery persons</a:t>
            </a:r>
            <a:endParaRPr lang="en-IN" sz="1100" dirty="0"/>
          </a:p>
        </p:txBody>
      </p:sp>
      <p:sp>
        <p:nvSpPr>
          <p:cNvPr id="251" name="OTLSHAPE_M_5a8668fe0e5f47688340e8a167c5bf9b_Shape"/>
          <p:cNvSpPr/>
          <p:nvPr>
            <p:custDataLst>
              <p:tags r:id="rId109"/>
            </p:custDataLst>
          </p:nvPr>
        </p:nvSpPr>
        <p:spPr>
          <a:xfrm>
            <a:off x="5046197" y="29718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TextBox 251"/>
          <p:cNvSpPr txBox="1"/>
          <p:nvPr/>
        </p:nvSpPr>
        <p:spPr>
          <a:xfrm>
            <a:off x="4520420" y="1304714"/>
            <a:ext cx="1283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Placing Orders Till Add To Cart Functionality</a:t>
            </a:r>
            <a:endParaRPr lang="en-IN" sz="11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90079" y="1832650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25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911893" y="3754809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May 2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554169" y="3970692"/>
            <a:ext cx="1283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Telegram Integration</a:t>
            </a:r>
            <a:endParaRPr lang="en-IN" sz="1100" dirty="0"/>
          </a:p>
        </p:txBody>
      </p:sp>
      <p:sp>
        <p:nvSpPr>
          <p:cNvPr id="256" name="OTLSHAPE_M_5a8668fe0e5f47688340e8a167c5bf9b_Shape"/>
          <p:cNvSpPr/>
          <p:nvPr>
            <p:custDataLst>
              <p:tags r:id="rId110"/>
            </p:custDataLst>
          </p:nvPr>
        </p:nvSpPr>
        <p:spPr>
          <a:xfrm>
            <a:off x="7004307" y="2906633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30" name="Straight Connector 18429"/>
          <p:cNvCxnSpPr/>
          <p:nvPr/>
        </p:nvCxnSpPr>
        <p:spPr>
          <a:xfrm flipH="1" flipV="1">
            <a:off x="7072762" y="2310766"/>
            <a:ext cx="19370" cy="59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779846" y="2088883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May 7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469069" y="1721821"/>
            <a:ext cx="1162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SMS to seller</a:t>
            </a:r>
            <a:r>
              <a:rPr lang="en-IN" sz="1100" dirty="0"/>
              <a:t> </a:t>
            </a:r>
            <a:r>
              <a:rPr lang="en-IN" sz="1100" dirty="0" smtClean="0"/>
              <a:t>and customer  </a:t>
            </a:r>
            <a:endParaRPr lang="en-IN" sz="1100" dirty="0"/>
          </a:p>
        </p:txBody>
      </p:sp>
      <p:sp>
        <p:nvSpPr>
          <p:cNvPr id="261" name="OTLSHAPE_M_b0abdd91455b44d7bbc1df4a22fedd26_Shape"/>
          <p:cNvSpPr/>
          <p:nvPr>
            <p:custDataLst>
              <p:tags r:id="rId111"/>
            </p:custDataLst>
          </p:nvPr>
        </p:nvSpPr>
        <p:spPr>
          <a:xfrm>
            <a:off x="8810017" y="2943065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OTLSHAPE_M_5a8668fe0e5f47688340e8a167c5bf9b_Date"/>
          <p:cNvSpPr txBox="1"/>
          <p:nvPr>
            <p:custDataLst>
              <p:tags r:id="rId112"/>
            </p:custDataLst>
          </p:nvPr>
        </p:nvSpPr>
        <p:spPr>
          <a:xfrm>
            <a:off x="8637359" y="2238741"/>
            <a:ext cx="497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May 21</a:t>
            </a:r>
            <a:endParaRPr lang="en-GB" sz="1100" spc="-1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65" name="OTLSHAPE_M_5a8668fe0e5f47688340e8a167c5bf9b_Date"/>
          <p:cNvSpPr txBox="1"/>
          <p:nvPr>
            <p:custDataLst>
              <p:tags r:id="rId113"/>
            </p:custDataLst>
          </p:nvPr>
        </p:nvSpPr>
        <p:spPr>
          <a:xfrm>
            <a:off x="9456831" y="4293025"/>
            <a:ext cx="497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May 27</a:t>
            </a:r>
            <a:endParaRPr lang="en-GB" sz="1100" spc="-1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M_5a8668fe0e5f47688340e8a167c5bf9b_Title"/>
          <p:cNvSpPr txBox="1"/>
          <p:nvPr>
            <p:custDataLst>
              <p:tags r:id="rId114"/>
            </p:custDataLst>
          </p:nvPr>
        </p:nvSpPr>
        <p:spPr>
          <a:xfrm>
            <a:off x="9284212" y="4497441"/>
            <a:ext cx="87057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Fix Delivery charge Rs.5/km</a:t>
            </a:r>
            <a:endParaRPr lang="en-GB" sz="11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M_5a8668fe0e5f47688340e8a167c5bf9b_Title"/>
          <p:cNvSpPr txBox="1"/>
          <p:nvPr>
            <p:custDataLst>
              <p:tags r:id="rId115"/>
            </p:custDataLst>
          </p:nvPr>
        </p:nvSpPr>
        <p:spPr>
          <a:xfrm>
            <a:off x="8426498" y="1866676"/>
            <a:ext cx="98464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Mapping delivery network</a:t>
            </a:r>
            <a:endParaRPr lang="en-GB" sz="11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M_5a8668fe0e5f47688340e8a167c5bf9b_Shape"/>
          <p:cNvSpPr/>
          <p:nvPr>
            <p:custDataLst>
              <p:tags r:id="rId116"/>
            </p:custDataLst>
          </p:nvPr>
        </p:nvSpPr>
        <p:spPr>
          <a:xfrm>
            <a:off x="9616926" y="3398038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OTLSHAPE_M_b0abdd91455b44d7bbc1df4a22fedd26_Shape"/>
          <p:cNvSpPr/>
          <p:nvPr>
            <p:custDataLst>
              <p:tags r:id="rId117"/>
            </p:custDataLst>
          </p:nvPr>
        </p:nvSpPr>
        <p:spPr>
          <a:xfrm>
            <a:off x="10560676" y="3421269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OTLSHAPE_M_5a8668fe0e5f47688340e8a167c5bf9b_Date"/>
          <p:cNvSpPr txBox="1"/>
          <p:nvPr>
            <p:custDataLst>
              <p:tags r:id="rId118"/>
            </p:custDataLst>
          </p:nvPr>
        </p:nvSpPr>
        <p:spPr>
          <a:xfrm>
            <a:off x="10422174" y="4208386"/>
            <a:ext cx="497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June 1</a:t>
            </a:r>
            <a:endParaRPr lang="en-GB" sz="1100" spc="-1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4" name="OTLSHAPE_M_5a8668fe0e5f47688340e8a167c5bf9b_Title"/>
          <p:cNvSpPr txBox="1"/>
          <p:nvPr>
            <p:custDataLst>
              <p:tags r:id="rId119"/>
            </p:custDataLst>
          </p:nvPr>
        </p:nvSpPr>
        <p:spPr>
          <a:xfrm>
            <a:off x="10267109" y="4425637"/>
            <a:ext cx="87057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SMS to delivery person</a:t>
            </a:r>
            <a:endParaRPr lang="en-GB" sz="1100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M_5a8668fe0e5f47688340e8a167c5bf9b_Shape"/>
          <p:cNvSpPr/>
          <p:nvPr>
            <p:custDataLst>
              <p:tags r:id="rId120"/>
            </p:custDataLst>
          </p:nvPr>
        </p:nvSpPr>
        <p:spPr>
          <a:xfrm>
            <a:off x="5289688" y="3386001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6" name="OTLSHAPE_M_5a8668fe0e5f47688340e8a167c5bf9b_Connector1"/>
          <p:cNvCxnSpPr/>
          <p:nvPr>
            <p:custDataLst>
              <p:tags r:id="rId121"/>
            </p:custDataLst>
          </p:nvPr>
        </p:nvCxnSpPr>
        <p:spPr>
          <a:xfrm>
            <a:off x="5374940" y="3510297"/>
            <a:ext cx="0" cy="6687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4979699" y="416763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</a:rPr>
              <a:t>April 27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686633" y="4374592"/>
            <a:ext cx="1283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62 Pharmacies were added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439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i4wIiwiT3JpZ2luYWxBc3NlbWJseVZlcnNpb24iOiIxLjAwLjAw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MSwiRyI6NjEsIkIiOjYx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M4LCJHIjoyMzYsIkIiOjIyNX19LCJBcHBlbmRZZWFyT25ZZWFyQ2hhbmdlIjp0cnVlLCJFbGFwc2VkVGltZUZvcm1hdCI6MCwiVG9kYXlNYXJrZXJQb3NpdGlvbiI6MC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NjEsIkciOjYxLCJCIjo2M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SwiRm9udE5hbWUiOiJDYWxpYnJpIiwiSXNCb2xkIjpmYWxzZSwiSXNJdGFsaWMiOmZhbHNlLCJJc1VuZGVybGluZWQiOmZhbHNlLCJQYXJlbnRTdHlsZSI6bnVsbH0sIkF1dG9TaXplIjowLCJGb3JlZ3JvdW5kIjp7IiRpZCI6Ijc2IiwiQ29sb3IiOnsiJGlkIjoiNzc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SXNWaXNpYmxlIjp0cnVlLCJQYXJlbnRTdHlsZSI6bnVsbH0sIkRlZmF1bHRUYXNrU3R5bGUiOnsiJGlkIjoiODMiLCJTaGFwZSI6MiwiU2hhcGVUaGlja25lc3MiOjEsIkR1cmF0aW9uRm9ybWF0Ijo1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EuMCwiTGluZVR5cGUiOjAsIlBhcmVudFN0eWxlIjpudWxs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mYWxzZSwiSXNJdGFsaWMiOmZhbHNlLCJJc1VuZGVybGluZWQiOmZhbHNlLCJQYXJlbnRTdHlsZSI6bnVsbH0sIkF1dG9TaXplIjowLCJGb3JlZ3JvdW5kIjp7IiRpZCI6IjExNCIsIkNvbG9yIjp7IiRpZCI6IjE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IsIkZvbnROYW1lIjoiQ2FsaWJyaSIsIklzQm9sZCI6ZmFsc2UsIklzSXRhbGljIjpmYWxzZSwiSXNVbmRlcmxpbmVkIjpmYWxzZSwiUGFyZW50U3R5bGUiOm51bGx9LCJBdXRvU2l6ZSI6MCwiRm9yZWdyb3VuZCI6eyIkaWQiOiIxMjEiLCJDb2xvciI6eyIkaWQiOiIxMj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mYWxz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3IiwiRGF0ZVBhcnRJc1Zpc2libGUiOmZhbHNlLCJUaW1lUGFydElzVmlzaWJsZSI6ZmFsc2V9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SIsIkhlYWRlclN0eWxlIjp7IiRpZCI6IjEzNiIsIlRleHRTdHlsZSI6eyIkaWQiOiIxMzciLCJGb250U2V0dGluZ3MiOnsiJGlkIjoiMTM4IiwiRm9udFNpemUiOjEyLCJGb250TmFtZSI6IkNhbGlicmkiLCJJc0JvbGQiOmZhbHNlLCJJc0l0YWxpYyI6ZmFsc2UsIklzVW5kZXJsaW5lZCI6ZmFsc2UsIlBhcmVudFN0eWxlIjpudWxsfSwiQXV0b1NpemUiOjAsIkZvcmVncm91bmQiOnsiJGlkIjoiMTM5IiwiQ29sb3IiOnsiJGlkIjoiMTQw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0cnVlLCJXaWR0aCI6MC4wLCJIZWlnaHQiOjAuMCwiQm9yZGVyU3R5bGUiOm51bGwsIlBhcmVudFN0eWxlIjpudWxsfSwiUmVjdGFuZ2xlU3R5bGUiOnsiJGlkIjoiMTQzIiwiTWFyZ2luIjp7IiRpZCI6IjE0NCIsIlRvcCI6MCwiTGVmdCI6MCwiUmlnaHQiOjAsIkJvdHRvbSI6MH0sIlBhZGRpbmciOnsiJGlkIjoiMTQ1IiwiVG9wIjowLCJMZWZ0IjowLCJSaWdodCI6MCwiQm90dG9tIjowfSwiQmFja2dyb3VuZCI6eyIkaWQiOiIxNDYiLCJDb2xvciI6eyIkaWQiOiIxNDciLCJBIjoxMjcsIlIiOjkxLCJHIjoxNTUsIkIiOjIxM319LCJJc1Zpc2libGUiOnRydWUsIldpZHRoIjowLjAsIkhlaWdodCI6MC4wLCJCb3JkZXJTdHlsZSI6eyIkaWQiOiIxNDgiLCJMaW5lQ29sb3IiOnsiJGlkIjoiMTQ5IiwiJHR5cGUiOiJOTFJFLkNvbW1vbi5Eb20uU29saWRDb2xvckJydXNoLCBOTFJFLkNvbW1vbiIsIkNvbG9yIjp7IiRpZCI6IjE1MCIsIkEiOjI1NSwiUiI6MjU1LCJHIjowLCJCIjowfX0sIkxpbmVXZWlnaHQiOjAuMCwiTGluZVR5cGUiOjAsIlBhcmVudFN0eWxlIjpudWxsfSwiUGFyZW50U3R5bGUiOm51bGx9LCJNYXJnaW4iOnsiJGlkIjoiMTUxIiwiVG9wIjowLCJMZWZ0IjowLCJSaWdodCI6MCwiQm90dG9tIjowfSwiUGFkZGluZyI6eyIkaWQiOiIxNTIiLCJUb3AiOjAsIkxlZnQiOjAsIlJpZ2h0IjowLCJCb3R0b20iOjB9LCJCYWNrZ3JvdW5kIjpudWxsLCJJc1Zpc2libGUiOnRydWUsIldpZHRoIjowLjAsIkhlaWdodCI6MC4wLCJCb3JkZXJTdHlsZSI6bnVsbCwiUGFyZW50U3R5bGUiOm51bGx9LCJCYWNrZ3JvdW5kU3R5bGUiOnsiJGlkIjoiMTUzIiwiTWFyZ2luIjp7IiRpZCI6IjE1NCIsIlRvcCI6MCwiTGVmdCI6MCwiUmlnaHQiOjAsIkJvdHRvbSI6MH0sIlBhZGRpbmciOnsiJGlkIjoiMTU1IiwiVG9wIjowLCJMZWZ0IjowLCJSaWdodCI6MCwiQm90dG9tIjowfSwiQmFja2dyb3VuZCI6eyIkaWQiOiIxNTYiLCJDb2xvciI6eyIkaWQiOiIxNTciLCJBIjozOCwiUiI6OTEsIkciOjE1NSwiQiI6MjEzfX0sIklzVmlzaWJsZSI6dHJ1ZSwiV2lkdGgiOjAuMCwiSGVpZ2h0IjowLjAsIkJvcmRlclN0eWxlIjp7IiRpZCI6IjE1OCIsIkxpbmVDb2xvciI6eyIkaWQiOiIxNTkiLCIkdHlwZSI6Ik5MUkUuQ29tbW9uLkRvbS5Tb2xpZENvbG9yQnJ1c2gsIE5MUkUuQ29tbW9uIiwiQ29sb3IiOnsiJGlkIjoiMTYwIiwiQSI6MjU1LCJSIjoyNTUsIkciOjAsIkIiOjB9fSwiTGluZVdlaWdodCI6MC4wLCJMaW5lVHlwZSI6MCwiUGFyZW50U3R5bGUiOm51bGx9LCJQYXJlbnRTdHlsZSI6bnVsbH0sIklzQWJvdmVUaW1lYmFuZCI6ZmFsc2UsIk1hcmdpbiI6eyIkaWQiOiIxNjEiLCJUb3AiOjAsIkxlZnQiOjAsIlJpZ2h0IjowLCJCb3R0b20iOjB9LCJQYWRkaW5nIjp7IiRpZCI6IjE2MiIsIlRvcCI6MCwiTGVmdCI6MCwiUmlnaHQiOjAsIkJvdHRvbSI6MH0sIklzVmlzaWJsZSI6dHJ1ZSwiV2lkdGgiOjAuMCwiSGVpZ2h0IjowLjAsIkJvcmRlclN0eWxlIjpudWxsLCJQYXJlbnRTdHlsZSI6bnVsbH19LCJTY2FsZSI6eyIkaWQiOiIxNjMiLCJTdGFydERhdGUiOiIyMDE3LTA1LTAxVDAwOjAwOjAwWiIsIkVuZERhdGUiOiIyMDIxLTEyLTMxVDIzOjU5OjAwIiwiRm9ybWF0IjoidyIsIlR5cGUiOjEsIkF1dG9EYXRlUmFuZ2UiOnRydWUsIldvcmtpbmdEYXlzIjozMSwiVG9kYXlNYXJrZXJUZXh0IjoiVG9kYXkiLCJBdXRvU2NhbGVUeXBlIjpmYWxzZX0sIk1pbGVzdG9uZXMiOlt7IiRpZCI6IjE2NCIsIkRhdGUiOiIyMDIwLTA1LTMwVDIzOjU5OjAwWiIsIlN0eWxlIjp7IiRpZCI6IjE2NSIsIlNoYXBlIjo4LCJDb25uZWN0b3JNYXJnaW4iOnsiJHJlZiI6IjU0In0sIkNvbm5lY3RvclN0eWxlIjp7IiRpZCI6IjE2NiIsIkxpbmVDb2xvciI6eyIkaWQiOiIxNjciLCIkdHlwZSI6Ik5MUkUuQ29tbW9uLkRvbS5Tb2xpZENvbG9yQnJ1c2gsIE5MUkUuQ29tbW9uIiwiQ29sb3IiOnsiJGlkIjoiMTY4IiwiQSI6MjU1LCJSIjoyMzcsIkciOjEyNSwiQiI6NDl9fSwiTGluZVdlaWdodCI6MS4wLCJMaW5lVHlwZSI6MCwiUGFyZW50U3R5bGUiOnsiJHJlZiI6IjU1In19LCJJc0JlbG93VGltZWJhbmQiOnRydWUsIlBvc2l0aW9uT25UYXNrIjowLCJIaWRlRGF0ZSI6ZmFsc2UsIlNoYXBlU2l6ZSI6MCwiU3BhY2luZyI6MC4wLCJQYWRkaW5nIjp7IiRpZCI6IjE2OSIsIlRvcCI6MCwiTGVmdCI6MCwiUmlnaHQiOjAsIkJvdHRvbSI6MH0sIlNoYXBlU3R5bGUiOnsiJGlkIjoiMTcwIiwiTWFyZ2luIjp7IiRyZWYiOiI2MCJ9LCJQYWRkaW5nIjp7IiRyZWYiOiI2MSJ9LCJCYWNrZ3JvdW5kIjp7IiRpZCI6IjE3MSIsIkNvbG9yIjp7IiRpZCI6IjE3MiIsIkEiOjI1NSwiUiI6MjM3LCJHIjoxMjUsIkIiOjQ5fX0sIklzVmlzaWJsZSI6dHJ1ZSwiV2lkdGgiOjEyLjAsIkhlaWdodCI6MTQuMCwiQm9yZGVyU3R5bGUiOnsiJGlkIjoiMTczIiwiTGluZUNvbG9yIjp7IiRyZWYiOiI2NSJ9LCJMaW5lV2VpZ2h0IjowLjAsIkxpbmVUeXBlIjowLCJQYXJlbnRTdHlsZSI6eyIkcmVmIjoiNjQifX0sIlBhcmVudFN0eWxlIjp7IiRyZWYiOiI1OSJ9fSwiVGl0bGVTdHlsZSI6eyIkaWQiOiIxNzQiLCJGb250U2V0dGluZ3MiOnsiJGlkIjoiMTc1IiwiRm9udFNpemUiOjEyLCJGb250TmFtZSI6IkNhbGlicmkiLCJJc0JvbGQiOnRydWUsIklzSXRhbGljIjpmYWxzZSwiSXNVbmRlcmxpbmVkIjpmYWxzZSwiUGFyZW50U3R5bGUiOnsiJHJlZiI6IjY4In19LCJBdXRvU2l6ZSI6MCwiRm9yZWdyb3VuZCI6eyIkaWQiOiIxNzYiLCJDb2xvciI6eyIkaWQiOiIxNzciLCJBIjoyNTUsIlIiOjAsIkciOjAsIkIiOjB9fSwiTWF4V2lkdGgiOjQyLjM2NDk1OTcxNjc5Njg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SwiRm9udE5hbWUiOiJDYWxpYnJpIiwiSXNCb2xkIjpmYWxzZSwiSXNJdGFsaWMiOmZhbHNlLCJJc1VuZGVybGluZWQiOmZhbHNlLCJQYXJlbnRTdHlsZSI6eyIkcmVmIjoiNzUifX0sIkF1dG9TaXplIjowLCJGb3JlZ3JvdW5kIjp7IiRpZCI6IjE4MSIsIkNvbG9yIjp7IiRpZCI6IjE4Mi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xODMiLCJMaW5lQ29sb3IiOm51bGwsIkxpbmVXZWlnaHQiOjAuMCwiTGluZVR5cGUiOjAsIlBhcmVudFN0eWxlIjpudWxsfSwiUGFyZW50U3R5bGUiOnsiJHJlZiI6Ijc0In19LCJEYXRlRm9ybWF0Ijp7IiRyZWYiOiI4MSJ9LCJJc1Zpc2libGUiOnRydWUsIlBhcmVudFN0eWxlIjp7IiRyZWYiOiI1MyJ9fSwiSW5kZXgiOjAsIlBlcmNlbnRhZ2VDb21wbGV0ZSI6bnVsbCwiUG9zaXRpb24iOnsiUmF0aW8iOjAuMTAzNjY0Nzc2ODM3Mzg0MjIsIklzQ3VzdG9tIjp0cnVlfSwiRGF0ZUZvcm1hdCI6eyIkcmVmIjoiODEifSwiUmVsYXRlZFRhc2tJZCI6IjAwMDAwMDAwLTAwMDAtMDAwMC0wMDAwLTAwMDAwMDAwMDAwMCIsIklkIjoiYzZjODkyNjItMGFmZC00MmFiLWE0NGMtMWI1MWFlN2QzYTUyIiwiSW1wb3J0SWQiOm51bGwsIlRpdGxlIjoiVGFyZ2V0IDEiLCJOb3RlIjpudWxsLCJIeXBlcmxpbmsiOnsiJGlkIjoiMTg0IiwiQWRkcmVzcyI6IiIsIlN1YkFkZHJlc3MiOiIifSwiSXNDaGFuZ2VkIjpmYWxzZSwiSXNOZXciOnRydWV9LHsiJGlkIjoiMTg1IiwiRGF0ZSI6IjIwMjAtMTAtMDFUMjM6NTk6MDBaIiwiU3R5bGUiOnsiJGlkIjoiMTg2IiwiU2hhcGUiOjgsIkNvbm5lY3Rvck1hcmdpbiI6eyIkcmVmIjoiNTQifSwiQ29ubmVjdG9yU3R5bGUiOnsiJGlkIjoiMTg3IiwiTGluZUNvbG9yIjp7IiRpZCI6IjE4OCIsIiR0eXBlIjoiTkxSRS5Db21tb24uRG9tLlNvbGlkQ29sb3JCcnVzaCwgTkxSRS5Db21tb24iLCJDb2xvciI6eyIkaWQiOiIxODkiLCJBIjoyNTUsIlIiOjQwLCJHIjoxMDgsIkIiOjE0OH19LCJMaW5lV2VpZ2h0IjoxLjAsIkxpbmVUeXBlIjowLCJQYXJlbnRTdHlsZSI6eyIkcmVmIjoiNTUifX0sIklzQmVsb3dUaW1lYmFuZCI6dHJ1ZSwiUG9zaXRpb25PblRhc2siOjAsIkhpZGVEYXRlIjpmYWxzZSwiU2hhcGVTaXplIjowLCJTcGFjaW5nIjowLjAsIlBhZGRpbmciOnsiJGlkIjoiMTkwIiwiVG9wIjowLCJMZWZ0IjowLCJSaWdodCI6MCwiQm90dG9tIjowfSwiU2hhcGVTdHlsZSI6eyIkaWQiOiIxOTEiLCJNYXJnaW4iOnsiJHJlZiI6IjYwIn0sIlBhZGRpbmciOnsiJHJlZiI6IjYxIn0sIkJhY2tncm91bmQiOnsiJGlkIjoiMTkyIiwiQ29sb3IiOnsiJGlkIjoiMTkzIiwiQSI6MjU1LCJSIjo0MCwiRyI6MTA4LCJCIjoxNDh9fSwiSXNWaXNpYmxlIjp0cnVlLCJXaWR0aCI6MTIuMCwiSGVpZ2h0IjoxNC4wLCJCb3JkZXJTdHlsZSI6eyIkaWQiOiIxOTQiLCJMaW5lQ29sb3IiOnsiJHJlZiI6IjY1In0sIkxpbmVXZWlnaHQiOjAuMCwiTGluZVR5cGUiOjAsIlBhcmVudFN0eWxlIjp7IiRyZWYiOiI2NCJ9fSwiUGFyZW50U3R5bGUiOnsiJHJlZiI6IjU5In19LCJUaXRsZVN0eWxlIjp7IiRpZCI6IjE5NSIsIkZvbnRTZXR0aW5ncyI6eyIkaWQiOiIxOTYiLCJGb250U2l6ZSI6MTIsIkZvbnROYW1lIjoiQ2FsaWJyaSIsIklzQm9sZCI6dHJ1ZSwiSXNJdGFsaWMiOmZhbHNlLCJJc1VuZGVybGluZWQiOmZhbHNlLCJQYXJlbnRTdHlsZSI6eyIkcmVmIjoiNjgifX0sIkF1dG9TaXplIjowLCJGb3JlZ3JvdW5kIjp7IiRpZCI6IjE5NyIsIkNvbG9yIjp7IiRpZCI6IjE5OCIsIkEiOjI1NSwiUiI6MCwiRyI6MCwiQiI6MH19LCJNYXhXaWR0aCI6NDIuMzY0OTU5NzE2Nzk2OD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xLCJGb250TmFtZSI6IkNhbGlicmkiLCJJc0JvbGQiOmZhbHNlLCJJc0l0YWxpYyI6ZmFsc2UsIklzVW5kZXJsaW5lZCI6ZmFsc2UsIlBhcmVudFN0eWxlIjp7IiRyZWYiOiI3NSJ9fSwiQXV0b1NpemUiOjAsIkZvcmVncm91bmQiOnsiJGlkIjoiMjAyIiwiQ29sb3IiOnsiJGlkIjoiMjA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A0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E2MjQ2NzQ1OTIxOTQ3MzM0LCJJc0N1c3RvbSI6dHJ1ZX0sIkRhdGVGb3JtYXQiOnsiJHJlZiI6IjgxIn0sIlJlbGF0ZWRUYXNrSWQiOiIwMDAwMDAwMC0wMDAwLTAwMDAtMDAwMC0wMDAwMDAwMDAwMDAiLCJJZCI6IjI0OTE2NDZhLWMyYzktNDgzNS04OTZjLWY4YTQ4YzRjMGZkYyIsIkltcG9ydElkIjpudWxsLCJUaXRsZSI6IlRhcmdldCAyIiwiTm90ZSI6bnVsbCwiSHlwZXJsaW5rIjp7IiRpZCI6IjIwNSIsIkFkZHJlc3MiOiIiLCJTdWJBZGRyZXNzIjoiIn0sIklzQ2hhbmdlZCI6ZmFsc2UsIklzTmV3Ijp0cnVlfSx7IiRpZCI6IjIwNiIsIkRhdGUiOiIyMDIxLTAxLTAxVDIzOjU5OjAwWiIsIlN0eWxlIjp7IiRpZCI6IjIwNyIsIlNoYXBlIjo4LCJDb25uZWN0b3JNYXJnaW4iOnsiJHJlZiI6IjU0In0sIkNvbm5lY3RvclN0eWxlIjp7IiRpZCI6IjIwOCIsIkxpbmVDb2xvciI6eyIkaWQiOiIyMDkiLCIkdHlwZSI6Ik5MUkUuQ29tbW9uLkRvbS5Tb2xpZENvbG9yQnJ1c2gsIE5MUkUuQ29tbW9uIiwiQ29sb3IiOnsiJGlkIjoiMjEwIiwiQSI6MjU1LCJSIjo0MCwiRyI6MTA4LCJCIjoxNDh9fSwiTGluZVdlaWdodCI6MS4wLCJMaW5lVHlwZSI6MCwiUGFyZW50U3R5bGUiOnsiJHJlZiI6IjU1In19LCJJc0JlbG93VGltZWJhbmQiOnRydWUsIlBvc2l0aW9uT25UYXNrIjowLCJIaWRlRGF0ZSI6ZmFsc2UsIlNoYXBlU2l6ZSI6MCwiU3BhY2luZyI6MC4wLCJQYWRkaW5nIjp7IiRpZCI6IjIxMSIsIlRvcCI6MCwiTGVmdCI6MCwiUmlnaHQiOjAsIkJvdHRvbSI6MH0sIlNoYXBlU3R5bGUiOnsiJGlkIjoiMjEyIiwiTWFyZ2luIjp7IiRyZWYiOiI2MCJ9LCJQYWRkaW5nIjp7IiRyZWYiOiI2MSJ9LCJCYWNrZ3JvdW5kIjp7IiRpZCI6IjIxMyIsIkNvbG9yIjp7IiRpZCI6IjIxNCIsIkEiOjI1NSwiUiI6NDAsIkciOjEwOCwiQiI6MTQ4fX0sIklzVmlzaWJsZSI6dHJ1ZSwiV2lkdGgiOjEyLjAsIkhlaWdodCI6MTQuMCwiQm9yZGVyU3R5bGUiOnsiJGlkIjoiMjE1IiwiTGluZUNvbG9yIjp7IiRyZWYiOiI2NSJ9LCJMaW5lV2VpZ2h0IjowLjAsIkxpbmVUeXBlIjowLCJQYXJlbnRTdHlsZSI6eyIkcmVmIjoiNjQifX0sIlBhcmVudFN0eWxlIjp7IiRyZWYiOiI1OSJ9fSwiVGl0bGVTdHlsZSI6eyIkaWQiOiIyMTYiLCJGb250U2V0dGluZ3MiOnsiJGlkIjoiMjE3IiwiRm9udFNpemUiOjEyLCJGb250TmFtZSI6IkNhbGlicmkiLCJJc0JvbGQiOnRydWUsIklzSXRhbGljIjpmYWxzZSwiSXNVbmRlcmxpbmVkIjpmYWxzZSwiUGFyZW50U3R5bGUiOnsiJHJlZiI6IjY4In19LCJBdXRvU2l6ZSI6MCwiRm9yZWdyb3VuZCI6eyIkaWQiOiIyMTgiLCJDb2xvciI6eyIkaWQiOiIyMTkiLCJBIjoyNTUsIlIiOjAsIkciOjAsIkIiOjB9fSwiTWF4V2lkdGgiOjQyLjM2NDk1OTcxNjc5Njg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jAiLCJMaW5lQ29sb3IiOm51bGwsIkxpbmVXZWlnaHQiOjAuMCwiTGluZVR5cGUiOjAsIlBhcmVudFN0eWxlIjpudWxsfSwiUGFyZW50U3R5bGUiOnsiJHJlZiI6IjY3In19LCJEYXRlU3R5bGUiOnsiJGlkIjoiMjIxIiwiRm9udFNldHRpbmdzIjp7IiRpZCI6IjIyMiIsIkZvbnRTaXplIjoxMSwiRm9udE5hbWUiOiJDYWxpYnJpIiwiSXNCb2xkIjpmYWxzZSwiSXNJdGFsaWMiOmZhbHNlLCJJc1VuZGVybGluZWQiOmZhbHNlLCJQYXJlbnRTdHlsZSI6eyIkcmVmIjoiNzUifX0sIkF1dG9TaXplIjowLCJGb3JlZ3JvdW5kIjp7IiRpZCI6IjIyMyIsIkNvbG9yIjp7IiRpZCI6IjIy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yNSIsIkxpbmVDb2xvciI6bnVsbCwiTGluZVdlaWdodCI6MC4wLCJMaW5lVHlwZSI6MCwiUGFyZW50U3R5bGUiOm51bGx9LCJQYXJlbnRTdHlsZSI6eyIkcmVmIjoiNzQifX0sIkRhdGVGb3JtYXQiOnsiJHJlZiI6IjgxIn0sIklzVmlzaWJsZSI6dHJ1ZSwiUGFyZW50U3R5bGUiOnsiJHJlZiI6IjUzIn19LCJJbmRleCI6MiwiUGVyY2VudGFnZUNvbXBsZXRlIjpudWxsLCJQb3NpdGlvbiI6eyJSYXRpbyI6MC4xMDA4ODY5OTkwNTk2MDY0NCwiSXNDdXN0b20iOnRydWV9LCJEYXRlRm9ybWF0Ijp7IiRyZWYiOiI4MSJ9LCJSZWxhdGVkVGFza0lkIjoiMDAwMDAwMDAtMDAwMC0wMDAwLTAwMDAtMDAwMDAwMDAwMDAwIiwiSWQiOiJiMGFiZGQ5MS00NTViLTQ0ZDctYmJjMS1kZjRhMjJmZWRkMjYiLCJJbXBvcnRJZCI6bnVsbCwiVGl0bGUiOiJUYXJnZXQgMyIsIk5vdGUiOm51bGwsIkh5cGVybGluayI6eyIkaWQiOiIyMjYiLCJBZGRyZXNzIjoiIiwiU3ViQWRkcmVzcyI6IiJ9LCJJc0NoYW5nZWQiOmZhbHNlLCJJc05ldyI6dHJ1ZX0seyIkaWQiOiIyMjciLCJEYXRlIjoiMjAyMS0wNy0wMVQyMzo1OTowMFoiLCJTdHlsZSI6eyIkaWQiOiIyMjgiLCJTaGFwZSI6OCwiQ29ubmVjdG9yTWFyZ2luIjp7IiRyZWYiOiI1NCJ9LCJDb25uZWN0b3JTdHlsZSI6eyIkaWQiOiIyMjkiLCJMaW5lQ29sb3IiOnsiJGlkIjoiMjMwIiwiJHR5cGUiOiJOTFJFLkNvbW1vbi5Eb20uU29saWRDb2xvckJydXNoLCBOTFJFLkNvbW1vbiIsIkNvbG9yIjp7IiRpZCI6IjIzMSIsIkEiOjI1NSwiUiI6MjM3LCJHIjoxMjUsIkIiOjQ5fX0sIkxpbmVXZWlnaHQiOjEuMCwiTGluZVR5cGUiOjAsIlBhcmVudFN0eWxlIjp7IiRyZWYiOiI1NSJ9fSwiSXNCZWxvd1RpbWViYW5kIjp0cnVlLCJQb3NpdGlvbk9uVGFzayI6MCwiSGlkZURhdGUiOmZhbHNlLCJTaGFwZVNpemUiOjAsIlNwYWNpbmciOjAuMCwiUGFkZGluZyI6eyIkaWQiOiIyMzIiLCJUb3AiOjAsIkxlZnQiOjAsIlJpZ2h0IjowLCJCb3R0b20iOjB9LCJTaGFwZVN0eWxlIjp7IiRpZCI6IjIzMyIsIk1hcmdpbiI6eyIkcmVmIjoiNjAifSwiUGFkZGluZyI6eyIkcmVmIjoiNjEifSwiQmFja2dyb3VuZCI6eyIkaWQiOiIyMzQiLCJDb2xvciI6eyIkaWQiOiIyMzUiLCJBIjoyNTUsIlIiOjIzNywiRyI6MTI1LCJCIjo0OX19LCJJc1Zpc2libGUiOnRydWUsIldpZHRoIjoxMi4wLCJIZWlnaHQiOjE0LjAsIkJvcmRlclN0eWxlIjp7IiRpZCI6IjIzNiIsIkxpbmVDb2xvciI6eyIkcmVmIjoiNjUifSwiTGluZVdlaWdodCI6MC4wLCJMaW5lVHlwZSI6MCwiUGFyZW50U3R5bGUiOnsiJHJlZiI6IjY0In19LCJQYXJlbnRTdHlsZSI6eyIkcmVmIjoiNTkifX0sIlRpdGxlU3R5bGUiOnsiJGlkIjoiMjM3IiwiRm9udFNldHRpbmdzIjp7IiRpZCI6IjIzOCIsIkZvbnRTaXplIjoxMiwiRm9udE5hbWUiOiJDYWxpYnJpIiwiSXNCb2xkIjp0cnVlLCJJc0l0YWxpYyI6ZmFsc2UsIklzVW5kZXJsaW5lZCI6ZmFsc2UsIlBhcmVudFN0eWxlIjp7IiRyZWYiOiI2OCJ9fSwiQXV0b1NpemUiOjAsIkZvcmVncm91bmQiOnsiJGlkIjoiMjM5IiwiQ29sb3IiOnsiJGlkIjoiMjQwIiwiQSI6MjU1LCJSIjowLCJHIjowLCJCIjowfX0sIk1heFdpZHRoIjo0Mi4zNjQ5NTk3MTY3OTY4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QxIiwiTGluZUNvbG9yIjpudWxsLCJMaW5lV2VpZ2h0IjowLjAsIkxpbmVUeXBlIjowLCJQYXJlbnRTdHlsZSI6bnVsbH0sIlBhcmVudFN0eWxlIjp7IiRyZWYiOiI2NyJ9fSwiRGF0ZVN0eWxlIjp7IiRpZCI6IjI0MiIsIkZvbnRTZXR0aW5ncyI6eyIkaWQiOiIyNDMiLCJGb250U2l6ZSI6MTEsIkZvbnROYW1lIjoiQ2FsaWJyaSIsIklzQm9sZCI6ZmFsc2UsIklzSXRhbGljIjpmYWxzZSwiSXNVbmRlcmxpbmVkIjpmYWxzZSwiUGFyZW50U3R5bGUiOnsiJHJlZiI6Ijc1In19LCJBdXRvU2l6ZSI6MCwiRm9yZWdyb3VuZCI6eyIkaWQiOiIyNDQiLCJDb2xvciI6eyIkaWQiOiIyNDU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Q2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E2MjQ2NzQ1OTIxOTQ3MzM0LCJJc0N1c3RvbSI6dHJ1ZX0sIkRhdGVGb3JtYXQiOnsiJHJlZiI6IjgxIn0sIlJlbGF0ZWRUYXNrSWQiOiIwMDAwMDAwMC0wMDAwLTAwMDAtMDAwMC0wMDAwMDAwMDAwMDAiLCJJZCI6IjVhODY2OGZlLTBlNWYtNDc2OC04MzQwLWU4YTE2N2M1YmY5YiIsIkltcG9ydElkIjpudWxsLCJUaXRsZSI6IlRhcmdldCA0IiwiTm90ZSI6bnVsbCwiSHlwZXJsaW5rIjp7IiRpZCI6IjI0NyIsIkFkZHJlc3MiOiIiLCJTdWJBZGRyZXNzIjoiIn0sIklzQ2hhbmdlZCI6ZmFsc2UsIklzTmV3Ijp0cnVlfSx7IiRpZCI6IjI0OCIsIkRhdGUiOiIyMDIxLTEwLTE1VDIzOjU5OjAwWiIsIlN0eWxlIjp7IiRpZCI6IjI0OSIsIlNoYXBlIjo4LCJDb25uZWN0b3JNYXJnaW4iOnsiJHJlZiI6IjU0In0sIkNvbm5lY3RvclN0eWxlIjp7IiRpZCI6IjI1MCIsIkxpbmVDb2xvciI6eyIkaWQiOiIyNTEiLCIkdHlwZSI6Ik5MUkUuQ29tbW9uLkRvbS5Tb2xpZENvbG9yQnJ1c2gsIE5MUkUuQ29tbW9uIiwiQ29sb3IiOnsiJGlkIjoiMjUyIiwiQSI6MjU1LCJSIjo5MiwiRyI6MTUwLCJCIjo4MH19LCJMaW5lV2VpZ2h0IjoxLjAsIkxpbmVUeXBlIjowLCJQYXJlbnRTdHlsZSI6eyIkcmVmIjoiNTUifX0sIklzQmVsb3dUaW1lYmFuZCI6dHJ1ZSwiUG9zaXRpb25PblRhc2siOjAsIkhpZGVEYXRlIjpmYWxzZSwiU2hhcGVTaXplIjowLCJTcGFjaW5nIjowLjAsIlBhZGRpbmciOnsiJGlkIjoiMjUzIiwiVG9wIjowLCJMZWZ0IjowLCJSaWdodCI6MCwiQm90dG9tIjowfSwiU2hhcGVTdHlsZSI6eyIkaWQiOiIyNTQiLCJNYXJnaW4iOnsiJHJlZiI6IjYwIn0sIlBhZGRpbmciOnsiJHJlZiI6IjYxIn0sIkJhY2tncm91bmQiOnsiJGlkIjoiMjU1IiwiQ29sb3IiOnsiJGlkIjoiMjU2IiwiQSI6MjU1LCJSIjo5MiwiRyI6MTUwLCJCIjo4MH19LCJJc1Zpc2libGUiOnRydWUsIldpZHRoIjoxMi4wLCJIZWlnaHQiOjE0LjAsIkJvcmRlclN0eWxlIjp7IiRpZCI6IjI1NyIsIkxpbmVDb2xvciI6eyIkcmVmIjoiNjUifSwiTGluZVdlaWdodCI6MC4wLCJMaW5lVHlwZSI6MCwiUGFyZW50U3R5bGUiOnsiJHJlZiI6IjY0In19LCJQYXJlbnRTdHlsZSI6eyIkcmVmIjoiNTkifX0sIlRpdGxlU3R5bGUiOnsiJGlkIjoiMjU4IiwiRm9udFNldHRpbmdzIjp7IiRpZCI6IjI1OSIsIkZvbnRTaXplIjoxMiwiRm9udE5hbWUiOiJDYWxpYnJpIiwiSXNCb2xkIjp0cnVlLCJJc0l0YWxpYyI6ZmFsc2UsIklzVW5kZXJsaW5lZCI6ZmFsc2UsIlBhcmVudFN0eWxlIjp7IiRyZWYiOiI2OCJ9fSwiQXV0b1NpemUiOjAsIkZvcmVncm91bmQiOnsiJGlkIjoiMjYwIiwiQ29sb3IiOnsiJGlkIjoiMjYxIiwiQSI6MjU1LCJSIjowLCJHIjowLCJCIjowfX0sIk1heFdpZHRoIjo0Mi4zNjQ5NTk3MTY3OTY4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YyIiwiTGluZUNvbG9yIjpudWxsLCJMaW5lV2VpZ2h0IjowLjAsIkxpbmVUeXBlIjowLCJQYXJlbnRTdHlsZSI6bnVsbH0sIlBhcmVudFN0eWxlIjp7IiRyZWYiOiI2NyJ9fSwiRGF0ZVN0eWxlIjp7IiRpZCI6IjI2MyIsIkZvbnRTZXR0aW5ncyI6eyIkaWQiOiIyNjQiLCJGb250U2l6ZSI6MTEsIkZvbnROYW1lIjoiQ2FsaWJyaSIsIklzQm9sZCI6ZmFsc2UsIklzSXRhbGljIjpmYWxzZSwiSXNVbmRlcmxpbmVkIjpmYWxzZSwiUGFyZW50U3R5bGUiOnsiJHJlZiI6Ijc1In19LCJBdXRvU2l6ZSI6MCwiRm9yZWdyb3VuZCI6eyIkaWQiOiIyNjUiLCJDb2xvciI6eyIkaWQiOiIyNjYiLCJBIjoyNTUsIlIiOjExMiwiRyI6MTczLCJCIjo3M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Y3IiwiTGluZUNvbG9yIjpudWxsLCJMaW5lV2VpZ2h0IjowLjAsIkxpbmVUeXBlIjowLCJQYXJlbnRTdHlsZSI6bnVsbH0sIlBhcmVudFN0eWxlIjp7IiRyZWYiOiI3NCJ9fSwiRGF0ZUZvcm1hdCI6eyIkcmVmIjoiODEifSwiSXNWaXNpYmxlIjp0cnVlLCJQYXJlbnRTdHlsZSI6eyIkcmVmIjoiNTMifX0sIkluZGV4Ijo0LCJQZXJjZW50YWdlQ29tcGxldGUiOm51bGwsIlBvc2l0aW9uIjp7IlJhdGlvIjowLjE2MjQ2NzQ1OTIxOTQ3MzM0LCJJc0N1c3RvbSI6dHJ1ZX0sIkRhdGVGb3JtYXQiOnsiJHJlZiI6IjgxIn0sIlJlbGF0ZWRUYXNrSWQiOiIwMDAwMDAwMC0wMDAwLTAwMDAtMDAwMC0wMDAwMDAwMDAwMDAiLCJJZCI6IjAyY2Q4ZjUwLWQwZDUtNDJlNy04NzI5LTgzNDVmMzJiNzYzYyIsIkltcG9ydElkIjpudWxsLCJUaXRsZSI6IlRhcmdldCA1IiwiTm90ZSI6bnVsbCwiSHlwZXJsaW5rIjp7IiRpZCI6IjI2OCIsIkFkZHJlc3MiOiIiLCJTdWJBZGRyZXNzIjoiIn0sIklzQ2hhbmdlZCI6ZmFsc2UsIklzTmV3Ijp0cnVlfV0sIlRhc2tzIjpbeyIkaWQiOiIyNjkiLCJHcm91cE5hbWUiOm51bGwsIlN0YXJ0RGF0ZSI6IjIwMjAtMDYtMDFUMDA6MDA6MDBaIiwiRW5kRGF0ZSI6IjIwMjAtMDgtMDZUMjM6NTk6MDBaIiwiUGVyY2VudGFnZUNvbXBsZXRlIjpudWxsLCJTdHlsZSI6eyIkaWQiOiIyNzAiLCJTaGFwZSI6MiwiU2hhcGVUaGlja25lc3MiOjEsIkR1cmF0aW9uRm9ybWF0Ijo1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czIiwiTGluZUNvbG9yIjpudWxsLCJMaW5lV2VpZ2h0IjowLjAsIkxpbmVUeXBlIjowLCJQYXJlbnRTdHlsZSI6bnVsbH0sIlBhcmVudFN0eWxlIjp7IiRyZWYiOiI4NCJ9fSwiRHVyYXRpb25TdHlsZSI6eyIkaWQiOiIyNzQiLCJGb250U2V0dGluZ3MiOnsiJGlkIjoiMjc1IiwiRm9udFNpemUiOjEwLCJGb250TmFtZSI6IkNhbGlicmkiLCJJc0JvbGQiOnRydWUsIklzSXRhbGljIjpmYWxzZSwiSXNVbmRlcmxpbmVkIjpmYWxzZSwiUGFyZW50U3R5bGUiOnsiJHJlZiI6IjkyIn19LCJBdXRvU2l6ZSI6MCwiRm9yZWdyb3VuZCI6eyIkaWQiOiIyNzYiLCJDb2xvciI6eyIkaWQiOiIyNz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3OCIsIkxpbmVDb2xvciI6bnVsbCwiTGluZVdlaWdodCI6MC4wLCJMaW5lVHlwZSI6MCwiUGFyZW50U3R5bGUiOm51bGx9LCJQYXJlbnRTdHlsZSI6eyIkcmVmIjoiOTEifX0sIkhvcml6b250YWxDb25uZWN0b3JTdHlsZSI6eyIkaWQiOiIyNzkiLCJMaW5lQ29sb3IiOnsiJHJlZiI6Ijk5In0sIkxpbmVXZWlnaHQiOjAuMCwiTGluZVR5cGUiOjAsIlBhcmVudFN0eWxlIjp7IiRyZWYiOiI5OCJ9fSwiVmVydGljYWxDb25uZWN0b3JTdHlsZSI6eyIkaWQiOiIyODAiLCJMaW5lQ29sb3IiOnsiJHJlZiI6IjEwMiJ9LCJMaW5lV2VpZ2h0IjoxLjAsIkxpbmVUeXBlIjowLCJQYXJlbnRTdHlsZSI6eyIkcmVmIjoiMTAx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I4MSIsIk1hcmdpbiI6eyIkcmVmIjoiMTA1In0sIlBhZGRpbmciOnsiJHJlZiI6IjEwNiJ9LCJCYWNrZ3JvdW5kIjp7IiRpZCI6IjI4MiIsIkNvbG9yIjp7IiRpZCI6IjI4MyIsIkEiOjI1NSwiUiI6ODIsIkciOjEzOCwiQiI6NzB9fSwiSXNWaXNpYmxlIjp0cnVlLCJXaWR0aCI6MC4wLCJIZWlnaHQiOjE2LjAsIkJvcmRlclN0eWxlIjp7IiRpZCI6IjI4NCIsIkxpbmVDb2xvciI6eyIkaWQiOiIyODUiLCIkdHlwZSI6Ik5MUkUuQ29tbW9uLkRvbS5Tb2xpZENvbG9yQnJ1c2gsIE5MUkUuQ29tbW9uIiwiQ29sb3IiOnsiJGlkIjoiMjg2IiwiQSI6MjU1LCJSIjoyNTUsIkciOjAsIkIiOjB9fSwiTGluZVdlaWdodCI6MC4wLCJMaW5lVHlwZSI6MCwiUGFyZW50U3R5bGUiOm51bGx9LCJQYXJlbnRTdHlsZSI6eyIkcmVmIjoiMTA0In19LCJUaXRsZVN0eWxlIjp7IiRpZCI6IjI4NyIsIkZvbnRTZXR0aW5ncyI6eyIkaWQiOiIyODgiLCJGb250U2l6ZSI6MTEsIkZvbnROYW1lIjoiQ2FsaWJyaSIsIklzQm9sZCI6dHJ1ZSwiSXNJdGFsaWMiOmZhbHNlLCJJc1VuZGVybGluZWQiOmZhbHNlLCJQYXJlbnRTdHlsZSI6eyIkcmVmIjoiMTEzIn19LCJBdXRvU2l6ZSI6MCwiRm9yZWdyb3VuZCI6eyIkaWQiOiIyODkiLCJDb2xvciI6eyIkaWQiOiIyOTAiLCJBIjoyNTUsIlIiOjg5LCJHIjoxNDgsIkIiOjc3fX0sIk1heFdpZHRoIjo2Mi40NzkyOTAwMDg1NDQ5MjI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kxIiwiTGluZUNvbG9yIjpudWxsLCJMaW5lV2VpZ2h0IjowLjAsIkxpbmVUeXBlIjowLCJQYXJlbnRTdHlsZSI6bnVsbH0sIlBhcmVudFN0eWxlIjp7IiRyZWYiOiIxMTIifX0sIkRhdGVTdHlsZSI6eyIkaWQiOiIyOTIiLCJGb250U2V0dGluZ3MiOnsiJGlkIjoiMjkzIiwiRm9udFNpemUiOjExLCJGb250TmFtZSI6IkNhbGlicmkiLCJJc0JvbGQiOmZhbHNlLCJJc0l0YWxpYyI6ZmFsc2UsIklzVW5kZXJsaW5lZCI6ZmFsc2UsIlBhcmVudFN0eWxlIjp7IiRyZWYiOiIxMjAifX0sIkF1dG9TaXplIjowLCJGb3JlZ3JvdW5kIjp7IiRpZCI6IjI5NCIsIkNvbG9yIjp7IiRpZCI6IjI5N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mYWxzZSwiV2lkdGgiOjAuMCwiSGVpZ2h0IjowLjAsIkJvcmRlclN0eWxlIjp7IiRpZCI6IjI5NiIsIkxpbmVDb2xvciI6bnVsbCwiTGluZVdlaWdodCI6MC4wLCJMaW5lVHlwZSI6MCwiUGFyZW50U3R5bGUiOm51bGx9LCJQYXJlbnRTdHlsZSI6eyIkcmVmIjoiMTE5In19LCJEYXRlRm9ybWF0Ijp7IiRyZWYiOiIxMjYifSwiSXNWaXNpYmxlIjp0cnVlLCJQYXJlbnRTdHlsZSI6eyIkcmVmIjoiODMifX0sIkluZGV4Ijo2LCJTbWFydER1cmF0aW9uQWN0aXZhdGVkIjpmYWxzZSwiRGF0ZUZvcm1hdCI6eyIkcmVmIjoiMTI2In0sIklkIjoiMTVkMmJlMDItMjBiOC00YzYyLTkxMmItZDNlMzFjMGUzYWMzIiwiSW1wb3J0SWQiOm51bGwsIlRpdGxlIjoiUGhhc2UgMiBIZXJlICIsIk5vdGUiOm51bGwsIkh5cGVybGluayI6eyIkaWQiOiIyOTciLCJBZGRyZXNzIjoiIiwiU3ViQWRkcmVzcyI6IiJ9LCJJc0NoYW5nZWQiOmZhbHNlLCJJc05ldyI6dHJ1ZX0seyIkaWQiOiIyOTgiLCJHcm91cE5hbWUiOm51bGwsIlN0YXJ0RGF0ZSI6IjIwMjAtMDYtMDFUMDA6MDA6MDBaIiwiRW5kRGF0ZSI6IjIwMjAtMDktMDFUMjM6NTk6MDBaIiwiUGVyY2VudGFnZUNvbXBsZXRlIjpudWxsLCJTdHlsZSI6eyIkaWQiOiIyOTkiLCJTaGFwZSI6MiwiU2hhcGVUaGlja25lc3MiOjEsIkR1cmF0aW9uRm9ybWF0Ijo1LCJJbmNsdWRlTm9uV29ya2luZ0RheXNJbkR1cmF0aW9uIjpmYWxzZSwiUGVyY2VudGFnZUNvbXBsZXRlU3R5bGUiOnsiJGlkIjoiMzAwIiwiRm9udFNldHRpbmdzIjp7IiRpZCI6IjMwMS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AyIiwiTGluZUNvbG9yIjpudWxsLCJMaW5lV2VpZ2h0IjowLjAsIkxpbmVUeXBlIjowLCJQYXJlbnRTdHlsZSI6bnVsbH0sIlBhcmVudFN0eWxlIjp7IiRyZWYiOiI4NCJ9fSwiRHVyYXRpb25TdHlsZSI6eyIkaWQiOiIzMDMiLCJGb250U2V0dGluZ3MiOnsiJGlkIjoiMzA0IiwiRm9udFNpemUiOjEwLCJGb250TmFtZSI6IkNhbGlicmkiLCJJc0JvbGQiOnRydWUsIklzSXRhbGljIjpmYWxzZSwiSXNVbmRlcmxpbmVkIjpmYWxzZSwiUGFyZW50U3R5bGUiOnsiJHJlZiI6IjkyIn19LCJBdXRvU2l6ZSI6MCwiRm9yZWdyb3VuZCI6eyIkaWQiOiIzMDUiLCJDb2xvciI6eyIkaWQiOiIzMD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wNyIsIkxpbmVDb2xvciI6bnVsbCwiTGluZVdlaWdodCI6MC4wLCJMaW5lVHlwZSI6MCwiUGFyZW50U3R5bGUiOm51bGx9LCJQYXJlbnRTdHlsZSI6eyIkcmVmIjoiOTEifX0sIkhvcml6b250YWxDb25uZWN0b3JTdHlsZSI6eyIkaWQiOiIzMDgiLCJMaW5lQ29sb3IiOnsiJHJlZiI6Ijk5In0sIkxpbmVXZWlnaHQiOjAuMCwiTGluZVR5cGUiOjAsIlBhcmVudFN0eWxlIjp7IiRyZWYiOiI5OCJ9fSwiVmVydGljYWxDb25uZWN0b3JTdHlsZSI6eyIkaWQiOiIzMDkiLCJMaW5lQ29sb3IiOnsiJHJlZiI6IjEwMiJ9LCJMaW5lV2VpZ2h0IjoxLjAsIkxpbmVUeXBlIjowLCJQYXJlbnRTdHlsZSI6eyIkcmVmIjoiMTAx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MxMCIsIk1hcmdpbiI6eyIkcmVmIjoiMTA1In0sIlBhZGRpbmciOnsiJHJlZiI6IjEwNiJ9LCJCYWNrZ3JvdW5kIjp7IiRpZCI6IjMxMSIsIkNvbG9yIjp7IiRpZCI6IjMxMiIsIkEiOjI1NSwiUiI6MjU1LCJHIjoxNDQsIkIiOjE4fX0sIklzVmlzaWJsZSI6dHJ1ZSwiV2lkdGgiOjAuMCwiSGVpZ2h0IjoxNi4wLCJCb3JkZXJTdHlsZSI6eyIkaWQiOiIzMTMiLCJMaW5lQ29sb3IiOnsiJGlkIjoiMzE0IiwiJHR5cGUiOiJOTFJFLkNvbW1vbi5Eb20uU29saWRDb2xvckJydXNoLCBOTFJFLkNvbW1vbiIsIkNvbG9yIjp7IiRpZCI6IjMxNSIsIkEiOjI1NSwiUiI6MjU1LCJHIjowLCJCIjowfX0sIkxpbmVXZWlnaHQiOjAuMCwiTGluZVR5cGUiOjAsIlBhcmVudFN0eWxlIjpudWxsfSwiUGFyZW50U3R5bGUiOnsiJHJlZiI6IjEwNCJ9fSwiVGl0bGVTdHlsZSI6eyIkaWQiOiIzMTYiLCJGb250U2V0dGluZ3MiOnsiJGlkIjoiMzE3IiwiRm9udFNpemUiOjExLCJGb250TmFtZSI6IkNhbGlicmkiLCJJc0JvbGQiOnRydWUsIklzSXRhbGljIjpmYWxzZSwiSXNVbmRlcmxpbmVkIjpmYWxzZSwiUGFyZW50U3R5bGUiOnsiJHJlZiI6IjExMyJ9fSwiQXV0b1NpemUiOjAsIkZvcmVncm91bmQiOnsiJGlkIjoiMzE4IiwiQ29sb3IiOnsiJGlkIjoiMzE5IiwiQSI6MjU1LCJSIjoyNTUsIkciOjE1MiwiQiI6MjJ9fSwiTWF4V2lkdGgiOjYxLjg0ODExMDE5ODk3NDYwOS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MjAiLCJMaW5lQ29sb3IiOm51bGwsIkxpbmVXZWlnaHQiOjAuMCwiTGluZVR5cGUiOjAsIlBhcmVudFN0eWxlIjpudWxsfSwiUGFyZW50U3R5bGUiOnsiJHJlZiI6IjExMiJ9fSwiRGF0ZVN0eWxlIjp7IiRpZCI6IjMyMSIsIkZvbnRTZXR0aW5ncyI6eyIkaWQiOiIzMjIiLCJGb250U2l6ZSI6MTEsIkZvbnROYW1lIjoiQ2FsaWJyaSIsIklzQm9sZCI6ZmFsc2UsIklzSXRhbGljIjpmYWxzZSwiSXNVbmRlcmxpbmVkIjpmYWxzZSwiUGFyZW50U3R5bGUiOnsiJHJlZiI6IjEyMCJ9fSwiQXV0b1NpemUiOjAsIkZvcmVncm91bmQiOnsiJGlkIjoiMzIzIiwiQ29sb3IiOnsiJGlkIjoiMzI0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mZhbHNlLCJXaWR0aCI6MC4wLCJIZWlnaHQiOjAuMCwiQm9yZGVyU3R5bGUiOnsiJGlkIjoiMzI1IiwiTGluZUNvbG9yIjpudWxsLCJMaW5lV2VpZ2h0IjowLjAsIkxpbmVUeXBlIjowLCJQYXJlbnRTdHlsZSI6bnVsbH0sIlBhcmVudFN0eWxlIjp7IiRyZWYiOiIxMTkifX0sIkRhdGVGb3JtYXQiOnsiJHJlZiI6IjEyNiJ9LCJJc1Zpc2libGUiOnRydWUsIlBhcmVudFN0eWxlIjp7IiRyZWYiOiI4MyJ9fSwiSW5kZXgiOjcsIlNtYXJ0RHVyYXRpb25BY3RpdmF0ZWQiOmZhbHNlLCJEYXRlRm9ybWF0Ijp7IiRyZWYiOiIxMjYifSwiSWQiOiI0YmU2MzhiZi1lYTc1LTRiYzUtOTk5MS01OTZjM2VlZjNiZjciLCJJbXBvcnRJZCI6bnVsbCwiVGl0bGUiOiJQaGFzZSAzIEhlcmUgIiwiTm90ZSI6bnVsbCwiSHlwZXJsaW5rIjp7IiRpZCI6IjMyNiIsIkFkZHJlc3MiOiIiLCJTdWJBZGRyZXNzIjoiIn0sIklzQ2hhbmdlZCI6ZmFsc2UsIklzTmV3Ijp0cnVlfSx7IiRpZCI6IjMyNyIsIkdyb3VwTmFtZSI6bnVsbCwiU3RhcnREYXRlIjoiMjAyMC0xMC0wMVQwMDowMDowMFoiLCJFbmREYXRlIjoiMjAyMS0wNS0zMFQyMzo1OTowMFoiLCJQZXJjZW50YWdlQ29tcGxldGUiOm51bGwsIlN0eWxlIjp7IiRpZCI6IjMyOCIsIlNoYXBlIjoyLCJTaGFwZVRoaWNrbmVzcyI6MSwiRHVyYXRpb25Gb3JtYXQiOjUsIkluY2x1ZGVOb25Xb3JraW5nRGF5c0luRHVyYXRpb24iOmZhbHNlLCJQZXJjZW50YWdlQ29tcGxldGVTdHlsZSI6eyIkaWQiOiIzMjkiLCJGb250U2V0dGluZ3MiOnsiJGlkIjoiMzMw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MzEiLCJMaW5lQ29sb3IiOm51bGwsIkxpbmVXZWlnaHQiOjAuMCwiTGluZVR5cGUiOjAsIlBhcmVudFN0eWxlIjpudWxsfSwiUGFyZW50U3R5bGUiOnsiJHJlZiI6Ijg0In19LCJEdXJhdGlvblN0eWxlIjp7IiRpZCI6IjMzMiIsIkZvbnRTZXR0aW5ncyI6eyIkaWQiOiIzMzMiLCJGb250U2l6ZSI6MTAsIkZvbnROYW1lIjoiQ2FsaWJyaSIsIklzQm9sZCI6dHJ1ZSwiSXNJdGFsaWMiOmZhbHNlLCJJc1VuZGVybGluZWQiOmZhbHNlLCJQYXJlbnRTdHlsZSI6eyIkcmVmIjoiOTIifX0sIkF1dG9TaXplIjowLCJGb3JlZ3JvdW5kIjp7IiRpZCI6IjMzNCIsIkNvbG9yIjp7IiRpZCI6IjMz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M2IiwiTGluZUNvbG9yIjpudWxsLCJMaW5lV2VpZ2h0IjowLjAsIkxpbmVUeXBlIjowLCJQYXJlbnRTdHlsZSI6bnVsbH0sIlBhcmVudFN0eWxlIjp7IiRyZWYiOiI5MSJ9fSwiSG9yaXpvbnRhbENvbm5lY3RvclN0eWxlIjp7IiRpZCI6IjMzNyIsIkxpbmVDb2xvciI6eyIkcmVmIjoiOTkifSwiTGluZVdlaWdodCI6MC4wLCJMaW5lVHlwZSI6MCwiUGFyZW50U3R5bGUiOnsiJHJlZiI6Ijk4In19LCJWZXJ0aWNhbENvbm5lY3RvclN0eWxlIjp7IiRpZCI6IjMzOCIsIkxpbmVDb2xvciI6eyIkcmVmIjoiMTAyIn0sIkxpbmVXZWlnaHQiOjEuMCwiTGluZVR5cGUiOjAsIlBhcmVudFN0eWxlIjp7IiRyZWYiOiIxMDEifX0sIk1hcmdpbiI6bnVsbCwiU3RhcnREYXRlUG9zaXRpb24iOjYsIkVuZERhdGVQb3NpdGlvbiI6NiwiRGF0ZUlzVmlzaWJsZSI6ZmFsc2UsIlRpdGxlUG9zaXRpb24iOjQsIkR1cmF0aW9uUG9zaXRpb24iOjIsIlBlcmNlbnRhZ2VDb21wbGV0ZWRQb3NpdGlvbiI6NiwiU3BhY2luZyI6MTAsIklzQmVsb3dUaW1lYmFuZCI6ZmFsc2UsIlBlcmNlbnRhZ2VDb21wbGV0ZVNoYXBlT3BhY2l0eSI6MzUsIlNoYXBlU3R5bGUiOnsiJGlkIjoiMzM5IiwiTWFyZ2luIjp7IiRyZWYiOiIxMDUifSwiUGFkZGluZyI6eyIkcmVmIjoiMTA2In0sIkJhY2tncm91bmQiOnsiJGlkIjoiMzQwIiwiQ29sb3IiOnsiJGlkIjoiMzQxIiwiQSI6MjU1LCJSIjoyOCwiRyI6OTEsIkIiOjEyOX19LCJJc1Zpc2libGUiOnRydWUsIldpZHRoIjowLjAsIkhlaWdodCI6MTYuMCwiQm9yZGVyU3R5bGUiOnsiJGlkIjoiMzQyIiwiTGluZUNvbG9yIjp7IiRpZCI6IjM0MyIsIiR0eXBlIjoiTkxSRS5Db21tb24uRG9tLlNvbGlkQ29sb3JCcnVzaCwgTkxSRS5Db21tb24iLCJDb2xvciI6eyIkaWQiOiIzNDQiLCJBIjoyNTUsIlIiOjI1NSwiRyI6MCwiQiI6MH19LCJMaW5lV2VpZ2h0IjowLjAsIkxpbmVUeXBlIjowLCJQYXJlbnRTdHlsZSI6bnVsbH0sIlBhcmVudFN0eWxlIjp7IiRyZWYiOiIxMDQifX0sIlRpdGxlU3R5bGUiOnsiJGlkIjoiMzQ1IiwiRm9udFNldHRpbmdzIjp7IiRpZCI6IjM0NiIsIkZvbnRTaXplIjoxMSwiRm9udE5hbWUiOiJDYWxpYnJpIiwiSXNCb2xkIjp0cnVlLCJJc0l0YWxpYyI6ZmFsc2UsIklzVW5kZXJsaW5lZCI6ZmFsc2UsIlBhcmVudFN0eWxlIjp7IiRyZWYiOiIxMTMifX0sIkF1dG9TaXplIjowLCJGb3JlZ3JvdW5kIjp7IiRpZCI6IjM0NyIsIkNvbG9yIjp7IiRpZCI6IjM0OCIsIkEiOjI1NSwiUiI6MzEsIkciOjk2LCJCIjoxMzR9fSwiTWF4V2lkdGgiOjYyLjEwMDU1MTYwNTIyNDYwOS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DkiLCJMaW5lQ29sb3IiOm51bGwsIkxpbmVXZWlnaHQiOjAuMCwiTGluZVR5cGUiOjAsIlBhcmVudFN0eWxlIjpudWxsfSwiUGFyZW50U3R5bGUiOnsiJHJlZiI6IjExMiJ9fSwiRGF0ZVN0eWxlIjp7IiRpZCI6IjM1MCIsIkZvbnRTZXR0aW5ncyI6eyIkaWQiOiIzNTEiLCJGb250U2l6ZSI6MTEsIkZvbnROYW1lIjoiQ2FsaWJyaSIsIklzQm9sZCI6ZmFsc2UsIklzSXRhbGljIjpmYWxzZSwiSXNVbmRlcmxpbmVkIjpmYWxzZSwiUGFyZW50U3R5bGUiOnsiJHJlZiI6IjEyMCJ9fSwiQXV0b1NpemUiOjAsIkZvcmVncm91bmQiOnsiJGlkIjoiMzUyIiwiQ29sb3IiOnsiJGlkIjoiMzUz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mZhbHNlLCJXaWR0aCI6MC4wLCJIZWlnaHQiOjAuMCwiQm9yZGVyU3R5bGUiOnsiJGlkIjoiMzU0IiwiTGluZUNvbG9yIjpudWxsLCJMaW5lV2VpZ2h0IjowLjAsIkxpbmVUeXBlIjowLCJQYXJlbnRTdHlsZSI6bnVsbH0sIlBhcmVudFN0eWxlIjp7IiRyZWYiOiIxMTkifX0sIkRhdGVGb3JtYXQiOnsiJHJlZiI6IjEyNiJ9LCJJc1Zpc2libGUiOnRydWUsIlBhcmVudFN0eWxlIjp7IiRyZWYiOiI4MyJ9fSwiSW5kZXgiOjksIlNtYXJ0RHVyYXRpb25BY3RpdmF0ZWQiOmZhbHNlLCJEYXRlRm9ybWF0Ijp7IiRyZWYiOiIxMjYifSwiSWQiOiI1OTU1MjJlNi1hNGM4LTQzNzMtOThkOC1lOTc1ZTc3Njk5MzciLCJJbXBvcnRJZCI6bnVsbCwiVGl0bGUiOiJQaGFzZSA1IEhlcmUgIiwiTm90ZSI6bnVsbCwiSHlwZXJsaW5rIjp7IiRpZCI6IjM1NSIsIkFkZHJlc3MiOiIiLCJTdWJBZGRyZXNzIjoiIn0sIklzQ2hhbmdlZCI6ZmFsc2UsIklzTmV3Ijp0cnVlfSx7IiRpZCI6IjM1NiIsIkdyb3VwTmFtZSI6bnVsbCwiU3RhcnREYXRlIjoiMjAyMS0wMS0wMVQwMDowMDowMFoiLCJFbmREYXRlIjoiMjAyMS0wNi0zMFQyMzo1OTowMFoiLCJQZXJjZW50YWdlQ29tcGxldGUiOm51bGwsIlN0eWxlIjp7IiRpZCI6IjM1NyIsIlNoYXBlIjoyLCJTaGFwZVRoaWNrbmVzcyI6MSwiRHVyYXRpb25Gb3JtYXQiOjUsIkluY2x1ZGVOb25Xb3JraW5nRGF5c0luRHVyYXRpb24iOmZhbHNlLCJQZXJjZW50YWdlQ29tcGxldGVTdHlsZSI6eyIkaWQiOiIzNTgiLCJGb250U2V0dGluZ3MiOnsiJGlkIjoiMzU5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jAiLCJMaW5lQ29sb3IiOm51bGwsIkxpbmVXZWlnaHQiOjAuMCwiTGluZVR5cGUiOjAsIlBhcmVudFN0eWxlIjpudWxsfSwiUGFyZW50U3R5bGUiOnsiJHJlZiI6Ijg0In19LCJEdXJhdGlvblN0eWxlIjp7IiRpZCI6IjM2MSIsIkZvbnRTZXR0aW5ncyI6eyIkaWQiOiIzNjIiLCJGb250U2l6ZSI6MTAsIkZvbnROYW1lIjoiQ2FsaWJyaSIsIklzQm9sZCI6dHJ1ZSwiSXNJdGFsaWMiOmZhbHNlLCJJc1VuZGVybGluZWQiOmZhbHNlLCJQYXJlbnRTdHlsZSI6eyIkcmVmIjoiOTIifX0sIkF1dG9TaXplIjowLCJGb3JlZ3JvdW5kIjp7IiRpZCI6IjM2MyIsIkNvbG9yIjp7IiRpZCI6IjM2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Y1IiwiTGluZUNvbG9yIjpudWxsLCJMaW5lV2VpZ2h0IjowLjAsIkxpbmVUeXBlIjowLCJQYXJlbnRTdHlsZSI6bnVsbH0sIlBhcmVudFN0eWxlIjp7IiRyZWYiOiI5MSJ9fSwiSG9yaXpvbnRhbENvbm5lY3RvclN0eWxlIjp7IiRpZCI6IjM2NiIsIkxpbmVDb2xvciI6eyIkcmVmIjoiOTkifSwiTGluZVdlaWdodCI6MC4wLCJMaW5lVHlwZSI6MCwiUGFyZW50U3R5bGUiOnsiJHJlZiI6Ijk4In19LCJWZXJ0aWNhbENvbm5lY3RvclN0eWxlIjp7IiRpZCI6IjM2NyIsIkxpbmVDb2xvciI6eyIkcmVmIjoiMTAyIn0sIkxpbmVXZWlnaHQiOjEuMCwiTGluZVR5cGUiOjAsIlBhcmVudFN0eWxlIjp7IiRyZWYiOiIxMDEifX0sIk1hcmdpbiI6bnVsbCwiU3RhcnREYXRlUG9zaXRpb24iOjYsIkVuZERhdGVQb3NpdGlvbiI6NiwiRGF0ZUlzVmlzaWJsZSI6ZmFsc2UsIlRpdGxlUG9zaXRpb24iOjQsIkR1cmF0aW9uUG9zaXRpb24iOjIsIlBlcmNlbnRhZ2VDb21wbGV0ZWRQb3NpdGlvbiI6NiwiU3BhY2luZyI6MTAsIklzQmVsb3dUaW1lYmFuZCI6ZmFsc2UsIlBlcmNlbnRhZ2VDb21wbGV0ZVNoYXBlT3BhY2l0eSI6MzUsIlNoYXBlU3R5bGUiOnsiJGlkIjoiMzY4IiwiTWFyZ2luIjp7IiRyZWYiOiIxMDUifSwiUGFkZGluZyI6eyIkcmVmIjoiMTA2In0sIkJhY2tncm91bmQiOnsiJGlkIjoiMzY5IiwiQ29sb3IiOnsiJGlkIjoiMzcwIiwiQSI6MjU1LCJSIjoyOCwiRyI6OTEsIkIiOjEy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7IiRyZWYiOiIxMDQifX0sIlRpdGxlU3R5bGUiOnsiJGlkIjoiMzc0IiwiRm9udFNldHRpbmdzIjp7IiRpZCI6IjM3NSIsIkZvbnRTaXplIjoxMSwiRm9udE5hbWUiOiJDYWxpYnJpIiwiSXNCb2xkIjp0cnVlLCJJc0l0YWxpYyI6ZmFsc2UsIklzVW5kZXJsaW5lZCI6ZmFsc2UsIlBhcmVudFN0eWxlIjp7IiRyZWYiOiIxMTMifX0sIkF1dG9TaXplIjowLCJGb3JlZ3JvdW5kIjp7IiRpZCI6IjM3NiIsIkNvbG9yIjp7IiRpZCI6IjM3NyIsIkEiOjI1NSwiUiI6MzEsIkciOjk2LCJCIjoxMzR9fSwiTWF4V2lkdGgiOjYxLjU5NTY2ODc5MjcyNDYwOS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zgiLCJMaW5lQ29sb3IiOm51bGwsIkxpbmVXZWlnaHQiOjAuMCwiTGluZVR5cGUiOjAsIlBhcmVudFN0eWxlIjpudWxsfSwiUGFyZW50U3R5bGUiOnsiJHJlZiI6IjExMiJ9fSwiRGF0ZVN0eWxlIjp7IiRpZCI6IjM3OSIsIkZvbnRTZXR0aW5ncyI6eyIkaWQiOiIzODAiLCJGb250U2l6ZSI6MTEsIkZvbnROYW1lIjoiQ2FsaWJyaSIsIklzQm9sZCI6ZmFsc2UsIklzSXRhbGljIjpmYWxzZSwiSXNVbmRlcmxpbmVkIjpmYWxzZSwiUGFyZW50U3R5bGUiOnsiJHJlZiI6IjEyMCJ9fSwiQXV0b1NpemUiOjAsIkZvcmVncm91bmQiOnsiJGlkIjoiMzgxIiwiQ29sb3IiOnsiJGlkIjoiMzgy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mZhbHNlLCJXaWR0aCI6MC4wLCJIZWlnaHQiOjAuMCwiQm9yZGVyU3R5bGUiOnsiJGlkIjoiMzgzIiwiTGluZUNvbG9yIjpudWxsLCJMaW5lV2VpZ2h0IjowLjAsIkxpbmVUeXBlIjowLCJQYXJlbnRTdHlsZSI6bnVsbH0sIlBhcmVudFN0eWxlIjp7IiRyZWYiOiIxMTkifX0sIkRhdGVGb3JtYXQiOnsiJHJlZiI6IjEyNiJ9LCJJc1Zpc2libGUiOnRydWUsIlBhcmVudFN0eWxlIjp7IiRyZWYiOiI4MyJ9fSwiSW5kZXgiOjExLCJTbWFydER1cmF0aW9uQWN0aXZhdGVkIjpmYWxzZSwiRGF0ZUZvcm1hdCI6eyIkcmVmIjoiMTI2In0sIklkIjoiNDgzYmJiZjUtYzgzZi00MGZkLWJhM2ItMWRkYjk5N2U4MGViIiwiSW1wb3J0SWQiOm51bGwsIlRpdGxlIjoiUGhhc2UgNyBIZXJlICIsIk5vdGUiOm51bGwsIkh5cGVybGluayI6eyIkaWQiOiIzODQiLCJBZGRyZXNzIjoiIiwiU3ViQWRkcmVzcyI6IiJ9LCJJc0NoYW5nZWQiOmZhbHNlLCJJc05ldyI6dHJ1ZX0seyIkaWQiOiIzODUiLCJHcm91cE5hbWUiOm51bGwsIlN0YXJ0RGF0ZSI6IjIwMjEtMDktMDFUMDA6MDA6MDBaIiwiRW5kRGF0ZSI6IjIwMjEtMTAtMTVUMjM6NTk6MDBaIiwiUGVyY2VudGFnZUNvbXBsZXRlIjpudWxsLCJTdHlsZSI6eyIkaWQiOiIzODYiLCJTaGFwZSI6MiwiU2hhcGVUaGlja25lc3MiOjEsIkR1cmF0aW9uRm9ybWF0Ijo1LCJJbmNsdWRlTm9uV29ya2luZ0RheXNJbkR1cmF0aW9uIjpmYWxzZSwiUGVyY2VudGFnZUNvbXBsZXRlU3R5bGUiOnsiJGlkIjoiMzg3IiwiRm9udFNldHRpbmdzIjp7IiRpZCI6IjM4O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g5IiwiTGluZUNvbG9yIjpudWxsLCJMaW5lV2VpZ2h0IjowLjAsIkxpbmVUeXBlIjowLCJQYXJlbnRTdHlsZSI6bnVsbH0sIlBhcmVudFN0eWxlIjp7IiRyZWYiOiI4NCJ9fSwiRHVyYXRpb25TdHlsZSI6eyIkaWQiOiIzOTAiLCJGb250U2V0dGluZ3MiOnsiJGlkIjoiMzkxIiwiRm9udFNpemUiOjEwLCJGb250TmFtZSI6IkNhbGlicmkiLCJJc0JvbGQiOnRydWUsIklzSXRhbGljIjpmYWxzZSwiSXNVbmRlcmxpbmVkIjpmYWxzZSwiUGFyZW50U3R5bGUiOnsiJHJlZiI6IjkyIn19LCJBdXRvU2l6ZSI6MCwiRm9yZWdyb3VuZCI6eyIkaWQiOiIzOTIiLCJDb2xvciI6eyIkaWQiOiIzOTMiLCJBIjoyNTUsIlIiOjI0MiwiRyI6MjQyLCJCIjoyNDJ9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5NCIsIkxpbmVDb2xvciI6bnVsbCwiTGluZVdlaWdodCI6MC4wLCJMaW5lVHlwZSI6MCwiUGFyZW50U3R5bGUiOm51bGx9LCJQYXJlbnRTdHlsZSI6eyIkcmVmIjoiOTEifX0sIkhvcml6b250YWxDb25uZWN0b3JTdHlsZSI6eyIkaWQiOiIzOTUiLCJMaW5lQ29sb3IiOnsiJHJlZiI6Ijk5In0sIkxpbmVXZWlnaHQiOjAuMCwiTGluZVR5cGUiOjAsIlBhcmVudFN0eWxlIjp7IiRyZWYiOiI5OCJ9fSwiVmVydGljYWxDb25uZWN0b3JTdHlsZSI6eyIkaWQiOiIzOTYiLCJMaW5lQ29sb3IiOnsiJHJlZiI6IjEwMiJ9LCJMaW5lV2VpZ2h0IjoxLjAsIkxpbmVUeXBlIjowLCJQYXJlbnRTdHlsZSI6eyIkcmVmIjoiMTAx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M5NyIsIk1hcmdpbiI6eyIkcmVmIjoiMTA1In0sIlBhZGRpbmciOnsiJHJlZiI6IjEwNiJ9LCJCYWNrZ3JvdW5kIjp7IiRpZCI6IjM5OCIsIkNvbG9yIjp7IiRpZCI6IjM5OSIsIkEiOjI1NSwiUiI6MTY1LCJHIjo0NCwiQiI6NTZ9fSwiSXNWaXNpYmxlIjp0cnVlLCJXaWR0aCI6MC4wLCJIZWlnaHQiOjE2LjAsIkJvcmRlclN0eWxlIjp7IiRpZCI6IjQwMCIsIkxpbmVDb2xvciI6eyIkaWQiOiI0MDEiLCIkdHlwZSI6Ik5MUkUuQ29tbW9uLkRvbS5Tb2xpZENvbG9yQnJ1c2gsIE5MUkUuQ29tbW9uIiwiQ29sb3IiOnsiJGlkIjoiNDAyIiwiQSI6MjU1LCJSIjoyNTUsIkciOjAsIkIiOjB9fSwiTGluZVdlaWdodCI6MC4wLCJMaW5lVHlwZSI6MCwiUGFyZW50U3R5bGUiOm51bGx9LCJQYXJlbnRTdHlsZSI6eyIkcmVmIjoiMTA0In19LCJUaXRsZVN0eWxlIjp7IiRpZCI6IjQwMyIsIkZvbnRTZXR0aW5ncyI6eyIkaWQiOiI0MDQiLCJGb250U2l6ZSI6MTEsIkZvbnROYW1lIjoiQ2FsaWJyaSIsIklzQm9sZCI6dHJ1ZSwiSXNJdGFsaWMiOmZhbHNlLCJJc1VuZGVybGluZWQiOmZhbHNlLCJQYXJlbnRTdHlsZSI6eyIkcmVmIjoiMTEzIn19LCJBdXRvU2l6ZSI6MCwiRm9yZWdyb3VuZCI6eyIkaWQiOiI0MDUiLCJDb2xvciI6eyIkaWQiOiI0MDYiLCJBIjoyNTUsIlIiOjE3MiwiRyI6NDcsIkIiOjYwfX0sIk1heFdpZHRoIjo2Mi42MDU0MzQ0MTc3MjQ2MDk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A3IiwiTGluZUNvbG9yIjpudWxsLCJMaW5lV2VpZ2h0IjowLjAsIkxpbmVUeXBlIjowLCJQYXJlbnRTdHlsZSI6bnVsbH0sIlBhcmVudFN0eWxlIjp7IiRyZWYiOiIxMTIifX0sIkRhdGVTdHlsZSI6eyIkaWQiOiI0MDgiLCJGb250U2V0dGluZ3MiOnsiJGlkIjoiNDA5IiwiRm9udFNpemUiOjExLCJGb250TmFtZSI6IkNhbGlicmkiLCJJc0JvbGQiOmZhbHNlLCJJc0l0YWxpYyI6ZmFsc2UsIklzVW5kZXJsaW5lZCI6ZmFsc2UsIlBhcmVudFN0eWxlIjp7IiRyZWYiOiIxMjAifX0sIkF1dG9TaXplIjowLCJGb3JlZ3JvdW5kIjp7IiRpZCI6IjQxMCIsIkNvbG9yIjp7IiRpZCI6IjQxM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mYWxzZSwiV2lkdGgiOjAuMCwiSGVpZ2h0IjowLjAsIkJvcmRlclN0eWxlIjp7IiRpZCI6IjQxMiIsIkxpbmVDb2xvciI6bnVsbCwiTGluZVdlaWdodCI6MC4wLCJMaW5lVHlwZSI6MCwiUGFyZW50U3R5bGUiOm51bGx9LCJQYXJlbnRTdHlsZSI6eyIkcmVmIjoiMTE5In19LCJEYXRlRm9ybWF0Ijp7IiRyZWYiOiIxMjYifSwiSXNWaXNpYmxlIjp0cnVlLCJQYXJlbnRTdHlsZSI6eyIkcmVmIjoiODMifX0sIkluZGV4IjoxMywiU21hcnREdXJhdGlvbkFjdGl2YXRlZCI6ZmFsc2UsIkRhdGVGb3JtYXQiOnsiJHJlZiI6IjEyNiJ9LCJJZCI6ImY2Y2U5MTM5LTgxN2ItNDM0MC1iMGRjLTI2NDBlMmJlZWRlMSIsIkltcG9ydElkIjpudWxsLCJUaXRsZSI6IlBoYXNlIDkgSGVyZSAiLCJOb3RlIjpudWxsLCJIeXBlcmxpbmsiOnsiJGlkIjoiNDEzIiwiQWRkcmVzcyI6IiIsIlN1YkFkZHJlc3MiOiIifSwiSXNDaGFuZ2VkIjpmYWxzZSwiSXNOZXciOnRydWV9LHsiJGlkIjoiNDE0IiwiR3JvdXBOYW1lIjpudWxsLCJTdGFydERhdGUiOiIyMDIxLTA5LTMwVDAwOjAwOjAwWiIsIkVuZERhdGUiOiIyMDIxLTEyLTMxVDIzOjU5OjAwWiIsIlBlcmNlbnRhZ2VDb21wbGV0ZSI6bnVsbCwiU3R5bGUiOnsiJGlkIjoiNDE1IiwiU2hhcGUiOjIsIlNoYXBlVGhpY2tuZXNzIjoxLCJEdXJhdGlvbkZvcm1hdCI6NSwiSW5jbHVkZU5vbldvcmtpbmdEYXlzSW5EdXJhdGlvbiI6ZmFsc2UsIlBlcmNlbnRhZ2VDb21wbGV0ZVN0eWxlIjp7IiRpZCI6IjQxNiIsIkZvbnRTZXR0aW5ncyI6eyIkaWQiOiI0MTc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xOCIsIkxpbmVDb2xvciI6bnVsbCwiTGluZVdlaWdodCI6MC4wLCJMaW5lVHlwZSI6MCwiUGFyZW50U3R5bGUiOm51bGx9LCJQYXJlbnRTdHlsZSI6eyIkcmVmIjoiODQifX0sIkR1cmF0aW9uU3R5bGUiOnsiJGlkIjoiNDE5IiwiRm9udFNldHRpbmdzIjp7IiRpZCI6IjQyMCIsIkZvbnRTaXplIjoxMCwiRm9udE5hbWUiOiJDYWxpYnJpIiwiSXNCb2xkIjp0cnVlLCJJc0l0YWxpYyI6ZmFsc2UsIklzVW5kZXJsaW5lZCI6ZmFsc2UsIlBhcmVudFN0eWxlIjp7IiRyZWYiOiI5MiJ9fSwiQXV0b1NpemUiOjAsIkZvcmVncm91bmQiOnsiJGlkIjoiNDIxIiwiQ29sb3IiOnsiJGlkIjoiNDIy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MiLCJMaW5lQ29sb3IiOm51bGwsIkxpbmVXZWlnaHQiOjAuMCwiTGluZVR5cGUiOjAsIlBhcmVudFN0eWxlIjpudWxsfSwiUGFyZW50U3R5bGUiOnsiJHJlZiI6IjkxIn19LCJIb3Jpem9udGFsQ29ubmVjdG9yU3R5bGUiOnsiJGlkIjoiNDI0IiwiTGluZUNvbG9yIjp7IiRyZWYiOiI5OSJ9LCJMaW5lV2VpZ2h0IjowLjAsIkxpbmVUeXBlIjowLCJQYXJlbnRTdHlsZSI6eyIkcmVmIjoiOTgifX0sIlZlcnRpY2FsQ29ubmVjdG9yU3R5bGUiOnsiJGlkIjoiNDI1IiwiTGluZUNvbG9yIjp7IiRyZWYiOiIxMDIifSwiTGluZVdlaWdodCI6MS4wLCJMaW5lVHlwZSI6MCwiUGFyZW50U3R5bGUiOnsiJHJlZiI6IjEwMS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0MjYiLCJNYXJnaW4iOnsiJHJlZiI6IjEwNSJ9LCJQYWRkaW5nIjp7IiRyZWYiOiIxMDYifSwiQmFja2dyb3VuZCI6eyIkaWQiOiI0MjciLCJDb2xvciI6eyIkaWQiOiI0MjgiLCJBIjoyNTUsIlIiOjE2NSwiRyI6NDQsIkIiOjU2fX0sIklzVmlzaWJsZSI6dHJ1ZSwiV2lkdGgiOjAuMCwiSGVpZ2h0IjoxNi4wLCJCb3JkZXJTdHlsZSI6eyIkaWQiOiI0MjkiLCJMaW5lQ29sb3IiOnsiJGlkIjoiNDMwIiwiJHR5cGUiOiJOTFJFLkNvbW1vbi5Eb20uU29saWRDb2xvckJydXNoLCBOTFJFLkNvbW1vbiIsIkNvbG9yIjp7IiRpZCI6IjQzMSIsIkEiOjI1NSwiUiI6MjU1LCJHIjowLCJCIjowfX0sIkxpbmVXZWlnaHQiOjAuMCwiTGluZVR5cGUiOjAsIlBhcmVudFN0eWxlIjpudWxsfSwiUGFyZW50U3R5bGUiOnsiJHJlZiI6IjEwNCJ9fSwiVGl0bGVTdHlsZSI6eyIkaWQiOiI0MzIiLCJGb250U2V0dGluZ3MiOnsiJGlkIjoiNDMzIiwiRm9udFNpemUiOjExLCJGb250TmFtZSI6IkNhbGlicmkiLCJJc0JvbGQiOnRydWUsIklzSXRhbGljIjpmYWxzZSwiSXNVbmRlcmxpbmVkIjpmYWxzZSwiUGFyZW50U3R5bGUiOnsiJHJlZiI6IjExMyJ9fSwiQXV0b1NpemUiOjIsIkZvcmVncm91bmQiOnsiJGlkIjoiNDM0IiwiQ29sb3IiOnsiJGlkIjoiNDM1IiwiQSI6MjU1LCJSIjoxNzIsIkciOjQ3LCJCIjo2MH19LCJNYXhXaWR0aCI6NjY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0MzYiLCJMaW5lQ29sb3IiOm51bGwsIkxpbmVXZWlnaHQiOjAuMCwiTGluZVR5cGUiOjAsIlBhcmVudFN0eWxlIjpudWxsfSwiUGFyZW50U3R5bGUiOnsiJHJlZiI6IjExMiJ9fSwiRGF0ZVN0eWxlIjp7IiRpZCI6IjQzNyIsIkZvbnRTZXR0aW5ncyI6eyIkaWQiOiI0MzgiLCJGb250U2l6ZSI6MTEsIkZvbnROYW1lIjoiQ2FsaWJyaSIsIklzQm9sZCI6ZmFsc2UsIklzSXRhbGljIjpmYWxzZSwiSXNVbmRlcmxpbmVkIjpmYWxzZSwiUGFyZW50U3R5bGUiOnsiJHJlZiI6IjEyMCJ9fSwiQXV0b1NpemUiOjAsIkZvcmVncm91bmQiOnsiJGlkIjoiNDM5IiwiQ29sb3IiOnsiJGlkIjoiNDQw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mZhbHNlLCJXaWR0aCI6MC4wLCJIZWlnaHQiOjAuMCwiQm9yZGVyU3R5bGUiOnsiJGlkIjoiNDQxIiwiTGluZUNvbG9yIjpudWxsLCJMaW5lV2VpZ2h0IjowLjAsIkxpbmVUeXBlIjowLCJQYXJlbnRTdHlsZSI6bnVsbH0sIlBhcmVudFN0eWxlIjp7IiRyZWYiOiIxMTkifX0sIkRhdGVGb3JtYXQiOnsiJHJlZiI6IjEyNiJ9LCJJc1Zpc2libGUiOnRydWUsIlBhcmVudFN0eWxlIjp7IiRyZWYiOiI4MyJ9fSwiSW5kZXgiOjE0LCJTbWFydER1cmF0aW9uQWN0aXZhdGVkIjpmYWxzZSwiRGF0ZUZvcm1hdCI6eyIkcmVmIjoiMTI2In0sIklkIjoiZjFmMDA4ZjQtZjdhNy00ZDdjLWJkZGQtYzMyZWZiZjhiMjdmIiwiSW1wb3J0SWQiOm51bGwsIlRpdGxlIjoiUGhhc2UgMTAgSGVyZSAiLCJOb3RlIjpudWxsLCJIeXBlcmxpbmsiOnsiJGlkIjoiNDQyIiwiQWRkcmVzcyI6IiIsIlN1YkFkZHJlc3MiOiIifSwiSXNDaGFuZ2VkIjpmYWxzZSwiSXNOZXciOnRydWV9LHsiJGlkIjoiNDQzIiwiR3JvdXBOYW1lIjpudWxsLCJTdGFydERhdGUiOiIyMDIwLTA1LTAxVDAwOjAwOjAwWiIsIkVuZERhdGUiOiIyMDIwLTA2LTIyVDIzOjU5OjAwWiIsIlBlcmNlbnRhZ2VDb21wbGV0ZSI6bnVsbCwiU3R5bGUiOnsiJGlkIjoiNDQ0IiwiU2hhcGUiOjIsIlNoYXBlVGhpY2tuZXNzIjoxLCJEdXJhdGlvbkZvcm1hdCI6NSwiSW5jbHVkZU5vbldvcmtpbmdEYXlzSW5EdXJhdGlvbiI6ZmFsc2UsIlBlcmNlbnRhZ2VDb21wbGV0ZVN0eWxlIjp7IiRpZCI6IjQ0NSIsIkZvbnRTZXR0aW5ncyI6eyIkaWQiOiI0NDY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0NyIsIkxpbmVDb2xvciI6bnVsbCwiTGluZVdlaWdodCI6MC4wLCJMaW5lVHlwZSI6MCwiUGFyZW50U3R5bGUiOm51bGx9LCJQYXJlbnRTdHlsZSI6eyIkcmVmIjoiODQifX0sIkR1cmF0aW9uU3R5bGUiOnsiJGlkIjoiNDQ4IiwiRm9udFNldHRpbmdzIjp7IiRpZCI6IjQ0OSIsIkZvbnRTaXplIjoxMCwiRm9udE5hbWUiOiJDYWxpYnJpIiwiSXNCb2xkIjp0cnVlLCJJc0l0YWxpYyI6ZmFsc2UsIklzVW5kZXJsaW5lZCI6ZmFsc2UsIlBhcmVudFN0eWxlIjp7IiRyZWYiOiI5MiJ9fSwiQXV0b1NpemUiOjAsIkZvcmVncm91bmQiOnsiJGlkIjoiNDUwIiwiQ29sb3IiOnsiJGlkIjoiNDUx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TIiLCJMaW5lQ29sb3IiOm51bGwsIkxpbmVXZWlnaHQiOjAuMCwiTGluZVR5cGUiOjAsIlBhcmVudFN0eWxlIjpudWxsfSwiUGFyZW50U3R5bGUiOnsiJHJlZiI6IjkxIn19LCJIb3Jpem9udGFsQ29ubmVjdG9yU3R5bGUiOnsiJGlkIjoiNDUzIiwiTGluZUNvbG9yIjp7IiRyZWYiOiI5OSJ9LCJMaW5lV2VpZ2h0IjowLjAsIkxpbmVUeXBlIjowLCJQYXJlbnRTdHlsZSI6eyIkcmVmIjoiOTgifX0sIlZlcnRpY2FsQ29ubmVjdG9yU3R5bGUiOnsiJGlkIjoiNDU0IiwiTGluZUNvbG9yIjp7IiRyZWYiOiIxMDIifSwiTGluZVdlaWdodCI6MS4wLCJMaW5lVHlwZSI6MCwiUGFyZW50U3R5bGUiOnsiJHJlZiI6IjEwMSJ9fSwiTWFyZ2luIjpudWxsLCJTdGFydERhdGVQb3NpdGlvbiI6NiwiRW5kRGF0ZVBvc2l0aW9uIjo2LCJEYXRlSXNWaXNpYmxlIjpmYWxzZSwiVGl0bGVQb3NpdGlvbiI6NCwiRHVyYXRpb25Qb3NpdGlvbiI6MiwiUGVyY2VudGFnZUNvbXBsZXRlZFBvc2l0aW9uIjo2LCJTcGFjaW5nIjoxMCwiSXNCZWxvd1RpbWViYW5kIjp0cnVlLCJQZXJjZW50YWdlQ29tcGxldGVTaGFwZU9wYWNpdHkiOjM1LCJTaGFwZVN0eWxlIjp7IiRpZCI6IjQ1NSIsIk1hcmdpbiI6eyIkcmVmIjoiMTA1In0sIlBhZGRpbmciOnsiJHJlZiI6IjEwNiJ9LCJCYWNrZ3JvdW5kIjp7IiRpZCI6IjQ1NiIsIkNvbG9yIjp7IiRpZCI6IjQ1NyIsIkEiOjI1NSwiUiI6ODIsIkciOjEzOCwiQiI6NzB9fSwiSXNWaXNpYmxlIjp0cnVlLCJXaWR0aCI6MC4wLCJIZWlnaHQiOjE2LjAsIkJvcmRlclN0eWxlIjp7IiRpZCI6IjQ1OCIsIkxpbmVDb2xvciI6eyIkaWQiOiI0NTkiLCIkdHlwZSI6Ik5MUkUuQ29tbW9uLkRvbS5Tb2xpZENvbG9yQnJ1c2gsIE5MUkUuQ29tbW9uIiwiQ29sb3IiOnsiJGlkIjoiNDYwIiwiQSI6MjU1LCJSIjoyNTUsIkciOjAsIkIiOjB9fSwiTGluZVdlaWdodCI6MC4wLCJMaW5lVHlwZSI6MCwiUGFyZW50U3R5bGUiOm51bGx9LCJQYXJlbnRTdHlsZSI6eyIkcmVmIjoiMTA0In19LCJUaXRsZVN0eWxlIjp7IiRpZCI6IjQ2MSIsIkZvbnRTZXR0aW5ncyI6eyIkaWQiOiI0NjIiLCJGb250U2l6ZSI6MTEsIkZvbnROYW1lIjoiQ2FsaWJyaSIsIklzQm9sZCI6dHJ1ZSwiSXNJdGFsaWMiOmZhbHNlLCJJc1VuZGVybGluZWQiOmZhbHNlLCJQYXJlbnRTdHlsZSI6eyIkcmVmIjoiMTEzIn19LCJBdXRvU2l6ZSI6MCwiRm9yZWdyb3VuZCI6eyIkaWQiOiI0NjMiLCJDb2xvciI6eyIkaWQiOiI0NjQiLCJBIjoyNTUsIlIiOjg5LCJHIjoxNDgsIkIiOjc3fX0sIk1heFdpZHRoIjo2MS43MjE5Njk2MDQ0OTIxODg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Y1IiwiTGluZUNvbG9yIjpudWxsLCJMaW5lV2VpZ2h0IjowLjAsIkxpbmVUeXBlIjowLCJQYXJlbnRTdHlsZSI6bnVsbH0sIlBhcmVudFN0eWxlIjp7IiRyZWYiOiIxMTIifX0sIkRhdGVTdHlsZSI6eyIkaWQiOiI0NjYiLCJGb250U2V0dGluZ3MiOnsiJGlkIjoiNDY3IiwiRm9udFNpemUiOjExLCJGb250TmFtZSI6IkNhbGlicmkiLCJJc0JvbGQiOmZhbHNlLCJJc0l0YWxpYyI6ZmFsc2UsIklzVW5kZXJsaW5lZCI6ZmFsc2UsIlBhcmVudFN0eWxlIjp7IiRyZWYiOiIxMjAifX0sIkF1dG9TaXplIjowLCJGb3JlZ3JvdW5kIjp7IiRpZCI6IjQ2OCIsIkNvbG9yIjp7IiRpZCI6IjQ2O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mYWxzZSwiV2lkdGgiOjAuMCwiSGVpZ2h0IjowLjAsIkJvcmRlclN0eWxlIjp7IiRpZCI6IjQ3MCIsIkxpbmVDb2xvciI6bnVsbCwiTGluZVdlaWdodCI6MC4wLCJMaW5lVHlwZSI6MCwiUGFyZW50U3R5bGUiOm51bGx9LCJQYXJlbnRTdHlsZSI6eyIkcmVmIjoiMTE5In19LCJEYXRlRm9ybWF0Ijp7IiRyZWYiOiIxMjYifSwiSXNWaXNpYmxlIjp0cnVlLCJQYXJlbnRTdHlsZSI6eyIkcmVmIjoiODMifX0sIkluZGV4Ijo1LCJTbWFydER1cmF0aW9uQWN0aXZhdGVkIjpmYWxzZSwiRGF0ZUZvcm1hdCI6eyIkcmVmIjoiMTI2In0sIklkIjoiNzc3MzE3NzAtMzZmYy00Y2Y1LTliZDAtZDU2NTJkZWYxNDQ1IiwiSW1wb3J0SWQiOm51bGwsIlRpdGxlIjoiUGhhc2UgMSBIZXJlICIsIk5vdGUiOm51bGwsIkh5cGVybGluayI6eyIkaWQiOiI0NzEiLCJBZGRyZXNzIjoiIiwiU3ViQWRkcmVzcyI6IiJ9LCJJc0NoYW5nZWQiOmZhbHNlLCJJc05ldyI6dHJ1ZX0seyIkaWQiOiI0NzIiLCJHcm91cE5hbWUiOm51bGwsIlN0YXJ0RGF0ZSI6IjIwMjAtMDgtMDFUMDA6MDA6MDBaIiwiRW5kRGF0ZSI6IjIwMjAtMTItMjlUMjM6NTk6MDBaIiwiUGVyY2VudGFnZUNvbXBsZXRlIjpudWxsLCJTdHlsZSI6eyIkaWQiOiI0NzMiLCJTaGFwZSI6MiwiU2hhcGVUaGlja25lc3MiOjEsIkR1cmF0aW9uRm9ybWF0Ijo1LCJJbmNsdWRlTm9uV29ya2luZ0RheXNJbkR1cmF0aW9uIjpmYWxzZSwiUGVyY2VudGFnZUNvbXBsZXRlU3R5bGUiOnsiJGlkIjoiNDc0IiwiRm9udFNldHRpbmdzIjp7IiRpZCI6IjQ3NS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c2IiwiTGluZUNvbG9yIjpudWxsLCJMaW5lV2VpZ2h0IjowLjAsIkxpbmVUeXBlIjowLCJQYXJlbnRTdHlsZSI6bnVsbH0sIlBhcmVudFN0eWxlIjp7IiRyZWYiOiI4NCJ9fSwiRHVyYXRpb25TdHlsZSI6eyIkaWQiOiI0NzciLCJGb250U2V0dGluZ3MiOnsiJGlkIjoiNDc4IiwiRm9udFNpemUiOjEwLCJGb250TmFtZSI6IkNhbGlicmkiLCJJc0JvbGQiOnRydWUsIklzSXRhbGljIjpmYWxzZSwiSXNVbmRlcmxpbmVkIjpmYWxzZSwiUGFyZW50U3R5bGUiOnsiJHJlZiI6IjkyIn19LCJBdXRvU2l6ZSI6MCwiRm9yZWdyb3VuZCI6eyIkaWQiOiI0NzkiLCJDb2xvciI6eyIkaWQiOiI0ODA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Q4MSIsIkxpbmVDb2xvciI6bnVsbCwiTGluZVdlaWdodCI6MC4wLCJMaW5lVHlwZSI6MCwiUGFyZW50U3R5bGUiOm51bGx9LCJQYXJlbnRTdHlsZSI6eyIkcmVmIjoiOTEifX0sIkhvcml6b250YWxDb25uZWN0b3JTdHlsZSI6eyIkaWQiOiI0ODIiLCJMaW5lQ29sb3IiOnsiJHJlZiI6Ijk5In0sIkxpbmVXZWlnaHQiOjAuMCwiTGluZVR5cGUiOjAsIlBhcmVudFN0eWxlIjp7IiRyZWYiOiI5OCJ9fSwiVmVydGljYWxDb25uZWN0b3JTdHlsZSI6eyIkaWQiOiI0ODMiLCJMaW5lQ29sb3IiOnsiJHJlZiI6IjEwMiJ9LCJMaW5lV2VpZ2h0IjoxLjAsIkxpbmVUeXBlIjowLCJQYXJlbnRTdHlsZSI6eyIkcmVmIjoiMTAxIn19LCJNYXJnaW4iOm51bGwsIlN0YXJ0RGF0ZVBvc2l0aW9uIjo2LCJFbmREYXRlUG9zaXRpb24iOjYsIkRhdGVJc1Zpc2libGUiOmZhbHNlLCJUaXRsZVBvc2l0aW9uIjo0LCJEdXJhdGlvblBvc2l0aW9uIjoyLCJQZXJjZW50YWdlQ29tcGxldGVkUG9zaXRpb24iOjYsIlNwYWNpbmciOjEwLCJJc0JlbG93VGltZWJhbmQiOnRydWUsIlBlcmNlbnRhZ2VDb21wbGV0ZVNoYXBlT3BhY2l0eSI6MzUsIlNoYXBlU3R5bGUiOnsiJGlkIjoiNDg0IiwiTWFyZ2luIjp7IiRyZWYiOiIxMDUifSwiUGFkZGluZyI6eyIkcmVmIjoiMTA2In0sIkJhY2tncm91bmQiOnsiJGlkIjoiNDg1IiwiQ29sb3IiOnsiJGlkIjoiNDg2IiwiQSI6MjU1LCJSIjoyNTUsIkciOjE0NCwiQiI6MTh9fSwiSXNWaXNpYmxlIjp0cnVlLCJXaWR0aCI6MC4wLCJIZWlnaHQiOjE2LjAsIkJvcmRlclN0eWxlIjp7IiRpZCI6IjQ4NyIsIkxpbmVDb2xvciI6eyIkaWQiOiI0ODgiLCIkdHlwZSI6Ik5MUkUuQ29tbW9uLkRvbS5Tb2xpZENvbG9yQnJ1c2gsIE5MUkUuQ29tbW9uIiwiQ29sb3IiOnsiJGlkIjoiNDg5IiwiQSI6MjU1LCJSIjoyNTUsIkciOjAsIkIiOjB9fSwiTGluZVdlaWdodCI6MC4wLCJMaW5lVHlwZSI6MCwiUGFyZW50U3R5bGUiOm51bGx9LCJQYXJlbnRTdHlsZSI6eyIkcmVmIjoiMTA0In19LCJUaXRsZVN0eWxlIjp7IiRpZCI6IjQ5MCIsIkZvbnRTZXR0aW5ncyI6eyIkaWQiOiI0OTEiLCJGb250U2l6ZSI6MTEsIkZvbnROYW1lIjoiQ2FsaWJyaSIsIklzQm9sZCI6dHJ1ZSwiSXNJdGFsaWMiOmZhbHNlLCJJc1VuZGVybGluZWQiOmZhbHNlLCJQYXJlbnRTdHlsZSI6eyIkcmVmIjoiMTEzIn19LCJBdXRvU2l6ZSI6MCwiRm9yZWdyb3VuZCI6eyIkaWQiOiI0OTIiLCJDb2xvciI6eyIkaWQiOiI0OTMiLCJBIjoyNTUsIlIiOjI1NSwiRyI6MTUyLCJCIjoyMn19LCJNYXhXaWR0aCI6NjIuNDc5MjkwMDA4NTQ0OTIy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5NCIsIkxpbmVDb2xvciI6bnVsbCwiTGluZVdlaWdodCI6MC4wLCJMaW5lVHlwZSI6MCwiUGFyZW50U3R5bGUiOm51bGx9LCJQYXJlbnRTdHlsZSI6eyIkcmVmIjoiMTEyIn19LCJEYXRlU3R5bGUiOnsiJGlkIjoiNDk1IiwiRm9udFNldHRpbmdzIjp7IiRpZCI6IjQ5NiIsIkZvbnRTaXplIjoxMSwiRm9udE5hbWUiOiJDYWxpYnJpIiwiSXNCb2xkIjpmYWxzZSwiSXNJdGFsaWMiOmZhbHNlLCJJc1VuZGVybGluZWQiOmZhbHNlLCJQYXJlbnRTdHlsZSI6eyIkcmVmIjoiMTIwIn19LCJBdXRvU2l6ZSI6MCwiRm9yZWdyb3VuZCI6eyIkaWQiOiI0OTciLCJDb2xvciI6eyIkaWQiOiI0OTg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ZmFsc2UsIldpZHRoIjowLjAsIkhlaWdodCI6MC4wLCJCb3JkZXJTdHlsZSI6eyIkaWQiOiI0OTkiLCJMaW5lQ29sb3IiOm51bGwsIkxpbmVXZWlnaHQiOjAuMCwiTGluZVR5cGUiOjAsIlBhcmVudFN0eWxlIjpudWxsfSwiUGFyZW50U3R5bGUiOnsiJHJlZiI6IjExOSJ9fSwiRGF0ZUZvcm1hdCI6eyIkcmVmIjoiMTI2In0sIklzVmlzaWJsZSI6dHJ1ZSwiUGFyZW50U3R5bGUiOnsiJHJlZiI6IjgzIn19LCJJbmRleCI6OCwiU21hcnREdXJhdGlvbkFjdGl2YXRlZCI6ZmFsc2UsIkRhdGVGb3JtYXQiOnsiJHJlZiI6IjEyNiJ9LCJJZCI6ImFlZTNjZDIzLTdlMDktNGQwOC05OTZkLTE5NTYzMmE0N2VkNiIsIkltcG9ydElkIjpudWxsLCJUaXRsZSI6IlBoYXNlIDQgSGVyZSAiLCJOb3RlIjpudWxsLCJIeXBlcmxpbmsiOnsiJGlkIjoiNTAwIiwiQWRkcmVzcyI6IiIsIlN1YkFkZHJlc3MiOiIifSwiSXNDaGFuZ2VkIjpmYWxzZSwiSXNOZXciOnRydWV9LHsiJGlkIjoiNTAxIiwiR3JvdXBOYW1lIjpudWxsLCJTdGFydERhdGUiOiIyMDIwLTEwLTAxVDAwOjAwOjAwWiIsIkVuZERhdGUiOiIyMDIxLTA1LTMwVDIzOjU5OjAwWiIsIlBlcmNlbnRhZ2VDb21wbGV0ZSI6bnVsbCwiU3R5bGUiOnsiJGlkIjoiNTAyIiwiU2hhcGUiOjIsIlNoYXBlVGhpY2tuZXNzIjoxLCJEdXJhdGlvbkZvcm1hdCI6NSwiSW5jbHVkZU5vbldvcmtpbmdEYXlzSW5EdXJhdGlvbiI6ZmFsc2UsIlBlcmNlbnRhZ2VDb21wbGV0ZVN0eWxlIjp7IiRpZCI6IjUwMyIsIkZvbnRTZXR0aW5ncyI6eyIkaWQiOiI1MDQ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UwNSIsIkxpbmVDb2xvciI6bnVsbCwiTGluZVdlaWdodCI6MC4wLCJMaW5lVHlwZSI6MCwiUGFyZW50U3R5bGUiOm51bGx9LCJQYXJlbnRTdHlsZSI6eyIkcmVmIjoiODQifX0sIkR1cmF0aW9uU3R5bGUiOnsiJGlkIjoiNTA2IiwiRm9udFNldHRpbmdzIjp7IiRpZCI6IjUwNyIsIkZvbnRTaXplIjoxMCwiRm9udE5hbWUiOiJDYWxpYnJpIiwiSXNCb2xkIjp0cnVlLCJJc0l0YWxpYyI6ZmFsc2UsIklzVW5kZXJsaW5lZCI6ZmFsc2UsIlBhcmVudFN0eWxlIjp7IiRyZWYiOiI5MiJ9fSwiQXV0b1NpemUiOjAsIkZvcmVncm91bmQiOnsiJGlkIjoiNTA4IiwiQ29sb3IiOnsiJGlkIjoiNTA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1MTAiLCJMaW5lQ29sb3IiOm51bGwsIkxpbmVXZWlnaHQiOjAuMCwiTGluZVR5cGUiOjAsIlBhcmVudFN0eWxlIjpudWxsfSwiUGFyZW50U3R5bGUiOnsiJHJlZiI6IjkxIn19LCJIb3Jpem9udGFsQ29ubmVjdG9yU3R5bGUiOnsiJGlkIjoiNTExIiwiTGluZUNvbG9yIjp7IiRyZWYiOiI5OSJ9LCJMaW5lV2VpZ2h0IjowLjAsIkxpbmVUeXBlIjowLCJQYXJlbnRTdHlsZSI6eyIkcmVmIjoiOTgifX0sIlZlcnRpY2FsQ29ubmVjdG9yU3R5bGUiOnsiJGlkIjoiNTEyIiwiTGluZUNvbG9yIjp7IiRyZWYiOiIxMDIifSwiTGluZVdlaWdodCI6MS4wLCJMaW5lVHlwZSI6MCwiUGFyZW50U3R5bGUiOnsiJHJlZiI6IjEwMSJ9fSwiTWFyZ2luIjpudWxsLCJTdGFydERhdGVQb3NpdGlvbiI6NiwiRW5kRGF0ZVBvc2l0aW9uIjo2LCJEYXRlSXNWaXNpYmxlIjpmYWxzZSwiVGl0bGVQb3NpdGlvbiI6NCwiRHVyYXRpb25Qb3NpdGlvbiI6MiwiUGVyY2VudGFnZUNvbXBsZXRlZFBvc2l0aW9uIjo2LCJTcGFjaW5nIjoxMCwiSXNCZWxvd1RpbWViYW5kIjp0cnVlLCJQZXJjZW50YWdlQ29tcGxldGVTaGFwZU9wYWNpdHkiOjM1LCJTaGFwZVN0eWxlIjp7IiRpZCI6IjUxMyIsIk1hcmdpbiI6eyIkcmVmIjoiMTA1In0sIlBhZGRpbmciOnsiJHJlZiI6IjEwNiJ9LCJCYWNrZ3JvdW5kIjp7IiRpZCI6IjUxNCIsIkNvbG9yIjp7IiRpZCI6IjUxNSIsIkEiOjI1NSwiUiI6MjgsIkciOjkxLCJCIjoxMjl9fSwiSXNWaXNpYmxlIjp0cnVlLCJXaWR0aCI6MC4wLCJIZWlnaHQiOjE2LjAsIkJvcmRlclN0eWxlIjp7IiRpZCI6IjUxNiIsIkxpbmVDb2xvciI6eyIkaWQiOiI1MTciLCIkdHlwZSI6Ik5MUkUuQ29tbW9uLkRvbS5Tb2xpZENvbG9yQnJ1c2gsIE5MUkUuQ29tbW9uIiwiQ29sb3IiOnsiJGlkIjoiNTE4IiwiQSI6MjU1LCJSIjoyNTUsIkciOjAsIkIiOjB9fSwiTGluZVdlaWdodCI6MC4wLCJMaW5lVHlwZSI6MCwiUGFyZW50U3R5bGUiOm51bGx9LCJQYXJlbnRTdHlsZSI6eyIkcmVmIjoiMTA0In19LCJUaXRsZVN0eWxlIjp7IiRpZCI6IjUxOSIsIkZvbnRTZXR0aW5ncyI6eyIkaWQiOiI1MjAiLCJGb250U2l6ZSI6MTEsIkZvbnROYW1lIjoiQ2FsaWJyaSIsIklzQm9sZCI6dHJ1ZSwiSXNJdGFsaWMiOmZhbHNlLCJJc1VuZGVybGluZWQiOmZhbHNlLCJQYXJlbnRTdHlsZSI6eyIkcmVmIjoiMTEzIn19LCJBdXRvU2l6ZSI6MCwiRm9yZWdyb3VuZCI6eyIkaWQiOiI1MjEiLCJDb2xvciI6eyIkaWQiOiI1MjIiLCJBIjoyNTUsIlIiOjMxLCJHIjo5NiwiQiI6MTM0fX0sIk1heFdpZHRoIjo2MC4zMzM0NjU1NzYxNzE4NzU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TIzIiwiTGluZUNvbG9yIjpudWxsLCJMaW5lV2VpZ2h0IjowLjAsIkxpbmVUeXBlIjowLCJQYXJlbnRTdHlsZSI6bnVsbH0sIlBhcmVudFN0eWxlIjp7IiRyZWYiOiIxMTIifX0sIkRhdGVTdHlsZSI6eyIkaWQiOiI1MjQiLCJGb250U2V0dGluZ3MiOnsiJGlkIjoiNTI1IiwiRm9udFNpemUiOjExLCJGb250TmFtZSI6IkNhbGlicmkiLCJJc0JvbGQiOmZhbHNlLCJJc0l0YWxpYyI6ZmFsc2UsIklzVW5kZXJsaW5lZCI6ZmFsc2UsIlBhcmVudFN0eWxlIjp7IiRyZWYiOiIxMjAifX0sIkF1dG9TaXplIjowLCJGb3JlZ3JvdW5kIjp7IiRpZCI6IjUyNiIsIkNvbG9yIjp7IiRpZCI6IjUyN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mYWxzZSwiV2lkdGgiOjAuMCwiSGVpZ2h0IjowLjAsIkJvcmRlclN0eWxlIjp7IiRpZCI6IjUyOCIsIkxpbmVDb2xvciI6bnVsbCwiTGluZVdlaWdodCI6MC4wLCJMaW5lVHlwZSI6MCwiUGFyZW50U3R5bGUiOm51bGx9LCJQYXJlbnRTdHlsZSI6eyIkcmVmIjoiMTE5In19LCJEYXRlRm9ybWF0Ijp7IiRyZWYiOiIxMjYifSwiSXNWaXNpYmxlIjp0cnVlLCJQYXJlbnRTdHlsZSI6eyIkcmVmIjoiODMifX0sIkluZGV4IjoxMCwiU21hcnREdXJhdGlvbkFjdGl2YXRlZCI6ZmFsc2UsIkRhdGVGb3JtYXQiOnsiJHJlZiI6IjEyNiJ9LCJJZCI6IjgxZTVmMjZkLTg3MWYtNGFlNS1hZTM0LTA5YWI3ZTE5ZTY5OSIsIkltcG9ydElkIjpudWxsLCJUaXRsZSI6IlBoYXNlIDYgSGVyZSIsIk5vdGUiOm51bGwsIkh5cGVybGluayI6eyIkaWQiOiI1MjkiLCJBZGRyZXNzIjoiIiwiU3ViQWRkcmVzcyI6IiJ9LCJJc0NoYW5nZWQiOmZhbHNlLCJJc05ldyI6dHJ1ZX0seyIkaWQiOiI1MzAiLCJHcm91cE5hbWUiOm51bGwsIlN0YXJ0RGF0ZSI6IjIwMjEtMDUtMzBUMDA6MDA6MDBaIiwiRW5kRGF0ZSI6IjIwMjEtMDktMzBUMjM6NTk6MDBaIiwiUGVyY2VudGFnZUNvbXBsZXRlIjpudWxsLCJTdHlsZSI6eyIkaWQiOiI1MzEiLCJTaGFwZSI6MiwiU2hhcGVUaGlja25lc3MiOjEsIkR1cmF0aW9uRm9ybWF0Ijo1LCJJbmNsdWRlTm9uV29ya2luZ0RheXNJbkR1cmF0aW9uIjpmYWxzZSwiUGVyY2VudGFnZUNvbXBsZXRlU3R5bGUiOnsiJGlkIjoiNTMyIiwiRm9udFNldHRpbmdzIjp7IiRpZCI6IjUzMy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TM0IiwiTGluZUNvbG9yIjpudWxsLCJMaW5lV2VpZ2h0IjowLjAsIkxpbmVUeXBlIjowLCJQYXJlbnRTdHlsZSI6bnVsbH0sIlBhcmVudFN0eWxlIjp7IiRyZWYiOiI4NCJ9fSwiRHVyYXRpb25TdHlsZSI6eyIkaWQiOiI1MzUiLCJGb250U2V0dGluZ3MiOnsiJGlkIjoiNTM2IiwiRm9udFNpemUiOjEwLCJGb250TmFtZSI6IkNhbGlicmkiLCJJc0JvbGQiOnRydWUsIklzSXRhbGljIjpmYWxzZSwiSXNVbmRlcmxpbmVkIjpmYWxzZSwiUGFyZW50U3R5bGUiOnsiJHJlZiI6IjkyIn19LCJBdXRvU2l6ZSI6MCwiRm9yZWdyb3VuZCI6eyIkaWQiOiI1MzciLCJDb2xvciI6eyIkaWQiOiI1Mzg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UzOSIsIkxpbmVDb2xvciI6bnVsbCwiTGluZVdlaWdodCI6MC4wLCJMaW5lVHlwZSI6MCwiUGFyZW50U3R5bGUiOm51bGx9LCJQYXJlbnRTdHlsZSI6eyIkcmVmIjoiOTEifX0sIkhvcml6b250YWxDb25uZWN0b3JTdHlsZSI6eyIkaWQiOiI1NDAiLCJMaW5lQ29sb3IiOnsiJHJlZiI6Ijk5In0sIkxpbmVXZWlnaHQiOjAuMCwiTGluZVR5cGUiOjAsIlBhcmVudFN0eWxlIjp7IiRyZWYiOiI5OCJ9fSwiVmVydGljYWxDb25uZWN0b3JTdHlsZSI6eyIkaWQiOiI1NDEiLCJMaW5lQ29sb3IiOnsiJHJlZiI6IjEwMiJ9LCJMaW5lV2VpZ2h0IjoxLjAsIkxpbmVUeXBlIjowLCJQYXJlbnRTdHlsZSI6eyIkcmVmIjoiMTAxIn19LCJNYXJnaW4iOm51bGwsIlN0YXJ0RGF0ZVBvc2l0aW9uIjo2LCJFbmREYXRlUG9zaXRpb24iOjYsIkRhdGVJc1Zpc2libGUiOmZhbHNlLCJUaXRsZVBvc2l0aW9uIjo0LCJEdXJhdGlvblBvc2l0aW9uIjoyLCJQZXJjZW50YWdlQ29tcGxldGVkUG9zaXRpb24iOjYsIlNwYWNpbmciOjEwLCJJc0JlbG93VGltZWJhbmQiOnRydWUsIlBlcmNlbnRhZ2VDb21wbGV0ZVNoYXBlT3BhY2l0eSI6MzUsIlNoYXBlU3R5bGUiOnsiJGlkIjoiNTQyIiwiTWFyZ2luIjp7IiRyZWYiOiIxMDUifSwiUGFkZGluZyI6eyIkcmVmIjoiMTA2In0sIkJhY2tncm91bmQiOnsiJGlkIjoiNTQzIiwiQ29sb3IiOnsiJGlkIjoiNTQ0IiwiQSI6MjU1LCJSIjoxNjUsIkciOjQ0LCJCIjo1Nn19LCJJc1Zpc2libGUiOnRydWUsIldpZHRoIjowLjAsIkhlaWdodCI6MTYuMCwiQm9yZGVyU3R5bGUiOnsiJGlkIjoiNTQ1IiwiTGluZUNvbG9yIjp7IiRpZCI6IjU0NiIsIiR0eXBlIjoiTkxSRS5Db21tb24uRG9tLlNvbGlkQ29sb3JCcnVzaCwgTkxSRS5Db21tb24iLCJDb2xvciI6eyIkaWQiOiI1NDciLCJBIjoyNTUsIlIiOjI1NSwiRyI6MCwiQiI6MH19LCJMaW5lV2VpZ2h0IjowLjAsIkxpbmVUeXBlIjowLCJQYXJlbnRTdHlsZSI6bnVsbH0sIlBhcmVudFN0eWxlIjp7IiRyZWYiOiIxMDQifX0sIlRpdGxlU3R5bGUiOnsiJGlkIjoiNTQ4IiwiRm9udFNldHRpbmdzIjp7IiRpZCI6IjU0OSIsIkZvbnRTaXplIjoxMSwiRm9udE5hbWUiOiJDYWxpYnJpIiwiSXNCb2xkIjp0cnVlLCJJc0l0YWxpYyI6ZmFsc2UsIklzVW5kZXJsaW5lZCI6ZmFsc2UsIlBhcmVudFN0eWxlIjp7IiRyZWYiOiIxMTMifX0sIkF1dG9TaXplIjowLCJGb3JlZ3JvdW5kIjp7IiRpZCI6IjU1MCIsIkNvbG9yIjp7IiRpZCI6IjU1MSIsIkEiOjI1NSwiUiI6MTcyLCJHIjo0NywiQiI6NjB9fSwiTWF4V2lkdGgiOjYyLjQ3OTI5MDAwODU0NDkyMi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1NTIiLCJMaW5lQ29sb3IiOm51bGwsIkxpbmVXZWlnaHQiOjAuMCwiTGluZVR5cGUiOjAsIlBhcmVudFN0eWxlIjpudWxsfSwiUGFyZW50U3R5bGUiOnsiJHJlZiI6IjExMiJ9fSwiRGF0ZVN0eWxlIjp7IiRpZCI6IjU1MyIsIkZvbnRTZXR0aW5ncyI6eyIkaWQiOiI1NTQiLCJGb250U2l6ZSI6MTEsIkZvbnROYW1lIjoiQ2FsaWJyaSIsIklzQm9sZCI6ZmFsc2UsIklzSXRhbGljIjpmYWxzZSwiSXNVbmRlcmxpbmVkIjpmYWxzZSwiUGFyZW50U3R5bGUiOnsiJHJlZiI6IjEyMCJ9fSwiQXV0b1NpemUiOjAsIkZvcmVncm91bmQiOnsiJGlkIjoiNTU1IiwiQ29sb3IiOnsiJGlkIjoiNTU2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mZhbHNlLCJXaWR0aCI6MC4wLCJIZWlnaHQiOjAuMCwiQm9yZGVyU3R5bGUiOnsiJGlkIjoiNTU3IiwiTGluZUNvbG9yIjpudWxsLCJMaW5lV2VpZ2h0IjowLjAsIkxpbmVUeXBlIjowLCJQYXJlbnRTdHlsZSI6bnVsbH0sIlBhcmVudFN0eWxlIjp7IiRyZWYiOiIxMTkifX0sIkRhdGVGb3JtYXQiOnsiJHJlZiI6IjEyNiJ9LCJJc1Zpc2libGUiOnRydWUsIlBhcmVudFN0eWxlIjp7IiRyZWYiOiI4MyJ9fSwiSW5kZXgiOjEyLCJTbWFydER1cmF0aW9uQWN0aXZhdGVkIjpmYWxzZSwiRGF0ZUZvcm1hdCI6eyIkcmVmIjoiMTI2In0sIklkIjoiNTQxNzQ1OWYtYWFiZC00NzNlLThlMzEtN2M4ZmU3ZmVkMWNhIiwiSW1wb3J0SWQiOm51bGwsIlRpdGxlIjoiUGhhc2UgOCBIZXJlICIsIk5vdGUiOm51bGwsIkh5cGVybGluayI6eyIkaWQiOiI1NTgiLCJBZGRyZXNzIjoiIiwiU3ViQWRkcmVzcyI6IiJ9LCJJc0NoYW5nZWQiOmZhbHNlLCJJc05ldyI6dHJ1ZX1dLCJTd2ltbGFuZXMiOltdLCJNc1Byb2plY3RJdGVtc1RyZWUiOnsiJGlkIjoiNTU5IiwiUm9vdCI6eyJJbXBvcnRJZCI6bnVsbCwiSXNJbXBvcnRlZCI6ZmFsc2UsIkNoaWxkcmVuIjpbXX19LCJNZXRhZGF0YSI6eyIkaWQiOiI1NjAiLCJSZWNlbnRDb2xvcnNDb2xsZWN0aW9uIjoiW10ifSwiU2V0dGluZ3MiOnsiJGlkIjoiNTY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1NjIiLCJVc2VUaW1lIjpmYWxzZSwiV29ya0RheVN0YXJ0IjoiMDA6MDA6MDAiLCJXb3JrRGF5RW5kIjoiMjM6NTk6MDAifSwiTGFzdFVzZWRUZW1wbGF0ZUlkIjoiYzExZjZmNDktN2RiOC00NWZkLWJhMzItYmZjYWVhNDkyZjM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2014-05-09T16:39:14Z</dcterms:created>
  <dcterms:modified xsi:type="dcterms:W3CDTF">2020-06-06T19:34:25Z</dcterms:modified>
</cp:coreProperties>
</file>