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5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8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5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9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5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0E76-1B43-4E0E-A6E8-075948F5CB86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BDC-ECFA-4BF3-AB96-F181F370D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adi.co.i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0" Type="http://schemas.openxmlformats.org/officeDocument/2006/relationships/image" Target="../media/image12.jfif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95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5051" y="814680"/>
            <a:ext cx="757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u="sng" dirty="0" smtClean="0">
                <a:solidFill>
                  <a:srgbClr val="FF9900"/>
                </a:solidFill>
                <a:latin typeface="Berlin Sans FB Demi" panose="020E0802020502020306" pitchFamily="34" charset="0"/>
              </a:rPr>
              <a:t>WIT HACKATHON</a:t>
            </a:r>
            <a:endParaRPr lang="en-IN" sz="6000" u="sng" dirty="0">
              <a:solidFill>
                <a:srgbClr val="FF99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7977" y="1937137"/>
            <a:ext cx="7162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WOMEN CO[vi]DE WARRIORS</a:t>
            </a:r>
            <a:endParaRPr lang="en-IN" sz="4000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0537" y="2983178"/>
            <a:ext cx="69414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TEAM NAME</a:t>
            </a:r>
          </a:p>
          <a:p>
            <a:pPr algn="ctr"/>
            <a:r>
              <a:rPr lang="en-IN" sz="44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QUENTIN QUARANTINO</a:t>
            </a:r>
            <a:endParaRPr lang="en-IN" sz="44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3724" y="4480085"/>
            <a:ext cx="6107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From</a:t>
            </a:r>
          </a:p>
          <a:p>
            <a:pPr algn="ctr"/>
            <a:r>
              <a:rPr lang="en-IN" sz="28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Pondicherry Engineering College</a:t>
            </a:r>
            <a:endParaRPr lang="en-IN" sz="2800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1"/>
            <a:ext cx="12192000" cy="6853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069" y="352698"/>
            <a:ext cx="755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138" y="1148722"/>
            <a:ext cx="1145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online marketing platform to connect consumers with local sellers in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to fight against the impact of COVID-19 pandemic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9" y="2258422"/>
            <a:ext cx="537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ANGADI</a:t>
            </a:r>
            <a:endParaRPr lang="en-IN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138" y="3145076"/>
            <a:ext cx="11456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Puducherry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platform to connect consumers with local sellers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website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www.angadi.co.in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created for the digital enablement of shops, pharmacy, farmers, services and self help groups.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0"/>
            <a:ext cx="12192000" cy="685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515" y="1165786"/>
            <a:ext cx="114038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local stores, pharmacy, farmers, services and self help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part time or hourly basis jobs for delivery persons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lingual website accessibility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 pickup for orders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to delivery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5" y="340525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0648" cy="6893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6149" y="287382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0"/>
            <a:ext cx="12192000" cy="6853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196" y="100412"/>
            <a:ext cx="6631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endParaRPr lang="en-IN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73" y="3342351"/>
            <a:ext cx="1578784" cy="1085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01" y="1577015"/>
            <a:ext cx="1537344" cy="1031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7" y="558403"/>
            <a:ext cx="1476104" cy="1004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61" y="1662682"/>
            <a:ext cx="1495983" cy="14837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61" y="3558881"/>
            <a:ext cx="1602998" cy="10161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8528" y="933187"/>
            <a:ext cx="84791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Breadcrumb - 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PickPlugins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Drivers for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Devio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Page - By mndpsingh287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Elementor.com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 - By Elementor.com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GTranslate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Translate AI Multilingual Solutions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Jetpack by WordPress.com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Automattic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Martfury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Addons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DrFuri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Box - By MetaBox.io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Permalink Manager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Maciej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 Builder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Sygnoos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PPOM for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N-MEDIA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Najeeb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BestWebSoft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BestWebSoft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Store Order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Kit by Google - By Google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SMSAlert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Vision Technologies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Thirukural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Hareesh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Pillai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order confirmation - 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WCFM -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 Manager - By WC Lovers	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916" y="2116610"/>
            <a:ext cx="1552888" cy="946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85" y="255833"/>
            <a:ext cx="1456645" cy="994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59" y="5131876"/>
            <a:ext cx="1498554" cy="960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3" b="23273"/>
          <a:stretch/>
        </p:blipFill>
        <p:spPr>
          <a:xfrm>
            <a:off x="8240709" y="5070445"/>
            <a:ext cx="1559335" cy="9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948" y="326571"/>
            <a:ext cx="5754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endParaRPr lang="en-IN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948" y="1034457"/>
            <a:ext cx="7916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WCFM -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Multivendor Marketplace - By WC Lovers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WCFM -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Multivendor Marketplace –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WC Lovers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WCFM -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Multivendor Membership - By WC Lovers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Menuizer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Cornershop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 Product Table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CodeAstrology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Automattic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added to cart popup (Ajax)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XootiX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Automattic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Of Measure - By Bradley Davis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Variation Swatches Pro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Drfuri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 Engine Advanced Cache Options - By Ethan Kennedy, Steven Word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 Mail SMTP - By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WPForms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WPBakery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 Builder -  By Michael M - WPBakery.com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YITH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 - By YITH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YITH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By YITH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 to develop the website is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PHP,CSS,LESS.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 are developed using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is also used to customize the pages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11" y="367856"/>
            <a:ext cx="1469382" cy="956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675" y="204400"/>
            <a:ext cx="1144349" cy="1141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9" y="1682815"/>
            <a:ext cx="1532702" cy="910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703" y="1708418"/>
            <a:ext cx="1463146" cy="1090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23" y="3092751"/>
            <a:ext cx="1698585" cy="1079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12918"/>
          <a:stretch/>
        </p:blipFill>
        <p:spPr>
          <a:xfrm>
            <a:off x="10345315" y="3300430"/>
            <a:ext cx="1554065" cy="993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26" y="4627122"/>
            <a:ext cx="1466739" cy="9513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8" r="10110"/>
          <a:stretch/>
        </p:blipFill>
        <p:spPr>
          <a:xfrm>
            <a:off x="10556675" y="4937581"/>
            <a:ext cx="1476185" cy="10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661" y="692332"/>
            <a:ext cx="4539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STOPPERS</a:t>
            </a:r>
            <a:endParaRPr lang="en-IN" sz="4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19" y="1723095"/>
            <a:ext cx="79831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of Orders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Stock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 of stores should be mentioned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and quality difference between different shops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live interaction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391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SwethaMiki</dc:creator>
  <cp:lastModifiedBy>SwethaMiki</cp:lastModifiedBy>
  <cp:revision>37</cp:revision>
  <dcterms:created xsi:type="dcterms:W3CDTF">2020-05-31T09:07:52Z</dcterms:created>
  <dcterms:modified xsi:type="dcterms:W3CDTF">2020-06-06T16:51:37Z</dcterms:modified>
</cp:coreProperties>
</file>