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37feda4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237feda43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7feda4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237feda438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37feda4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237feda43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37feda4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237feda43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amalesh955/Network-Traffic-Analysis-and-IDS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Network traffic analysis and IDS </a:t>
            </a: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PCAP Feature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228600" lvl="0" marL="4572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800">
                <a:solidFill>
                  <a:schemeClr val="lt1"/>
                </a:solidFill>
              </a:rPr>
              <a:t>S KAMALESHWARAN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46153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41"/>
            <a:ext cx="8229600" cy="458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417650"/>
            <a:ext cx="8229600" cy="4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Successfully extracted meaningful traffic features.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Detected potential DDoS patterns using simple heuristics.</a:t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DDoS?</a:t>
            </a:r>
            <a:endParaRPr>
              <a:solidFill>
                <a:schemeClr val="lt1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Distributed Denial of Service (DDoS) attacks overwhelm a server, network, or application with excessive traffic.</a:t>
            </a:r>
            <a:endParaRPr>
              <a:solidFill>
                <a:schemeClr val="lt1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Causes disruption to legitimate users.</a:t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is this a problem?</a:t>
            </a:r>
            <a:endParaRPr>
              <a:solidFill>
                <a:schemeClr val="lt1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Increasingly common in modern networks.</a:t>
            </a:r>
            <a:endParaRPr>
              <a:solidFill>
                <a:schemeClr val="lt1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Critical to detect and mitigate quickly.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117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Create a network traffic analysis system that can detect potential malicious activity by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monitoring network traffic patterns. The system can use machine learning to classify traffic as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normal or suspicious, based on features like IP addresses, protocols, or packet size. It can be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used to identify intrusions such as DDoS attacks or malware communication.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Data Visualization: Use Matplotlib or Seaborn for visualizing traffic patterns and anomalies.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Packet Capture File (PCAP)</a:t>
            </a:r>
            <a:endParaRPr>
              <a:solidFill>
                <a:schemeClr val="lt1"/>
              </a:solidFill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Input: Network traffic captured in .pcap format.</a:t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Feature Extraction Using Scapy</a:t>
            </a:r>
            <a:endParaRPr>
              <a:solidFill>
                <a:schemeClr val="lt1"/>
              </a:solidFill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Extract key features: Source/Destination IP, ports, protocols, packet sizes, and timestamps.</a:t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Traffic Pattern Analysis</a:t>
            </a:r>
            <a:endParaRPr>
              <a:solidFill>
                <a:schemeClr val="lt1"/>
              </a:solidFill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Analyze anomalies in packet rate, burst traffic, and protocol distribution.</a:t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DDoS Detection</a:t>
            </a:r>
            <a:endParaRPr>
              <a:solidFill>
                <a:schemeClr val="lt1"/>
              </a:solidFill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Heuristic-based detection using thresholds for:</a:t>
            </a:r>
            <a:endParaRPr>
              <a:solidFill>
                <a:schemeClr val="lt1"/>
              </a:solidFill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• High traffic from single IP.</a:t>
            </a:r>
            <a:endParaRPr>
              <a:solidFill>
                <a:schemeClr val="lt1"/>
              </a:solidFill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• Abnormal protocol usage.</a:t>
            </a:r>
            <a:endParaRPr>
              <a:solidFill>
                <a:schemeClr val="lt1"/>
              </a:solidFill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• Burst traffic ratios.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Extracted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Packet-Level Features: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Source IP, Destination IP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Source/Destination Port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Packet Length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Protocol Type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TCP Flags (e.g., SYN, ACK)</a:t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 Statistics: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Packet Count by IP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Protocol Distribution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Burst Traffic Ratio</a:t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Time-Based Metrics: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Packet Intervals</a:t>
            </a:r>
            <a:endParaRPr>
              <a:solidFill>
                <a:schemeClr val="lt1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Traffic Volume Over Time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PREREQUISITE</a:t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9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Version: Python 3.8+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REQUIRED LIBRARIES</a:t>
            </a:r>
            <a:b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 the required libraries using pip: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8695"/>
              <a:buChar char="●"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pip install scapy pandas matplotlib seaborn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8695"/>
              <a:buChar char="●"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pip install -r requirements.txt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 b="1"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8695"/>
              <a:buChar char="●"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Clone the repository: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clone </a:t>
            </a:r>
            <a:r>
              <a:rPr lang="en-U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https://github.com/kamalesh955/Network-Traffic-Analysis-and-IDS.git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THE CODE</a:t>
            </a:r>
            <a:endParaRPr b="1"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8695"/>
              <a:buChar char="●"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app.py</a:t>
            </a:r>
            <a:endParaRPr b="1"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Features Extracted:</a:t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Anomalies Detected:</a:t>
            </a:r>
            <a:endParaRPr>
              <a:solidFill>
                <a:schemeClr val="lt1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Highlight any suspicious IPs or protocols.</a:t>
            </a:r>
            <a:endParaRPr>
              <a:solidFill>
                <a:schemeClr val="lt1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Example: High traffic from 192.168.0.5.</a:t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DDoS Status:</a:t>
            </a:r>
            <a:endParaRPr>
              <a:solidFill>
                <a:schemeClr val="lt1"/>
              </a:solidFill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Whether the PCAP file showed signs of DDoS.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18" y="1360125"/>
            <a:ext cx="6979208" cy="50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52" y="1505812"/>
            <a:ext cx="6595896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