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:KAMALESH 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:312214397/7F43C6A9733ABF3849741A58961C6A9D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65</cp:revision>
  <dcterms:created xsi:type="dcterms:W3CDTF">2024-03-29T15:07:22Z</dcterms:created>
  <dcterms:modified xsi:type="dcterms:W3CDTF">2024-08-30T12:13:24Z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