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4" r:id="rId10"/>
    <p:sldId id="269" r:id="rId11"/>
    <p:sldId id="271" r:id="rId12"/>
    <p:sldId id="263" r:id="rId13"/>
    <p:sldId id="273" r:id="rId14"/>
    <p:sldId id="265" r:id="rId15"/>
    <p:sldId id="272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94660"/>
  </p:normalViewPr>
  <p:slideViewPr>
    <p:cSldViewPr>
      <p:cViewPr varScale="1">
        <p:scale>
          <a:sx n="60" d="100"/>
          <a:sy n="60" d="100"/>
        </p:scale>
        <p:origin x="908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2.jpeg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7609" y="974208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" y="19665"/>
            <a:ext cx="9153524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 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383377" y="2714770"/>
            <a:ext cx="1008221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KAMALESHMANI  S</a:t>
            </a:r>
          </a:p>
          <a:p>
            <a:r>
              <a:rPr lang="en-US" sz="2400" dirty="0"/>
              <a:t>REGISTER NO AND NMID: D089963F428836D8B0845A165ABDDEF7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B.Sc., Computer Science</a:t>
            </a:r>
          </a:p>
          <a:p>
            <a:r>
              <a:rPr lang="en-US" sz="2400" dirty="0"/>
              <a:t>COLLEGE: Government Arts and Science College, </a:t>
            </a:r>
            <a:r>
              <a:rPr lang="en-US" sz="2400" dirty="0" err="1"/>
              <a:t>vanur</a:t>
            </a:r>
            <a:r>
              <a:rPr lang="en-US" sz="2400" dirty="0"/>
              <a:t>  / Annamalai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9DB7A0-8F3B-F16D-2E3F-3A166548F682}"/>
              </a:ext>
            </a:extLst>
          </p:cNvPr>
          <p:cNvSpPr txBox="1"/>
          <p:nvPr/>
        </p:nvSpPr>
        <p:spPr>
          <a:xfrm>
            <a:off x="744699" y="1371600"/>
            <a:ext cx="81534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FEATURES:</a:t>
            </a:r>
          </a:p>
          <a:p>
            <a:endParaRPr lang="en-US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Engravers MT" panose="02090707080505020304" pitchFamily="18" charset="0"/>
              </a:rPr>
              <a:t>HTML </a:t>
            </a:r>
            <a:r>
              <a:rPr lang="en-US" dirty="0"/>
              <a:t>– Structures the content of each section like About, Skills, Projects, and Contact.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Engravers MT" panose="02090707080505020304" pitchFamily="18" charset="0"/>
              </a:rPr>
              <a:t>CSS </a:t>
            </a:r>
            <a:r>
              <a:rPr lang="en-US" dirty="0"/>
              <a:t>– Styles the layout, colors, fonts, and spacing to make the portfolio visually appealing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Engravers MT" panose="02090707080505020304" pitchFamily="18" charset="0"/>
              </a:rPr>
              <a:t>JavaScript</a:t>
            </a:r>
            <a:r>
              <a:rPr lang="en-US" dirty="0"/>
              <a:t> – Adds interactivity, like toggling the menu and smooth scrolling between sections 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Engravers MT" panose="02090707080505020304" pitchFamily="18" charset="0"/>
              </a:rPr>
              <a:t>Responsive Design </a:t>
            </a:r>
            <a:r>
              <a:rPr lang="en-US" dirty="0"/>
              <a:t>– Ensures the portfolio works well on mobile phones, tablets, and desktops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Engravers MT" panose="02090707080505020304" pitchFamily="18" charset="0"/>
              </a:rPr>
              <a:t>External Links </a:t>
            </a:r>
            <a:r>
              <a:rPr lang="en-US" dirty="0"/>
              <a:t>– Used to connect to certificates, GitHub projects, and contact email.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D93F8-2A19-1A55-44F8-96D208397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681335" cy="758190"/>
          </a:xfrm>
        </p:spPr>
        <p:txBody>
          <a:bodyPr/>
          <a:lstStyle/>
          <a:p>
            <a:r>
              <a:rPr lang="en-IN" dirty="0"/>
              <a:t>FEATURES AND FUNCTIONALITY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4C24FA-3661-AC71-5D21-5FA377ECCDDA}"/>
              </a:ext>
            </a:extLst>
          </p:cNvPr>
          <p:cNvSpPr txBox="1"/>
          <p:nvPr/>
        </p:nvSpPr>
        <p:spPr>
          <a:xfrm>
            <a:off x="304800" y="1447800"/>
            <a:ext cx="9372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Engravers MT" panose="02090707080505020304" pitchFamily="18" charset="0"/>
              </a:rPr>
              <a:t>Functionality:</a:t>
            </a:r>
          </a:p>
          <a:p>
            <a:endParaRPr lang="en-US" dirty="0">
              <a:latin typeface="Engravers MT" panose="0209070708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Engravers MT" panose="02090707080505020304" pitchFamily="18" charset="0"/>
              </a:rPr>
              <a:t>Navigation Bar </a:t>
            </a:r>
            <a:r>
              <a:rPr lang="en-US" dirty="0"/>
              <a:t>– Lets users easily jump to different sections of the portfolio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Engravers MT" panose="02090707080505020304" pitchFamily="18" charset="0"/>
              </a:rPr>
              <a:t>Project Cards </a:t>
            </a:r>
            <a:r>
              <a:rPr lang="en-US" dirty="0"/>
              <a:t>– Each project is displayed with a title, description, and clickable link for easy access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Engravers MT" panose="02090707080505020304" pitchFamily="18" charset="0"/>
              </a:rPr>
              <a:t>Skills Grid </a:t>
            </a:r>
            <a:r>
              <a:rPr lang="en-US" dirty="0"/>
              <a:t>– Shows technical abilities in a clean, organized layout.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dirty="0">
                <a:latin typeface="Engravers MT" panose="02090707080505020304" pitchFamily="18" charset="0"/>
              </a:rPr>
              <a:t>Call-to-Action Buttons </a:t>
            </a:r>
            <a:r>
              <a:rPr lang="en-US" dirty="0"/>
              <a:t>– Like “My Projects” to guide users to key content quickly.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Engravers MT" panose="02090707080505020304" pitchFamily="18" charset="0"/>
              </a:rPr>
              <a:t>Semantic HTML Tags </a:t>
            </a:r>
            <a:r>
              <a:rPr lang="en-US" dirty="0"/>
              <a:t>– Used to improve accessibility and make the site easier to understand for search engines and screen readers.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Engravers MT" panose="02090707080505020304" pitchFamily="18" charset="0"/>
              </a:rPr>
              <a:t>Contact Section </a:t>
            </a:r>
            <a:r>
              <a:rPr lang="en-US" dirty="0"/>
              <a:t>– Provides direct ways to reach out via email or GitHub.</a:t>
            </a:r>
          </a:p>
        </p:txBody>
      </p:sp>
    </p:spTree>
    <p:extLst>
      <p:ext uri="{BB962C8B-B14F-4D97-AF65-F5344CB8AC3E}">
        <p14:creationId xmlns:p14="http://schemas.microsoft.com/office/powerpoint/2010/main" val="2778287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9775" y="171994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438525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96937" y="186100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410D433-3BC1-47E9-57B7-DD103D164B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572" y="3873176"/>
            <a:ext cx="6663379" cy="27919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4D9BF9-F8D5-4ADA-CAA0-528937F50D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775" y="985334"/>
            <a:ext cx="7044176" cy="300454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D6B8F-1E0D-E605-60F7-E72659173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10681335" cy="738664"/>
          </a:xfrm>
        </p:spPr>
        <p:txBody>
          <a:bodyPr/>
          <a:lstStyle/>
          <a:p>
            <a:r>
              <a:rPr lang="en-IN" spc="15" dirty="0"/>
              <a:t>RESULTS AND SCREENSHOTS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C22577-56F4-0744-B9B8-F04DA47FA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5917" y="3429000"/>
            <a:ext cx="2469094" cy="34201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AC7DF0-CB8D-4E40-06C1-A9DDFBEC21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23077"/>
            <a:ext cx="8727497" cy="558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866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05600" y="121651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12317" y="626313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651BF7-0866-71CF-E5AC-DC6E2ECA3B30}"/>
              </a:ext>
            </a:extLst>
          </p:cNvPr>
          <p:cNvSpPr txBox="1"/>
          <p:nvPr/>
        </p:nvSpPr>
        <p:spPr>
          <a:xfrm>
            <a:off x="468516" y="1763095"/>
            <a:ext cx="823592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Creating a student digital portfolio was more than just putting together a few web pages.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was a hands-on journey through the tools and techniques that shape modern communication.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using HTML, CSS, and JavaScript, I built a space that reflects my skills, achievements, and personality.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Responsive design ensures it looks great on any device, and interactive features make it easy to explore.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section from projects to certificates was carefully crafted to tell my story in a clear way.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tools not just help me build a website, they helped me build confidence, creativity, and a deeper understanding of digital expression.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ED60E-21ED-C88F-4D69-4FC156584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665" y="357518"/>
            <a:ext cx="10681335" cy="758190"/>
          </a:xfrm>
        </p:spPr>
        <p:txBody>
          <a:bodyPr/>
          <a:lstStyle/>
          <a:p>
            <a:r>
              <a:rPr lang="en-US" dirty="0"/>
              <a:t>GITHUB LINK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26640B-B400-B5C5-D071-765D7DAC4DE5}"/>
              </a:ext>
            </a:extLst>
          </p:cNvPr>
          <p:cNvSpPr txBox="1"/>
          <p:nvPr/>
        </p:nvSpPr>
        <p:spPr>
          <a:xfrm>
            <a:off x="1626781" y="1382721"/>
            <a:ext cx="6140302" cy="3385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High Tower Text" panose="02040502050506030303" pitchFamily="18" charset="0"/>
              </a:rPr>
              <a:t>FOR MORE , CONTECT ME ON  GITHUB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9392F4-FC9D-8076-33AB-C5C4A37BB25C}"/>
              </a:ext>
            </a:extLst>
          </p:cNvPr>
          <p:cNvSpPr txBox="1"/>
          <p:nvPr/>
        </p:nvSpPr>
        <p:spPr>
          <a:xfrm>
            <a:off x="1294410" y="1908419"/>
            <a:ext cx="82594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https://github.com/kamaleshkamaleshmani80-hub/Kamaleshmani.S-TNSDC-FWD-DP</a:t>
            </a:r>
          </a:p>
        </p:txBody>
      </p:sp>
    </p:spTree>
    <p:extLst>
      <p:ext uri="{BB962C8B-B14F-4D97-AF65-F5344CB8AC3E}">
        <p14:creationId xmlns:p14="http://schemas.microsoft.com/office/powerpoint/2010/main" val="4046051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821" y="-7917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Engravers MT" panose="020907070805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26620" y="30362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F2B5F6-F485-E18C-5003-5C22BBBA734E}"/>
              </a:ext>
            </a:extLst>
          </p:cNvPr>
          <p:cNvSpPr txBox="1"/>
          <p:nvPr/>
        </p:nvSpPr>
        <p:spPr>
          <a:xfrm>
            <a:off x="795105" y="1823705"/>
            <a:ext cx="5750666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STUDENT DIGITAL PORTFOLIO :</a:t>
            </a:r>
          </a:p>
          <a:p>
            <a:endParaRPr lang="en-US" b="1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prstClr val="black"/>
                </a:solidFill>
                <a:cs typeface="Times New Roman" panose="02020603050405020304" pitchFamily="18" charset="0"/>
              </a:rPr>
              <a:t>   </a:t>
            </a:r>
            <a:r>
              <a:rPr 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I create my own student digital portfolio by using </a:t>
            </a:r>
          </a:p>
          <a:p>
            <a:r>
              <a:rPr 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        HTML, CSS and JS .</a:t>
            </a:r>
            <a:endParaRPr lang="en-US" b="1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endParaRPr lang="en-US" b="1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prstClr val="black"/>
                </a:solidFill>
                <a:cs typeface="Times New Roman" panose="02020603050405020304" pitchFamily="18" charset="0"/>
              </a:rPr>
              <a:t>   </a:t>
            </a:r>
            <a:r>
              <a:rPr 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I create Student Digital portfolio to show my projects  </a:t>
            </a:r>
          </a:p>
          <a:p>
            <a:r>
              <a:rPr 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        and certificates</a:t>
            </a:r>
            <a:r>
              <a:rPr lang="en-US" dirty="0">
                <a:solidFill>
                  <a:prstClr val="black"/>
                </a:solidFill>
                <a:latin typeface="Engravers MT" panose="020907070805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solidFill>
                <a:prstClr val="black"/>
              </a:solidFill>
              <a:latin typeface="Engravers MT" panose="020907070805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62815" y="2579132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FCFB4E-802A-26F7-1471-006A28AB35F6}"/>
              </a:ext>
            </a:extLst>
          </p:cNvPr>
          <p:cNvSpPr txBox="1"/>
          <p:nvPr/>
        </p:nvSpPr>
        <p:spPr>
          <a:xfrm>
            <a:off x="676275" y="2315391"/>
            <a:ext cx="767518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Students are struggle to showcase their skills, achievements, and learning skills.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Traditional resumes and report cards are not fully express  student’s creativity, growth, and skills.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Student digital portfolio platform where students can present their academic work, projects, and extracurricular activities in one place.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well-designed student digital portfolio can help students stand out during college admissions, internships, or job applications</a:t>
            </a:r>
            <a:r>
              <a:rPr lang="en-US" dirty="0"/>
              <a:t>.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0" y="201930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769285" y="155146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6" y="829627"/>
            <a:ext cx="6186672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r>
              <a:rPr lang="en-US" sz="4250" spc="-20" dirty="0"/>
              <a:t>  1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77151B-AC62-AE13-7D50-9611002583D1}"/>
              </a:ext>
            </a:extLst>
          </p:cNvPr>
          <p:cNvSpPr txBox="1"/>
          <p:nvPr/>
        </p:nvSpPr>
        <p:spPr>
          <a:xfrm>
            <a:off x="594095" y="1857375"/>
            <a:ext cx="629513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project for showcasing my skills and creativity . Student digital portfolio will be a presentation website that includes:</a:t>
            </a:r>
          </a:p>
          <a:p>
            <a:endParaRPr lang="en-US" dirty="0">
              <a:latin typeface="Engravers MT" panose="02090707080505020304" pitchFamily="18" charset="0"/>
            </a:endParaRPr>
          </a:p>
          <a:p>
            <a:r>
              <a:rPr lang="en-US" dirty="0">
                <a:latin typeface="Engravers MT" panose="02090707080505020304" pitchFamily="18" charset="0"/>
              </a:rPr>
              <a:t>    home page : </a:t>
            </a:r>
            <a:r>
              <a:rPr lang="en-US" dirty="0"/>
              <a:t>I create home page for my project title </a:t>
            </a:r>
          </a:p>
          <a:p>
            <a:r>
              <a:rPr lang="en-US" dirty="0"/>
              <a:t>                                            and navigation center.</a:t>
            </a:r>
          </a:p>
          <a:p>
            <a:endParaRPr lang="en-US" dirty="0">
              <a:latin typeface="Engravers MT" panose="02090707080505020304" pitchFamily="18" charset="0"/>
            </a:endParaRPr>
          </a:p>
          <a:p>
            <a:r>
              <a:rPr lang="en-US" dirty="0">
                <a:latin typeface="Engravers MT" panose="02090707080505020304" pitchFamily="18" charset="0"/>
              </a:rPr>
              <a:t>    ABOUT: </a:t>
            </a:r>
            <a:r>
              <a:rPr lang="en-US" dirty="0"/>
              <a:t>In the about section ,I mainly talks about my </a:t>
            </a:r>
          </a:p>
          <a:p>
            <a:r>
              <a:rPr lang="en-US" dirty="0">
                <a:latin typeface="Engravers MT" panose="02090707080505020304" pitchFamily="18" charset="0"/>
              </a:rPr>
              <a:t>                    </a:t>
            </a:r>
            <a:r>
              <a:rPr lang="en-US" dirty="0"/>
              <a:t>details like name, deportment, College and etc.</a:t>
            </a:r>
            <a:endParaRPr lang="en-US" dirty="0">
              <a:latin typeface="Engravers MT" panose="02090707080505020304" pitchFamily="18" charset="0"/>
            </a:endParaRPr>
          </a:p>
          <a:p>
            <a:endParaRPr lang="en-US" dirty="0">
              <a:latin typeface="Engravers MT" panose="02090707080505020304" pitchFamily="18" charset="0"/>
            </a:endParaRPr>
          </a:p>
          <a:p>
            <a:r>
              <a:rPr lang="en-US" dirty="0">
                <a:latin typeface="Engravers MT" panose="02090707080505020304" pitchFamily="18" charset="0"/>
              </a:rPr>
              <a:t>    skills: </a:t>
            </a:r>
            <a:r>
              <a:rPr lang="en-US" dirty="0"/>
              <a:t>My programming skills are.</a:t>
            </a:r>
          </a:p>
          <a:p>
            <a:r>
              <a:rPr lang="en-US" dirty="0"/>
              <a:t>                              1. Python</a:t>
            </a:r>
          </a:p>
          <a:p>
            <a:r>
              <a:rPr lang="en-US" dirty="0"/>
              <a:t>                              2. C++</a:t>
            </a:r>
          </a:p>
          <a:p>
            <a:r>
              <a:rPr lang="en-US" dirty="0"/>
              <a:t>                              3. HTML</a:t>
            </a:r>
          </a:p>
          <a:p>
            <a:r>
              <a:rPr lang="en-US" dirty="0">
                <a:latin typeface="Engravers MT" panose="02090707080505020304" pitchFamily="18" charset="0"/>
              </a:rPr>
              <a:t>                     </a:t>
            </a:r>
            <a:r>
              <a:rPr lang="en-US" dirty="0"/>
              <a:t>4. CSS</a:t>
            </a:r>
          </a:p>
          <a:p>
            <a:r>
              <a:rPr lang="en-US" dirty="0">
                <a:latin typeface="Engravers MT" panose="02090707080505020304" pitchFamily="18" charset="0"/>
              </a:rPr>
              <a:t>                     </a:t>
            </a:r>
            <a:r>
              <a:rPr lang="en-US" dirty="0"/>
              <a:t>5. JavaScript</a:t>
            </a:r>
            <a:endParaRPr lang="en-US" dirty="0">
              <a:latin typeface="Engravers MT" panose="02090707080505020304" pitchFamily="18" charset="0"/>
            </a:endParaRPr>
          </a:p>
          <a:p>
            <a:r>
              <a:rPr lang="en-US" dirty="0">
                <a:latin typeface="Engravers MT" panose="02090707080505020304" pitchFamily="18" charset="0"/>
              </a:rPr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C9420B-44F2-08AB-EA6E-369D2497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US" spc="5" dirty="0"/>
              <a:t>PROJECT	</a:t>
            </a:r>
            <a:r>
              <a:rPr lang="en-US" spc="-20" dirty="0"/>
              <a:t>OVERVIEW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FA8B93-E746-D294-6954-63EF5830EDA8}"/>
              </a:ext>
            </a:extLst>
          </p:cNvPr>
          <p:cNvSpPr txBox="1"/>
          <p:nvPr/>
        </p:nvSpPr>
        <p:spPr>
          <a:xfrm>
            <a:off x="609600" y="1447800"/>
            <a:ext cx="89916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Engravers MT" panose="02090707080505020304" pitchFamily="18" charset="0"/>
              </a:rPr>
              <a:t> Project: </a:t>
            </a:r>
            <a:r>
              <a:rPr lang="en-US" dirty="0"/>
              <a:t>My projects are.</a:t>
            </a:r>
          </a:p>
          <a:p>
            <a:r>
              <a:rPr lang="en-US" dirty="0">
                <a:latin typeface="Engravers MT" panose="02090707080505020304" pitchFamily="18" charset="0"/>
              </a:rPr>
              <a:t>                      </a:t>
            </a:r>
            <a:r>
              <a:rPr lang="en-US" dirty="0"/>
              <a:t>1. Simple HTML Page:   In this html page to show different types of heading, </a:t>
            </a:r>
            <a:endParaRPr lang="en-US" dirty="0">
              <a:latin typeface="Engravers MT" panose="02090707080505020304" pitchFamily="18" charset="0"/>
            </a:endParaRPr>
          </a:p>
          <a:p>
            <a:r>
              <a:rPr lang="en-US" dirty="0">
                <a:latin typeface="Engravers MT" panose="02090707080505020304" pitchFamily="18" charset="0"/>
              </a:rPr>
              <a:t>                                                   </a:t>
            </a:r>
            <a:r>
              <a:rPr lang="en-US" dirty="0"/>
              <a:t>Hyper links, images, order &amp; unorder lists.</a:t>
            </a:r>
            <a:endParaRPr lang="en-US" dirty="0">
              <a:latin typeface="Engravers MT" panose="02090707080505020304" pitchFamily="18" charset="0"/>
            </a:endParaRPr>
          </a:p>
          <a:p>
            <a:endParaRPr lang="en-US" dirty="0">
              <a:latin typeface="Engravers MT" panose="02090707080505020304" pitchFamily="18" charset="0"/>
            </a:endParaRPr>
          </a:p>
          <a:p>
            <a:r>
              <a:rPr lang="en-US" dirty="0">
                <a:latin typeface="Engravers MT" panose="02090707080505020304" pitchFamily="18" charset="0"/>
              </a:rPr>
              <a:t>                      </a:t>
            </a:r>
            <a:r>
              <a:rPr lang="en-US" dirty="0"/>
              <a:t>2. Types of CSS:  In this page for the different types CSS are.</a:t>
            </a:r>
          </a:p>
          <a:p>
            <a:r>
              <a:rPr lang="en-US" dirty="0">
                <a:latin typeface="Engravers MT" panose="02090707080505020304" pitchFamily="18" charset="0"/>
              </a:rPr>
              <a:t>                                           </a:t>
            </a:r>
            <a:r>
              <a:rPr lang="en-US" dirty="0"/>
              <a:t>Inline CSS , internal CSS , External CSS. </a:t>
            </a:r>
            <a:endParaRPr lang="en-US" dirty="0">
              <a:latin typeface="Engravers MT" panose="02090707080505020304" pitchFamily="18" charset="0"/>
            </a:endParaRPr>
          </a:p>
          <a:p>
            <a:endParaRPr lang="en-US" dirty="0">
              <a:latin typeface="Engravers MT" panose="02090707080505020304" pitchFamily="18" charset="0"/>
            </a:endParaRPr>
          </a:p>
          <a:p>
            <a:r>
              <a:rPr lang="en-US" dirty="0">
                <a:latin typeface="Engravers MT" panose="02090707080505020304" pitchFamily="18" charset="0"/>
              </a:rPr>
              <a:t>                      </a:t>
            </a:r>
            <a:r>
              <a:rPr lang="en-US" dirty="0"/>
              <a:t>3.FWD- Form:  In this page I create a form for the FWD (FUNDEMENTAL OF </a:t>
            </a:r>
          </a:p>
          <a:p>
            <a:r>
              <a:rPr lang="en-US" dirty="0">
                <a:latin typeface="Engravers MT" panose="02090707080505020304" pitchFamily="18" charset="0"/>
              </a:rPr>
              <a:t>                                         </a:t>
            </a:r>
            <a:r>
              <a:rPr lang="en-US" dirty="0"/>
              <a:t>WEB DEVELOPMENT) Form for the Application.</a:t>
            </a:r>
            <a:endParaRPr lang="en-US" dirty="0">
              <a:latin typeface="Engravers MT" panose="02090707080505020304" pitchFamily="18" charset="0"/>
            </a:endParaRPr>
          </a:p>
          <a:p>
            <a:r>
              <a:rPr lang="en-US" dirty="0">
                <a:latin typeface="Engravers MT" panose="02090707080505020304" pitchFamily="18" charset="0"/>
              </a:rPr>
              <a:t> </a:t>
            </a:r>
          </a:p>
          <a:p>
            <a:r>
              <a:rPr lang="en-US" dirty="0">
                <a:latin typeface="Engravers MT" panose="02090707080505020304" pitchFamily="18" charset="0"/>
              </a:rPr>
              <a:t> certificates: </a:t>
            </a:r>
            <a:r>
              <a:rPr lang="en-US" dirty="0"/>
              <a:t>I upload my </a:t>
            </a:r>
            <a:r>
              <a:rPr lang="en-US" dirty="0" err="1"/>
              <a:t>skillbuild</a:t>
            </a:r>
            <a:r>
              <a:rPr lang="en-US" dirty="0"/>
              <a:t> </a:t>
            </a:r>
            <a:r>
              <a:rPr lang="en-US" dirty="0" err="1"/>
              <a:t>cource</a:t>
            </a:r>
            <a:r>
              <a:rPr lang="en-US" dirty="0"/>
              <a:t> completion certificate . I completed 11</a:t>
            </a:r>
          </a:p>
          <a:p>
            <a:r>
              <a:rPr lang="en-US" dirty="0"/>
              <a:t>                                              </a:t>
            </a:r>
            <a:r>
              <a:rPr lang="en-US" dirty="0" err="1"/>
              <a:t>cources</a:t>
            </a:r>
            <a:r>
              <a:rPr lang="en-US" dirty="0"/>
              <a:t> and then take my completion certification . This </a:t>
            </a:r>
            <a:r>
              <a:rPr lang="en-US" dirty="0" err="1"/>
              <a:t>cources</a:t>
            </a:r>
            <a:r>
              <a:rPr lang="en-US" dirty="0"/>
              <a:t> are </a:t>
            </a:r>
          </a:p>
          <a:p>
            <a:r>
              <a:rPr lang="en-US" dirty="0"/>
              <a:t>                                              very use full for students. </a:t>
            </a:r>
            <a:endParaRPr lang="en-US" dirty="0">
              <a:latin typeface="Engravers MT" panose="02090707080505020304" pitchFamily="18" charset="0"/>
            </a:endParaRPr>
          </a:p>
          <a:p>
            <a:r>
              <a:rPr lang="en-US" dirty="0">
                <a:latin typeface="Engravers MT" panose="02090707080505020304" pitchFamily="18" charset="0"/>
              </a:rPr>
              <a:t> </a:t>
            </a:r>
          </a:p>
          <a:p>
            <a:r>
              <a:rPr lang="en-US" dirty="0">
                <a:latin typeface="Engravers MT" panose="02090707080505020304" pitchFamily="18" charset="0"/>
              </a:rPr>
              <a:t> contact: </a:t>
            </a:r>
            <a:r>
              <a:rPr lang="en-US" dirty="0"/>
              <a:t>I give my email and </a:t>
            </a:r>
            <a:r>
              <a:rPr lang="en-US" dirty="0" err="1"/>
              <a:t>github</a:t>
            </a:r>
            <a:r>
              <a:rPr lang="en-US" dirty="0"/>
              <a:t> link for communication.</a:t>
            </a:r>
          </a:p>
          <a:p>
            <a:endParaRPr lang="en-US" dirty="0">
              <a:latin typeface="Engravers MT" panose="02090707080505020304" pitchFamily="18" charset="0"/>
            </a:endParaRPr>
          </a:p>
          <a:p>
            <a:r>
              <a:rPr lang="en-US" dirty="0">
                <a:latin typeface="Engravers MT" panose="02090707080505020304" pitchFamily="18" charset="0"/>
              </a:rPr>
              <a:t> </a:t>
            </a:r>
            <a:r>
              <a:rPr lang="en-US" dirty="0" err="1">
                <a:latin typeface="Engravers MT" panose="02090707080505020304" pitchFamily="18" charset="0"/>
              </a:rPr>
              <a:t>licence</a:t>
            </a:r>
            <a:r>
              <a:rPr lang="en-US" dirty="0">
                <a:latin typeface="Engravers MT" panose="02090707080505020304" pitchFamily="18" charset="0"/>
              </a:rPr>
              <a:t>: </a:t>
            </a:r>
            <a:r>
              <a:rPr lang="en-US" dirty="0"/>
              <a:t>© 2025 </a:t>
            </a:r>
            <a:r>
              <a:rPr lang="en-US" dirty="0" err="1"/>
              <a:t>R.Kabilan</a:t>
            </a:r>
            <a:r>
              <a:rPr lang="en-US" dirty="0"/>
              <a:t> | All Rights Reserved this is my </a:t>
            </a:r>
            <a:r>
              <a:rPr lang="en-US" dirty="0" err="1"/>
              <a:t>licence</a:t>
            </a:r>
            <a:r>
              <a:rPr lang="en-US" dirty="0"/>
              <a:t> line statement .</a:t>
            </a:r>
          </a:p>
        </p:txBody>
      </p:sp>
    </p:spTree>
    <p:extLst>
      <p:ext uri="{BB962C8B-B14F-4D97-AF65-F5344CB8AC3E}">
        <p14:creationId xmlns:p14="http://schemas.microsoft.com/office/powerpoint/2010/main" val="4057433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77955" y="124802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C244F7-C70F-3677-0806-78EB11F38326}"/>
              </a:ext>
            </a:extLst>
          </p:cNvPr>
          <p:cNvSpPr txBox="1"/>
          <p:nvPr/>
        </p:nvSpPr>
        <p:spPr>
          <a:xfrm>
            <a:off x="699451" y="1857375"/>
            <a:ext cx="883507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Engravers MT" panose="02090707080505020304" pitchFamily="18" charset="0"/>
              </a:rPr>
              <a:t>General Purpose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showcase our work, growth, and achievements all in one place.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Think of our where ideas, effort, and creativity come together.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Easily upload, organize, and share what matters most to you.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>
                <a:latin typeface="Engravers MT" panose="02090707080505020304" pitchFamily="18" charset="0"/>
              </a:rPr>
              <a:t>Students: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showcase Students learning journey from first project to final projects.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Reflect, grow, and share . Students share progress with teachers, friends, and even future employers.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more than just grades , it is the students voice,  vision, evolution.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>
                <a:latin typeface="Engravers MT" panose="02090707080505020304" pitchFamily="18" charset="0"/>
              </a:rPr>
              <a:t>Professionals: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Highlight our skills, projects, and accomplishments in a clean, modern format.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digital portfolio is their professional handshake that make it memorable.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 not just what they are done, but how they think and solve problems.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5176" y="1857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8211" y="32956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2BFD6C-D0C4-7BB8-23CE-F5605711356A}"/>
              </a:ext>
            </a:extLst>
          </p:cNvPr>
          <p:cNvSpPr txBox="1"/>
          <p:nvPr/>
        </p:nvSpPr>
        <p:spPr>
          <a:xfrm>
            <a:off x="488211" y="1279468"/>
            <a:ext cx="6103088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Engravers MT" panose="02090707080505020304" pitchFamily="18" charset="0"/>
              </a:rPr>
              <a:t>HTML, CSS, JavaScript: </a:t>
            </a:r>
            <a:r>
              <a:rPr lang="en-US" dirty="0"/>
              <a:t>The core technologies used to build and style this website.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Engravers MT" panose="02090707080505020304" pitchFamily="18" charset="0"/>
              </a:rPr>
              <a:t>Project Cards: </a:t>
            </a:r>
            <a:r>
              <a:rPr lang="en-US" dirty="0"/>
              <a:t>Each project is displayed with a short description and a clickable link for easy viewing.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Engravers MT" panose="02090707080505020304" pitchFamily="18" charset="0"/>
              </a:rPr>
              <a:t>Responsive Design : </a:t>
            </a:r>
            <a:r>
              <a:rPr lang="en-US" dirty="0"/>
              <a:t>The layout adjusts to different screen sizes, so it looks great on phones, tablets, and desktops.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Engravers MT" panose="02090707080505020304" pitchFamily="18" charset="0"/>
              </a:rPr>
              <a:t>Certificates Section : </a:t>
            </a:r>
            <a:r>
              <a:rPr lang="en-US" dirty="0"/>
              <a:t>Highlights verified achievements to showcase learning and skills.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Engravers MT" panose="02090707080505020304" pitchFamily="18" charset="0"/>
              </a:rPr>
              <a:t>Contact Section : </a:t>
            </a:r>
            <a:r>
              <a:rPr lang="en-US" dirty="0"/>
              <a:t>Allows visitors to connect via email or GitHub for collaboration.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Engravers MT" panose="02090707080505020304" pitchFamily="18" charset="0"/>
              </a:rPr>
              <a:t>Self-Reflection &amp; Goal Setting </a:t>
            </a:r>
            <a:r>
              <a:rPr lang="en-US" dirty="0"/>
              <a:t>: Through the “About Me” and “Projects” sections, I share my learning journey and future aspirations.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9AC7C1-767C-C0D6-9530-65823AE1F01B}"/>
              </a:ext>
            </a:extLst>
          </p:cNvPr>
          <p:cNvSpPr txBox="1"/>
          <p:nvPr/>
        </p:nvSpPr>
        <p:spPr>
          <a:xfrm>
            <a:off x="732687" y="1225872"/>
            <a:ext cx="8246509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DESIGN :</a:t>
            </a:r>
          </a:p>
          <a:p>
            <a:endParaRPr lang="en-US" dirty="0">
              <a:latin typeface="Arial Black" panose="020B0A04020102020204" pitchFamily="34" charset="0"/>
            </a:endParaRPr>
          </a:p>
          <a:p>
            <a:r>
              <a:rPr lang="en-US" dirty="0">
                <a:latin typeface="Engravers MT" panose="02090707080505020304" pitchFamily="18" charset="0"/>
              </a:rPr>
              <a:t>Responsive Design </a:t>
            </a:r>
            <a:r>
              <a:rPr lang="en-US" dirty="0"/>
              <a:t>– Ensures the portfolio looks great on mobile phones, tablets, and desktops.</a:t>
            </a:r>
          </a:p>
          <a:p>
            <a:endParaRPr lang="en-US" dirty="0"/>
          </a:p>
          <a:p>
            <a:r>
              <a:rPr lang="en-US" dirty="0">
                <a:latin typeface="Engravers MT" panose="02090707080505020304" pitchFamily="18" charset="0"/>
              </a:rPr>
              <a:t>Grid &amp; Flexbox Layouts </a:t>
            </a:r>
            <a:r>
              <a:rPr lang="en-US" dirty="0"/>
              <a:t>– Used to neatly arrange sections like skills, projects, and certificates.</a:t>
            </a:r>
          </a:p>
          <a:p>
            <a:endParaRPr lang="en-US" dirty="0"/>
          </a:p>
          <a:p>
            <a:r>
              <a:rPr lang="en-US" dirty="0">
                <a:latin typeface="Arial Black" panose="020B0A04020102020204" pitchFamily="34" charset="0"/>
              </a:rPr>
              <a:t>LAYOUT:</a:t>
            </a:r>
          </a:p>
          <a:p>
            <a:endParaRPr lang="en-US" dirty="0">
              <a:latin typeface="Arial Black" panose="020B0A04020102020204" pitchFamily="34" charset="0"/>
            </a:endParaRPr>
          </a:p>
          <a:p>
            <a:r>
              <a:rPr lang="en-US" dirty="0">
                <a:latin typeface="Engravers MT" panose="02090707080505020304" pitchFamily="18" charset="0"/>
              </a:rPr>
              <a:t>Clean Navigation Bar </a:t>
            </a:r>
            <a:r>
              <a:rPr lang="en-US" dirty="0"/>
              <a:t>– Helps users easily move between sections like Home, About, Projects, and Contact.</a:t>
            </a:r>
          </a:p>
          <a:p>
            <a:endParaRPr lang="en-US" dirty="0"/>
          </a:p>
          <a:p>
            <a:r>
              <a:rPr lang="en-US" dirty="0">
                <a:latin typeface="Engravers MT" panose="02090707080505020304" pitchFamily="18" charset="0"/>
              </a:rPr>
              <a:t>Section-Based Design </a:t>
            </a:r>
            <a:r>
              <a:rPr lang="en-US" dirty="0"/>
              <a:t>– Each part of the portfolio is organized into clear sections for better readability.</a:t>
            </a:r>
          </a:p>
          <a:p>
            <a:endParaRPr lang="en-US" dirty="0"/>
          </a:p>
          <a:p>
            <a:r>
              <a:rPr lang="en-US" dirty="0">
                <a:latin typeface="Engravers MT" panose="02090707080505020304" pitchFamily="18" charset="0"/>
              </a:rPr>
              <a:t>Call to action button </a:t>
            </a:r>
            <a:r>
              <a:rPr lang="en-US" dirty="0"/>
              <a:t>– Like “My Projects” to guide users to important content quickly.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kumimoji="0" sz="1800" b="1" i="0" u="none" strike="noStrike" kern="1200" cap="none" spc="0" normalizeH="0" baseline="0" noProof="0" dirty="0" smtClean="0">
            <a:solidFill>
              <a:prstClr val="black"/>
            </a:solidFill>
            <a:effectLst/>
            <a:uLnTx/>
            <a:uFillTx/>
            <a:latin typeface="Calibri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</TotalTime>
  <Words>1140</Words>
  <Application>Microsoft Office PowerPoint</Application>
  <PresentationFormat>Widescreen</PresentationFormat>
  <Paragraphs>164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Student Digital Portfolio  </vt:lpstr>
      <vt:lpstr>PROJECT TITLE</vt:lpstr>
      <vt:lpstr>AGENDA</vt:lpstr>
      <vt:lpstr>PROBLEM STATEMENT</vt:lpstr>
      <vt:lpstr>PROJECT OVERVIEW  1</vt:lpstr>
      <vt:lpstr>PROJECT OVERVIEW</vt:lpstr>
      <vt:lpstr>WHO ARE THE END USERS?</vt:lpstr>
      <vt:lpstr>TOOLS AND TECHNIQUES</vt:lpstr>
      <vt:lpstr>PowerPoint Presentation</vt:lpstr>
      <vt:lpstr>FEATURES AND FUNCTIONALITY</vt:lpstr>
      <vt:lpstr>FEATURES AND FUNCTIONALITY</vt:lpstr>
      <vt:lpstr>RESULTS AND SCREENSHOTS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Kamaleshmani S</cp:lastModifiedBy>
  <cp:revision>40</cp:revision>
  <dcterms:created xsi:type="dcterms:W3CDTF">2024-03-29T15:07:22Z</dcterms:created>
  <dcterms:modified xsi:type="dcterms:W3CDTF">2025-08-29T13:24:29Z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