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4/2/2024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4/2/2024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4/2/2024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4/2/2024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4/2/2024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4/2/2024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4/2/2024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4/2/2024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4/2/2024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4/2/2024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4/2/2024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err="1" smtClean="0">
                <a:solidFill>
                  <a:schemeClr val="bg1"/>
                </a:solidFill>
              </a:rPr>
              <a:t>B.Kamalesh</a:t>
            </a: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1278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3IT35</dc:creator>
  <cp:lastModifiedBy>3IT35</cp:lastModifiedBy>
  <cp:revision>144</cp:revision>
  <dcterms:created xsi:type="dcterms:W3CDTF">2024-04-01T14:55:32Z</dcterms:created>
  <dcterms:modified xsi:type="dcterms:W3CDTF">2024-04-02T05:03:02Z</dcterms:modified>
</cp:coreProperties>
</file>