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2" r:id="rId14"/>
    <p:sldId id="265" r:id="rId15"/>
    <p:sldId id="270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esktop\Employee%20Performance%20Analysis%20using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  <a:endParaRPr lang="en-IN" sz="16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  <a:endParaRPr lang="en-IN" sz="1800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9" y="2823150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KAMALESHWARAN K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</a:t>
            </a:r>
            <a:r>
              <a:rPr lang="en-GB" alt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398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/F07596A2FA23F34962D45E71CE172C19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B.COM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  <a:endParaRPr lang="en-IN" dirty="0" smtClean="0"/>
          </a:p>
          <a:p>
            <a:r>
              <a:rPr lang="en-IN" sz="2000" b="1" dirty="0" smtClean="0"/>
              <a:t>Inferential Analytics</a:t>
            </a: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 smtClean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  <a:endParaRPr lang="en-US" sz="2800" b="0" i="0" dirty="0" smtClean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  <a:endParaRPr lang="en-GB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  <a:endParaRPr lang="en-GB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  <a:endParaRPr lang="en-GB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GB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  <a:endParaRPr lang="en-GB" sz="2000" b="1" u="sng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3833</Words>
  <Application>WPS Presentation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Microsoft JhengHei</vt:lpstr>
      <vt:lpstr>Stencil</vt:lpstr>
      <vt:lpstr>Calibri</vt:lpstr>
      <vt:lpstr>Microsoft YaHei</vt:lpstr>
      <vt:lpstr>Arial Unicode MS</vt:lpstr>
      <vt:lpstr>Office Theme</vt:lpstr>
      <vt:lpstr>Employee Data Analysis using Excel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2024-03-29T15:07:00Z</dcterms:created>
  <dcterms:modified xsi:type="dcterms:W3CDTF">2024-08-31T09:00:42Z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D5900DAA3B954E3DB033360CA4F30CE8_12</vt:lpwstr>
  </property>
  <property fmtid="{D5CDD505-2E9C-101B-9397-08002B2CF9AE}" pid="5" name="KSOProductBuildVer">
    <vt:lpwstr>1033-12.2.0.17562</vt:lpwstr>
  </property>
</Properties>
</file>