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3" r:id="rId3"/>
    <p:sldId id="256" r:id="rId4"/>
    <p:sldId id="257" r:id="rId6"/>
    <p:sldId id="258" r:id="rId7"/>
    <p:sldId id="259" r:id="rId8"/>
    <p:sldId id="260" r:id="rId9"/>
    <p:sldId id="261" r:id="rId10"/>
    <p:sldId id="276" r:id="rId11"/>
    <p:sldId id="262" r:id="rId12"/>
    <p:sldId id="264" r:id="rId13"/>
    <p:sldId id="269" r:id="rId14"/>
    <p:sldId id="271" r:id="rId15"/>
    <p:sldId id="270" r:id="rId16"/>
    <p:sldId id="265" r:id="rId17"/>
    <p:sldId id="274" r:id="rId18"/>
    <p:sldId id="275" r:id="rId1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71" autoAdjust="0"/>
  </p:normalViewPr>
  <p:slideViewPr>
    <p:cSldViewPr showGuides="1">
      <p:cViewPr varScale="1">
        <p:scale>
          <a:sx n="75" d="100"/>
          <a:sy n="75" d="100"/>
        </p:scale>
        <p:origin x="87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IN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</a:fld>
            <a:endParaRPr lang="en-IN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.png"/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447800"/>
            <a:ext cx="6858000" cy="396239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5" y="78739"/>
            <a:ext cx="1066800" cy="1086017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55" y="5292100"/>
            <a:ext cx="1905000" cy="15659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5080"/>
            <a:ext cx="1905000" cy="12333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TextBox 6"/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0" y="198051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529080" y="243006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518920" y="295769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518920" y="349041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534160" y="39399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529080" y="432336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1518920" y="478699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518920" y="5179893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1534160" y="56132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95975"/>
            <a:ext cx="1623225" cy="880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>
            <a:normAutofit/>
          </a:bodyPr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0025" y="246126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860" y="1447800"/>
            <a:ext cx="9427210" cy="53003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315200" y="151054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" y="19431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914525"/>
            <a:ext cx="9698355" cy="33928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2019300"/>
            <a:ext cx="8686800" cy="2345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digital portfolio is an essential step for professionals and creatives looking to showcase their skills, experiences, and projects in a compelling way. A well-designed portfolio not only highlights your work but also serves as a powerful tool for personal branding and networking. Here are some key takeaways for concluding your digital portfolio: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48200" y="990600"/>
            <a:ext cx="4114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54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5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3105835"/>
            <a:ext cx="11277600" cy="95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b="1" dirty="0"/>
              <a:t>https://github.com/kamaleshwarim/Kamaleshwari-TNSDC-FWD-DP.git</a:t>
            </a:r>
            <a:endParaRPr lang="en-US" altLang="en-US" sz="28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1905000"/>
            <a:ext cx="4876800" cy="1846659"/>
          </a:xfrm>
        </p:spPr>
        <p:txBody>
          <a:bodyPr/>
          <a:lstStyle/>
          <a:p>
            <a:r>
              <a:rPr lang="en-IN" sz="6000" dirty="0"/>
              <a:t>Thanks to All</a:t>
            </a:r>
            <a:endParaRPr lang="en-IN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56610" y="1905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6629400" y="3724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75835" y="550179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" y="72708"/>
            <a:ext cx="1666875" cy="9630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3000" y="1831022"/>
            <a:ext cx="10571098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	: 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KAMALESHWARI 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 &amp; NM Id			: 241311905001220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&amp;		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</a:t>
            </a:r>
            <a:r>
              <a:rPr lang="en-US" alt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1F635D0795BEE9B80BB411C6FFB011C7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:  BCA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: ANU 119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: Government Arts and Science College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	: Annamalai University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8" y="5873294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975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/>
          <p:cNvSpPr txBox="1"/>
          <p:nvPr/>
        </p:nvSpPr>
        <p:spPr>
          <a:xfrm>
            <a:off x="2619375" y="2371189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Digited Portfolio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72881" y="2370337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91981" y="24955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3217797" y="534591"/>
            <a:ext cx="502920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517" y="5903640"/>
            <a:ext cx="1763778" cy="95622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600" y="3938417"/>
            <a:ext cx="2676525" cy="27622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471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199" y="1539925"/>
            <a:ext cx="11047347" cy="4007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800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endParaRPr lang="en-US" sz="2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is an </a:t>
            </a:r>
            <a:r>
              <a:rPr lang="en-US" sz="2800" b="1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online collection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work that showcases your skills, experiences, and accomplishments. It can include various media types such as text, images, videos, and links.</a:t>
            </a:r>
            <a:endParaRPr lang="en-US" sz="28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642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9775" y="1975650"/>
            <a:ext cx="9296400" cy="2934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 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centralized, accessible space for users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their work.</a:t>
            </a: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the user’s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presence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credibility.</a:t>
            </a: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Facilitate easy sharing with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clients, or educators.</a:t>
            </a: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 customization to reflect the user’s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and style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7990" y="544458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43800" y="3536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17990" y="597798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5040" y="920205"/>
            <a:ext cx="582676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01780"/>
            <a:ext cx="1763778" cy="9562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600" y="1212543"/>
            <a:ext cx="10515600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people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actually use a product, software, system, or service after it has been developed. They are the final recipients who interact with the product to fulfill their needs or tasks.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software development, end users are the individuals who operate the software in real-world scenarios, not the developers or testers.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52775" y="4023741"/>
            <a:ext cx="5886450" cy="225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Who Are the End Users - Digited Portfolio</a:t>
            </a:r>
            <a:endParaRPr lang="en-US" b="1" u="sng" dirty="0"/>
          </a:p>
          <a:p>
            <a:endParaRPr lang="en-US" b="1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or Recruiters</a:t>
            </a:r>
            <a:endParaRPr lang="en-IN" b="1" i="0" dirty="0">
              <a:solidFill>
                <a:srgbClr val="11182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 or Admissions Committees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Owner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389" y="236222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50540" y="324941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:</a:t>
            </a:r>
            <a:endParaRPr lang="en-IN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819400" y="2065020"/>
          <a:ext cx="7630160" cy="401193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815080"/>
                <a:gridCol w="3815080"/>
              </a:tblGrid>
              <a:tr h="6618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b="1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rgbClr val="111827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 Builders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WordPress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026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 and Multimedia Tools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Canva, Adobe Photoshop 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Editors 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Studio Code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Control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 Platforms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b="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 Platforms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389" y="2362221"/>
            <a:ext cx="2328861" cy="274318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" y="5819775"/>
            <a:ext cx="1763778" cy="95622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487485" y="1822035"/>
          <a:ext cx="8731504" cy="443267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365752"/>
                <a:gridCol w="4365752"/>
              </a:tblGrid>
              <a:tr h="66185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spc="1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Responsive Design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Desktops, Tablets, Smartphones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702655">
                <a:tc>
                  <a:txBody>
                    <a:bodyPr/>
                    <a:lstStyle/>
                    <a:p>
                      <a:pPr algn="l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Experience (UX) Design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Designing intuitive navigation, clear structure, and easy access to content to enhance visitor engagement.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61855">
                <a:tc>
                  <a:txBody>
                    <a:bodyPr/>
                    <a:lstStyle/>
                    <a:p>
                      <a:pPr algn="l"/>
                      <a:r>
                        <a:rPr lang="en-IN" sz="2400" b="1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Regular Updates</a:t>
                      </a:r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Keeping the portfolio current by adding new projects, achievements, and removing outdated content.</a:t>
                      </a:r>
                      <a:endParaRPr lang="en-IN" sz="2400" b="0" i="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2984</Words>
  <Application>WPS Presentation</Application>
  <PresentationFormat>Widescreen</PresentationFormat>
  <Paragraphs>185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Trebuchet MS</vt:lpstr>
      <vt:lpstr>Times New Roman</vt:lpstr>
      <vt:lpstr>__Inter_e8ce0c</vt:lpstr>
      <vt:lpstr>Segoe Print</vt:lpstr>
      <vt:lpstr>Microsoft YaHei</vt:lpstr>
      <vt:lpstr>Arial Unicode MS</vt:lpstr>
      <vt:lpstr>Calibri Light</vt:lpstr>
      <vt:lpstr>Orange Waves</vt:lpstr>
      <vt:lpstr>PowerPoint 演示文稿</vt:lpstr>
      <vt:lpstr>PowerPoint 演示文稿</vt:lpstr>
      <vt:lpstr>PROJECT TITLE</vt:lpstr>
      <vt:lpstr>AGENDA</vt:lpstr>
      <vt:lpstr>PROBLEM STATEMENT</vt:lpstr>
      <vt:lpstr>PROJECT	OVERVIEW</vt:lpstr>
      <vt:lpstr>WHO ARE THE END USERS?</vt:lpstr>
      <vt:lpstr>TOOLS AND TECHNIQUES</vt:lpstr>
      <vt:lpstr>TOOLS AND TECHNIQUES</vt:lpstr>
      <vt:lpstr>PowerPoint 演示文稿</vt:lpstr>
      <vt:lpstr>FEATURES AND FUNCTIONALITY</vt:lpstr>
      <vt:lpstr>RESULTS AND SCREENSHOTS</vt:lpstr>
      <vt:lpstr>RESULTS AND SCREENSHOTS</vt:lpstr>
      <vt:lpstr>CONCLUSION</vt:lpstr>
      <vt:lpstr>PowerPoint 演示文稿</vt:lpstr>
      <vt:lpstr>Thanks to 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Siva Bharathi</cp:lastModifiedBy>
  <cp:revision>34</cp:revision>
  <dcterms:created xsi:type="dcterms:W3CDTF">2024-03-29T15:07:00Z</dcterms:created>
  <dcterms:modified xsi:type="dcterms:W3CDTF">2025-09-01T06:59:31Z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50E4D8BC1034420A8CB78B8DC7E45A5E_13</vt:lpwstr>
  </property>
  <property fmtid="{D5CDD505-2E9C-101B-9397-08002B2CF9AE}" pid="5" name="KSOProductBuildVer">
    <vt:lpwstr>1033-12.2.0.21931</vt:lpwstr>
  </property>
</Properties>
</file>