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media/image12.jpg" ContentType="image/jpg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0" r:id="rId1"/>
  </p:sldMasterIdLst>
  <p:notesMasterIdLst>
    <p:notesMasterId r:id="rId18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4" r:id="rId11"/>
    <p:sldId id="269" r:id="rId12"/>
    <p:sldId id="271" r:id="rId13"/>
    <p:sldId id="270" r:id="rId14"/>
    <p:sldId id="265" r:id="rId15"/>
    <p:sldId id="274" r:id="rId16"/>
    <p:sldId id="275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 autoAdjust="0"/>
  </p:normalViewPr>
  <p:slideViewPr>
    <p:cSldViewPr>
      <p:cViewPr varScale="1">
        <p:scale>
          <a:sx n="75" d="100"/>
          <a:sy n="75" d="100"/>
        </p:scale>
        <p:origin x="8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4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687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016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53172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77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311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097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5723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71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26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9401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7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vabharathi1045/sivabharathi-k--TNSDC--FWD-DP.git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AF0A351-DC39-48D0-B9F2-9E9A1E6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6858000" cy="39623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510B5F-AD1C-473C-A50D-17EC38CD3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" y="78739"/>
            <a:ext cx="1066800" cy="1086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ED3A27-879C-4380-ABC6-CC49ED4D0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" y="5292100"/>
            <a:ext cx="1905000" cy="156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0AB881-3E10-42DC-A607-4786C2093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080"/>
            <a:ext cx="1905000" cy="12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7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FF49B6-1FA4-2C6A-AA86-FBAABCC8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95975"/>
            <a:ext cx="1623225" cy="880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93E418C-E1C8-A9AE-DC6D-53FABAA7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246126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4FBF04-25D2-5238-7D1C-D9E6A77B5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905895-9EC9-83EB-C75F-0733A86A0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37" y="1425175"/>
            <a:ext cx="7278281" cy="4777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7315200" y="15105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" y="194310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95646-8294-8800-27D3-8CEE455AC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312BB7-CDD1-805E-FE52-B1572227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4170" y="1800562"/>
            <a:ext cx="6330950" cy="4219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8C242E-F154-85D5-616F-12D71C511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8ED7B-D615-85E4-8577-8C3EB80B276F}"/>
              </a:ext>
            </a:extLst>
          </p:cNvPr>
          <p:cNvSpPr txBox="1"/>
          <p:nvPr/>
        </p:nvSpPr>
        <p:spPr>
          <a:xfrm>
            <a:off x="4648200" y="990600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5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5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00D29-C8AF-7723-3014-39CECAF99A23}"/>
              </a:ext>
            </a:extLst>
          </p:cNvPr>
          <p:cNvSpPr txBox="1"/>
          <p:nvPr/>
        </p:nvSpPr>
        <p:spPr>
          <a:xfrm>
            <a:off x="457200" y="3105835"/>
            <a:ext cx="1127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hlinkClick r:id="rId2"/>
              </a:rPr>
              <a:t>https://github.com/sivabharathi1045/sivabharathi-k--TNSDC--FWD-DP.git</a:t>
            </a:r>
            <a:r>
              <a:rPr lang="en-IN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6639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661-B779-DC16-982C-364966C8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1905000"/>
            <a:ext cx="4876800" cy="1846659"/>
          </a:xfrm>
        </p:spPr>
        <p:txBody>
          <a:bodyPr/>
          <a:lstStyle/>
          <a:p>
            <a:r>
              <a:rPr lang="en-IN" sz="6000" dirty="0"/>
              <a:t>Thanks to All</a:t>
            </a:r>
          </a:p>
        </p:txBody>
      </p:sp>
    </p:spTree>
    <p:extLst>
      <p:ext uri="{BB962C8B-B14F-4D97-AF65-F5344CB8AC3E}">
        <p14:creationId xmlns:p14="http://schemas.microsoft.com/office/powerpoint/2010/main" val="113106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6610" y="1905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629400" y="3724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75835" y="550179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9FAF8D-323A-6C32-4D6D-A9A1601D290B}"/>
              </a:ext>
            </a:extLst>
          </p:cNvPr>
          <p:cNvSpPr txBox="1"/>
          <p:nvPr/>
        </p:nvSpPr>
        <p:spPr>
          <a:xfrm>
            <a:off x="1143000" y="1831022"/>
            <a:ext cx="105710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	: SIVABHARATHI K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 &amp; NM Id			: 24131190500122039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&amp;		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EBD9903B4A719679E0B486CC6595805A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 BCA 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ANU 119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: Annamalai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287EC-98B4-291B-2D4A-DECD55BEB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" y="587329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75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2881" y="237033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1981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17797" y="534591"/>
            <a:ext cx="5029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06E599-DF23-5F49-5090-72BF3D14E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17" y="5903640"/>
            <a:ext cx="1763778" cy="9562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E2850C-ED18-308D-0ECD-55C7A2296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938417"/>
            <a:ext cx="2676525" cy="27622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471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457199" y="1539925"/>
            <a:ext cx="11047347" cy="400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an </a:t>
            </a:r>
            <a:r>
              <a:rPr lang="en-US" sz="28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collection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work that showcases your skills, experiences, and accomplishments. It can include various media types such as text, images, videos, and links.</a:t>
            </a:r>
          </a:p>
          <a:p>
            <a:pPr>
              <a:lnSpc>
                <a:spcPct val="150000"/>
              </a:lnSpc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3700CC-9F5D-FCDD-E741-9967CF688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42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4464D85-2F9C-57E0-5342-60B96B473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20890E-213D-7D8E-C754-106641C7A0D7}"/>
              </a:ext>
            </a:extLst>
          </p:cNvPr>
          <p:cNvSpPr txBox="1"/>
          <p:nvPr/>
        </p:nvSpPr>
        <p:spPr>
          <a:xfrm>
            <a:off x="739775" y="1975650"/>
            <a:ext cx="9296400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accessible space for users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their work.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presence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credibility.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sharing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clients, or educators.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customization to reflect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and style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7990" y="54445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3800" y="3536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7990" y="59779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040" y="920205"/>
            <a:ext cx="582676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1317858" y="6555342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89FEC2A-E890-9530-6BC2-EB368EF4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71AD60-27BE-17D9-0EF5-F29E0A04E9A5}"/>
              </a:ext>
            </a:extLst>
          </p:cNvPr>
          <p:cNvSpPr txBox="1"/>
          <p:nvPr/>
        </p:nvSpPr>
        <p:spPr>
          <a:xfrm>
            <a:off x="609600" y="1212543"/>
            <a:ext cx="105156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people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actually use a product, software, system, or service after it has been developed. They are the final recipients who interact with the product to fulfill their needs or tasks.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software development, end users are the individuals who operate the software in real-world scenarios, not the developers or testers.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556123-3FF6-33E7-F32C-E1C140EA388E}"/>
              </a:ext>
            </a:extLst>
          </p:cNvPr>
          <p:cNvSpPr txBox="1"/>
          <p:nvPr/>
        </p:nvSpPr>
        <p:spPr>
          <a:xfrm>
            <a:off x="3152775" y="4023741"/>
            <a:ext cx="5886450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Who Are the End Users - Digited Portfolio</a:t>
            </a:r>
          </a:p>
          <a:p>
            <a:endParaRPr lang="en-US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or Recruiters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or Admissions Committees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Owner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EB75-BF14-6A90-5082-75BB07F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D15982E-0624-DD8F-D104-A8A337B51C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9" y="2362220"/>
            <a:ext cx="2695574" cy="3248025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EDF5821-BA7A-7185-474B-F0F7B0A101D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CF2E669-8D68-2F6E-444B-C82FF15B41E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E1E12B-108A-0514-03D1-0F4E695EA65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A85C43-F5E9-32DA-F895-148CD36A5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16E0F5F-5E3B-78FD-F88D-10D84EE12281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57A35DB-6292-9185-DBA3-B1CDF7A03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7A1762-F757-9CF3-9274-6E80E13D5BE1}"/>
              </a:ext>
            </a:extLst>
          </p:cNvPr>
          <p:cNvSpPr txBox="1"/>
          <p:nvPr/>
        </p:nvSpPr>
        <p:spPr>
          <a:xfrm>
            <a:off x="3050540" y="3249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:</a:t>
            </a:r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51DFA57-3780-FA8F-0429-A5E84F14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56297"/>
              </p:ext>
            </p:extLst>
          </p:nvPr>
        </p:nvGraphicFramePr>
        <p:xfrm>
          <a:off x="2819400" y="2065020"/>
          <a:ext cx="7630160" cy="40119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5080">
                  <a:extLst>
                    <a:ext uri="{9D8B030D-6E8A-4147-A177-3AD203B41FA5}">
                      <a16:colId xmlns:a16="http://schemas.microsoft.com/office/drawing/2014/main" val="2998852768"/>
                    </a:ext>
                  </a:extLst>
                </a:gridCol>
                <a:gridCol w="3815080">
                  <a:extLst>
                    <a:ext uri="{9D8B030D-6E8A-4147-A177-3AD203B41FA5}">
                      <a16:colId xmlns:a16="http://schemas.microsoft.com/office/drawing/2014/main" val="3736037467"/>
                    </a:ext>
                  </a:extLst>
                </a:gridCol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83771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rgbClr val="11182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Builders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269739"/>
                  </a:ext>
                </a:extLst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Multimedia Tools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Canva, Adobe Photoshop 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08453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Editors 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879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3558295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780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1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9" y="2362221"/>
            <a:ext cx="2328861" cy="27431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C0C2CCF-FF57-9D76-5CE8-3CF0CB36E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97998D-9BE0-2797-9F0A-8E0F623BA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57818"/>
              </p:ext>
            </p:extLst>
          </p:nvPr>
        </p:nvGraphicFramePr>
        <p:xfrm>
          <a:off x="2487485" y="1822035"/>
          <a:ext cx="8731504" cy="44326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65752">
                  <a:extLst>
                    <a:ext uri="{9D8B030D-6E8A-4147-A177-3AD203B41FA5}">
                      <a16:colId xmlns:a16="http://schemas.microsoft.com/office/drawing/2014/main" val="2998852768"/>
                    </a:ext>
                  </a:extLst>
                </a:gridCol>
                <a:gridCol w="4365752">
                  <a:extLst>
                    <a:ext uri="{9D8B030D-6E8A-4147-A177-3AD203B41FA5}">
                      <a16:colId xmlns:a16="http://schemas.microsoft.com/office/drawing/2014/main" val="3736037467"/>
                    </a:ext>
                  </a:extLst>
                </a:gridCol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83771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Desktops, Tablets, Smartphones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8269739"/>
                  </a:ext>
                </a:extLst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 (UX)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intuitive navigation, clear structure, and easy access to content to enhance visitor engagement.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08453"/>
                  </a:ext>
                </a:extLst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Updates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Keeping the portfolio current by adding new projects, achievements, and removing outdated content.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8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589</TotalTime>
  <Words>558</Words>
  <Application>Microsoft Office PowerPoint</Application>
  <PresentationFormat>Widescreen</PresentationFormat>
  <Paragraphs>108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__Inter_e8ce0c</vt:lpstr>
      <vt:lpstr>Arial</vt:lpstr>
      <vt:lpstr>Calibri</vt:lpstr>
      <vt:lpstr>Calibri Light</vt:lpstr>
      <vt:lpstr>Times New Roman</vt:lpstr>
      <vt:lpstr>Trebuchet MS</vt:lpstr>
      <vt:lpstr>Wingdings</vt:lpstr>
      <vt:lpstr>Retrospect</vt:lpstr>
      <vt:lpstr>PowerPoint Presentation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PowerPoint Presentation</vt:lpstr>
      <vt:lpstr>Thanks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PRASANNA VENGATESAN S S</cp:lastModifiedBy>
  <cp:revision>32</cp:revision>
  <dcterms:created xsi:type="dcterms:W3CDTF">2024-03-29T15:07:22Z</dcterms:created>
  <dcterms:modified xsi:type="dcterms:W3CDTF">2025-09-01T04:59:34Z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