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70" r:id="rId2"/>
    <p:sldId id="269" r:id="rId3"/>
    <p:sldId id="258" r:id="rId4"/>
    <p:sldId id="260" r:id="rId5"/>
    <p:sldId id="268" r:id="rId6"/>
    <p:sldId id="259" r:id="rId7"/>
    <p:sldId id="278" r:id="rId8"/>
    <p:sldId id="261" r:id="rId9"/>
  </p:sldIdLst>
  <p:sldSz cx="12192000" cy="6858000"/>
  <p:notesSz cx="6858000" cy="9144000"/>
  <p:embeddedFontLst>
    <p:embeddedFont>
      <p:font typeface="Bebas Kai" panose="04050603020B02020204" pitchFamily="8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A36"/>
    <a:srgbClr val="F7A145"/>
    <a:srgbClr val="C97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05DE0-726A-44A8-B833-AD2A2AAB604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A0A2-1FA1-437E-AF67-191AD096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4DB7-1CCA-4AB4-9277-987E6B57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1FE30-1292-4ABF-B068-D71DB0FD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98D0-06D7-46A9-8722-F984868A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7EA1-E277-4C88-A5E0-18CE7F4B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D467-F4AF-4220-BD2B-A81F5120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D433-1E53-43E6-8EDE-B5D34ABE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748FE-E219-46B8-AF35-814A6E47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DBA0-234F-4026-A26A-A99323C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17EB-69FC-47B3-B339-2256F027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9102-3268-4156-9348-04F82270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8F1C-984A-4B8B-917B-70B17DC74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A480-DA97-499C-AC69-50B6751EE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5372-D4E0-49DB-817F-5E7518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A211-D216-4379-9291-35188C8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5F09-44F0-4C0A-BFF4-343101E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9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1E6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9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2D71A8-B08B-CF46-9F5E-534BC470F9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6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F0015-3732-2C45-BC35-664160AC4555}"/>
              </a:ext>
            </a:extLst>
          </p:cNvPr>
          <p:cNvSpPr/>
          <p:nvPr userDrawn="1"/>
        </p:nvSpPr>
        <p:spPr>
          <a:xfrm>
            <a:off x="4811834" y="444112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 </a:t>
            </a:r>
            <a:r>
              <a:rPr lang="en-US" sz="1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premast.com</a:t>
            </a: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CE21-976A-284B-AC48-E01397D711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8998" y="2563302"/>
            <a:ext cx="1374005" cy="16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08E-868F-4E98-AC80-E958EA0E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94A9-87C4-4657-AE30-CB9D80B5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15B6-18C1-45EC-99A8-081D382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0E4B-1963-41D5-8EED-0D9ECAE6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883B-A7D4-49B9-9B42-869C5D58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12A3-7B4F-470A-A407-9473BA9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CEA0-DE8E-4AE4-AEB0-A24B6FE5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8065F-7FE1-42A1-90B5-F3316DC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013C-FC33-4433-B539-8B1291FA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8D8F-9FBD-4278-AF0F-C58DF949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83A7-B23A-48DC-81F0-4A29D3F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C7F9-55E7-45B4-AA34-7CF56AC58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A4CF-1DA6-4F68-B287-B324FBA67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7D9E-5714-4232-86EE-CEA2576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264F0-6DFC-4605-BC1A-496BD34C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BE44-6953-47C0-9348-EFBA5AA2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722-18AA-4CA0-9225-8383944E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2AB0A-2D00-43C7-B024-B1119257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790F-7CA2-4B01-8ECC-17DCD6FC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083B-DE6A-4B90-AAAC-E09468BA0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278AE-BF83-466F-BC06-D6CBDB45C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F9C85-54E9-441D-B397-BB804C8D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94598-578D-4DA7-AC28-821B343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18517-E61D-41D6-AF45-2CEFAFA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8B90-F609-4047-AFA3-9AAF3084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72CD-2EF5-44CF-81F3-00EF2F8F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7CF2D-7197-4FFF-89A2-E0CE0442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CEFA6-6A4F-4C2A-83F0-2E3F654B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273DE-3802-425B-A5EF-91D4CFA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3AAD7-DB27-4317-BF1E-CF3DBB1F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3D5-F61B-4543-9D00-99CCAAB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DB15-BC05-4A3B-934A-34F1D8D5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B7E9-D05E-472A-AE2E-ED4EF056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AEC4-2A90-43BF-B771-436B9DF5C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F207-1AFE-4A89-B65E-8094BD4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A878-F75A-4355-A43C-CED47BB0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B10B1-C2CA-4ECB-8B0C-7F0DAD0B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57CA-BCE0-4DE1-84B2-8EE67077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E8565-5051-4A4F-A302-782500864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B14B-CDDA-4C1D-ABBC-553CB5EB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58324-238B-4BA8-9664-5A579BC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0E42-9CFE-478A-9647-EDD1510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7AC8-C33F-47A9-A2FB-A1C36CAD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1F161-1F10-4D40-B4B6-37DF3C6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06A4-9FF5-458E-A9C5-96E95E3F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DCCD-F369-41F1-BA2D-3CE9923DB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C906-E3F4-4346-AFB1-D1BF4A587F7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DCA2-B311-47FB-A4A0-90FCEDC15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643D-A29D-4FEE-A20D-3237316F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>
            <a:extLst>
              <a:ext uri="{FF2B5EF4-FFF2-40B4-BE49-F238E27FC236}">
                <a16:creationId xmlns:a16="http://schemas.microsoft.com/office/drawing/2014/main" id="{61DAA8B7-34FA-2247-BA7C-21E34C87FD6D}"/>
              </a:ext>
            </a:extLst>
          </p:cNvPr>
          <p:cNvSpPr>
            <a:spLocks/>
          </p:cNvSpPr>
          <p:nvPr/>
        </p:nvSpPr>
        <p:spPr bwMode="auto">
          <a:xfrm>
            <a:off x="1514881" y="-1968751"/>
            <a:ext cx="9368272" cy="10794624"/>
          </a:xfrm>
          <a:custGeom>
            <a:avLst/>
            <a:gdLst>
              <a:gd name="T0" fmla="*/ 410 w 821"/>
              <a:gd name="T1" fmla="*/ 946 h 946"/>
              <a:gd name="T2" fmla="*/ 0 w 821"/>
              <a:gd name="T3" fmla="*/ 710 h 946"/>
              <a:gd name="T4" fmla="*/ 0 w 821"/>
              <a:gd name="T5" fmla="*/ 237 h 946"/>
              <a:gd name="T6" fmla="*/ 410 w 821"/>
              <a:gd name="T7" fmla="*/ 0 h 946"/>
              <a:gd name="T8" fmla="*/ 821 w 821"/>
              <a:gd name="T9" fmla="*/ 237 h 946"/>
              <a:gd name="T10" fmla="*/ 821 w 821"/>
              <a:gd name="T11" fmla="*/ 710 h 946"/>
              <a:gd name="T12" fmla="*/ 410 w 821"/>
              <a:gd name="T13" fmla="*/ 946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" h="946">
                <a:moveTo>
                  <a:pt x="410" y="946"/>
                </a:moveTo>
                <a:lnTo>
                  <a:pt x="0" y="710"/>
                </a:lnTo>
                <a:lnTo>
                  <a:pt x="0" y="237"/>
                </a:lnTo>
                <a:lnTo>
                  <a:pt x="410" y="0"/>
                </a:lnTo>
                <a:lnTo>
                  <a:pt x="821" y="237"/>
                </a:lnTo>
                <a:lnTo>
                  <a:pt x="821" y="710"/>
                </a:lnTo>
                <a:lnTo>
                  <a:pt x="410" y="946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 w="19050">
            <a:noFill/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66">
            <a:extLst>
              <a:ext uri="{FF2B5EF4-FFF2-40B4-BE49-F238E27FC236}">
                <a16:creationId xmlns:a16="http://schemas.microsoft.com/office/drawing/2014/main" id="{4BBC4F0E-8B83-5F47-B502-3C47935B47C9}"/>
              </a:ext>
            </a:extLst>
          </p:cNvPr>
          <p:cNvSpPr>
            <a:spLocks/>
          </p:cNvSpPr>
          <p:nvPr/>
        </p:nvSpPr>
        <p:spPr bwMode="auto">
          <a:xfrm>
            <a:off x="2178269" y="-1152751"/>
            <a:ext cx="8041496" cy="9265842"/>
          </a:xfrm>
          <a:custGeom>
            <a:avLst/>
            <a:gdLst>
              <a:gd name="T0" fmla="*/ 410 w 821"/>
              <a:gd name="T1" fmla="*/ 946 h 946"/>
              <a:gd name="T2" fmla="*/ 0 w 821"/>
              <a:gd name="T3" fmla="*/ 710 h 946"/>
              <a:gd name="T4" fmla="*/ 0 w 821"/>
              <a:gd name="T5" fmla="*/ 237 h 946"/>
              <a:gd name="T6" fmla="*/ 410 w 821"/>
              <a:gd name="T7" fmla="*/ 0 h 946"/>
              <a:gd name="T8" fmla="*/ 821 w 821"/>
              <a:gd name="T9" fmla="*/ 237 h 946"/>
              <a:gd name="T10" fmla="*/ 821 w 821"/>
              <a:gd name="T11" fmla="*/ 710 h 946"/>
              <a:gd name="T12" fmla="*/ 410 w 821"/>
              <a:gd name="T13" fmla="*/ 946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" h="946">
                <a:moveTo>
                  <a:pt x="410" y="946"/>
                </a:moveTo>
                <a:lnTo>
                  <a:pt x="0" y="710"/>
                </a:lnTo>
                <a:lnTo>
                  <a:pt x="0" y="237"/>
                </a:lnTo>
                <a:lnTo>
                  <a:pt x="410" y="0"/>
                </a:lnTo>
                <a:lnTo>
                  <a:pt x="821" y="237"/>
                </a:lnTo>
                <a:lnTo>
                  <a:pt x="821" y="710"/>
                </a:lnTo>
                <a:lnTo>
                  <a:pt x="410" y="946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 w="19050">
            <a:noFill/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66">
            <a:extLst>
              <a:ext uri="{FF2B5EF4-FFF2-40B4-BE49-F238E27FC236}">
                <a16:creationId xmlns:a16="http://schemas.microsoft.com/office/drawing/2014/main" id="{069CF7AB-AB79-2645-ACA5-CA1EE08F940F}"/>
              </a:ext>
            </a:extLst>
          </p:cNvPr>
          <p:cNvSpPr>
            <a:spLocks/>
          </p:cNvSpPr>
          <p:nvPr/>
        </p:nvSpPr>
        <p:spPr bwMode="auto">
          <a:xfrm>
            <a:off x="2805799" y="-429677"/>
            <a:ext cx="6786436" cy="7819694"/>
          </a:xfrm>
          <a:custGeom>
            <a:avLst/>
            <a:gdLst>
              <a:gd name="T0" fmla="*/ 410 w 821"/>
              <a:gd name="T1" fmla="*/ 946 h 946"/>
              <a:gd name="T2" fmla="*/ 0 w 821"/>
              <a:gd name="T3" fmla="*/ 710 h 946"/>
              <a:gd name="T4" fmla="*/ 0 w 821"/>
              <a:gd name="T5" fmla="*/ 237 h 946"/>
              <a:gd name="T6" fmla="*/ 410 w 821"/>
              <a:gd name="T7" fmla="*/ 0 h 946"/>
              <a:gd name="T8" fmla="*/ 821 w 821"/>
              <a:gd name="T9" fmla="*/ 237 h 946"/>
              <a:gd name="T10" fmla="*/ 821 w 821"/>
              <a:gd name="T11" fmla="*/ 710 h 946"/>
              <a:gd name="T12" fmla="*/ 410 w 821"/>
              <a:gd name="T13" fmla="*/ 946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" h="946">
                <a:moveTo>
                  <a:pt x="410" y="946"/>
                </a:moveTo>
                <a:lnTo>
                  <a:pt x="0" y="710"/>
                </a:lnTo>
                <a:lnTo>
                  <a:pt x="0" y="237"/>
                </a:lnTo>
                <a:lnTo>
                  <a:pt x="410" y="0"/>
                </a:lnTo>
                <a:lnTo>
                  <a:pt x="821" y="237"/>
                </a:lnTo>
                <a:lnTo>
                  <a:pt x="821" y="710"/>
                </a:lnTo>
                <a:lnTo>
                  <a:pt x="410" y="946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w="19050">
            <a:noFill/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66">
            <a:extLst>
              <a:ext uri="{FF2B5EF4-FFF2-40B4-BE49-F238E27FC236}">
                <a16:creationId xmlns:a16="http://schemas.microsoft.com/office/drawing/2014/main" id="{B633AC35-8709-A54E-B247-E47367214059}"/>
              </a:ext>
            </a:extLst>
          </p:cNvPr>
          <p:cNvSpPr>
            <a:spLocks/>
          </p:cNvSpPr>
          <p:nvPr/>
        </p:nvSpPr>
        <p:spPr bwMode="auto">
          <a:xfrm>
            <a:off x="3564122" y="392494"/>
            <a:ext cx="5269790" cy="6072135"/>
          </a:xfrm>
          <a:custGeom>
            <a:avLst/>
            <a:gdLst>
              <a:gd name="T0" fmla="*/ 410 w 821"/>
              <a:gd name="T1" fmla="*/ 946 h 946"/>
              <a:gd name="T2" fmla="*/ 0 w 821"/>
              <a:gd name="T3" fmla="*/ 710 h 946"/>
              <a:gd name="T4" fmla="*/ 0 w 821"/>
              <a:gd name="T5" fmla="*/ 237 h 946"/>
              <a:gd name="T6" fmla="*/ 410 w 821"/>
              <a:gd name="T7" fmla="*/ 0 h 946"/>
              <a:gd name="T8" fmla="*/ 821 w 821"/>
              <a:gd name="T9" fmla="*/ 237 h 946"/>
              <a:gd name="T10" fmla="*/ 821 w 821"/>
              <a:gd name="T11" fmla="*/ 710 h 946"/>
              <a:gd name="T12" fmla="*/ 410 w 821"/>
              <a:gd name="T13" fmla="*/ 946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" h="946">
                <a:moveTo>
                  <a:pt x="410" y="946"/>
                </a:moveTo>
                <a:lnTo>
                  <a:pt x="0" y="710"/>
                </a:lnTo>
                <a:lnTo>
                  <a:pt x="0" y="237"/>
                </a:lnTo>
                <a:lnTo>
                  <a:pt x="410" y="0"/>
                </a:lnTo>
                <a:lnTo>
                  <a:pt x="821" y="237"/>
                </a:lnTo>
                <a:lnTo>
                  <a:pt x="821" y="710"/>
                </a:lnTo>
                <a:lnTo>
                  <a:pt x="410" y="946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 w="19050">
            <a:noFill/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21295-C20B-654B-8A04-002D2A0205AE}"/>
              </a:ext>
            </a:extLst>
          </p:cNvPr>
          <p:cNvGrpSpPr/>
          <p:nvPr/>
        </p:nvGrpSpPr>
        <p:grpSpPr>
          <a:xfrm>
            <a:off x="6393288" y="2156430"/>
            <a:ext cx="763000" cy="1041366"/>
            <a:chOff x="6511403" y="2997194"/>
            <a:chExt cx="550627" cy="75151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3CC9FDA-7443-2145-9663-F3B02668C0FA}"/>
                </a:ext>
              </a:extLst>
            </p:cNvPr>
            <p:cNvSpPr/>
            <p:nvPr/>
          </p:nvSpPr>
          <p:spPr>
            <a:xfrm>
              <a:off x="6511403" y="2997194"/>
              <a:ext cx="550627" cy="549701"/>
            </a:xfrm>
            <a:custGeom>
              <a:avLst/>
              <a:gdLst>
                <a:gd name="connsiteX0" fmla="*/ 275384 w 550626"/>
                <a:gd name="connsiteY0" fmla="*/ 397314 h 549701"/>
                <a:gd name="connsiteX1" fmla="*/ 487186 w 550626"/>
                <a:gd name="connsiteY1" fmla="*/ 275322 h 549701"/>
                <a:gd name="connsiteX2" fmla="*/ 275384 w 550626"/>
                <a:gd name="connsiteY2" fmla="*/ 153330 h 549701"/>
                <a:gd name="connsiteX3" fmla="*/ 64256 w 550626"/>
                <a:gd name="connsiteY3" fmla="*/ 275322 h 549701"/>
                <a:gd name="connsiteX4" fmla="*/ 275384 w 550626"/>
                <a:gd name="connsiteY4" fmla="*/ 397314 h 549701"/>
                <a:gd name="connsiteX5" fmla="*/ 10069 w 550626"/>
                <a:gd name="connsiteY5" fmla="*/ 275322 h 549701"/>
                <a:gd name="connsiteX6" fmla="*/ 275363 w 550626"/>
                <a:gd name="connsiteY6" fmla="*/ 122033 h 549701"/>
                <a:gd name="connsiteX7" fmla="*/ 541501 w 550626"/>
                <a:gd name="connsiteY7" fmla="*/ 275322 h 549701"/>
                <a:gd name="connsiteX8" fmla="*/ 275363 w 550626"/>
                <a:gd name="connsiteY8" fmla="*/ 428611 h 549701"/>
                <a:gd name="connsiteX9" fmla="*/ 10069 w 550626"/>
                <a:gd name="connsiteY9" fmla="*/ 275322 h 5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626" h="549701">
                  <a:moveTo>
                    <a:pt x="275384" y="397314"/>
                  </a:moveTo>
                  <a:lnTo>
                    <a:pt x="487186" y="275322"/>
                  </a:lnTo>
                  <a:lnTo>
                    <a:pt x="275384" y="153330"/>
                  </a:lnTo>
                  <a:lnTo>
                    <a:pt x="64256" y="275322"/>
                  </a:lnTo>
                  <a:lnTo>
                    <a:pt x="275384" y="397314"/>
                  </a:lnTo>
                  <a:close/>
                  <a:moveTo>
                    <a:pt x="10069" y="275322"/>
                  </a:moveTo>
                  <a:lnTo>
                    <a:pt x="275363" y="122033"/>
                  </a:lnTo>
                  <a:lnTo>
                    <a:pt x="541501" y="275322"/>
                  </a:lnTo>
                  <a:lnTo>
                    <a:pt x="275363" y="428611"/>
                  </a:lnTo>
                  <a:lnTo>
                    <a:pt x="10069" y="275322"/>
                  </a:lnTo>
                  <a:close/>
                </a:path>
              </a:pathLst>
            </a:custGeom>
            <a:solidFill>
              <a:srgbClr val="40C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87AD9F5-B133-1E4B-AB8A-6453024564BF}"/>
                </a:ext>
              </a:extLst>
            </p:cNvPr>
            <p:cNvSpPr/>
            <p:nvPr/>
          </p:nvSpPr>
          <p:spPr>
            <a:xfrm>
              <a:off x="6514352" y="3265349"/>
              <a:ext cx="275313" cy="483358"/>
            </a:xfrm>
            <a:custGeom>
              <a:avLst/>
              <a:gdLst>
                <a:gd name="connsiteX0" fmla="*/ 34264 w 275313"/>
                <a:gd name="connsiteY0" fmla="*/ 308839 h 483358"/>
                <a:gd name="connsiteX1" fmla="*/ 245474 w 275313"/>
                <a:gd name="connsiteY1" fmla="*/ 430269 h 483358"/>
                <a:gd name="connsiteX2" fmla="*/ 245474 w 275313"/>
                <a:gd name="connsiteY2" fmla="*/ 175414 h 483358"/>
                <a:gd name="connsiteX3" fmla="*/ 34264 w 275313"/>
                <a:gd name="connsiteY3" fmla="*/ 53984 h 483358"/>
                <a:gd name="connsiteX4" fmla="*/ 34264 w 275313"/>
                <a:gd name="connsiteY4" fmla="*/ 308839 h 483358"/>
                <a:gd name="connsiteX5" fmla="*/ 7120 w 275313"/>
                <a:gd name="connsiteY5" fmla="*/ 38378 h 483358"/>
                <a:gd name="connsiteX6" fmla="*/ 7120 w 275313"/>
                <a:gd name="connsiteY6" fmla="*/ 22773 h 483358"/>
                <a:gd name="connsiteX7" fmla="*/ 20718 w 275313"/>
                <a:gd name="connsiteY7" fmla="*/ 14926 h 483358"/>
                <a:gd name="connsiteX8" fmla="*/ 34264 w 275313"/>
                <a:gd name="connsiteY8" fmla="*/ 22714 h 483358"/>
                <a:gd name="connsiteX9" fmla="*/ 34264 w 275313"/>
                <a:gd name="connsiteY9" fmla="*/ 53984 h 483358"/>
                <a:gd name="connsiteX10" fmla="*/ 7120 w 275313"/>
                <a:gd name="connsiteY10" fmla="*/ 38378 h 483358"/>
                <a:gd name="connsiteX11" fmla="*/ 7120 w 275313"/>
                <a:gd name="connsiteY11" fmla="*/ 7108 h 483358"/>
                <a:gd name="connsiteX12" fmla="*/ 272617 w 275313"/>
                <a:gd name="connsiteY12" fmla="*/ 159749 h 483358"/>
                <a:gd name="connsiteX13" fmla="*/ 272617 w 275313"/>
                <a:gd name="connsiteY13" fmla="*/ 477144 h 483358"/>
                <a:gd name="connsiteX14" fmla="*/ 7120 w 275313"/>
                <a:gd name="connsiteY14" fmla="*/ 324504 h 483358"/>
                <a:gd name="connsiteX15" fmla="*/ 7120 w 275313"/>
                <a:gd name="connsiteY15" fmla="*/ 7108 h 4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13" h="483358">
                  <a:moveTo>
                    <a:pt x="34264" y="308839"/>
                  </a:moveTo>
                  <a:lnTo>
                    <a:pt x="245474" y="430269"/>
                  </a:lnTo>
                  <a:lnTo>
                    <a:pt x="245474" y="175414"/>
                  </a:lnTo>
                  <a:lnTo>
                    <a:pt x="34264" y="53984"/>
                  </a:lnTo>
                  <a:lnTo>
                    <a:pt x="34264" y="308839"/>
                  </a:lnTo>
                  <a:close/>
                  <a:moveTo>
                    <a:pt x="7120" y="38378"/>
                  </a:moveTo>
                  <a:lnTo>
                    <a:pt x="7120" y="22773"/>
                  </a:lnTo>
                  <a:lnTo>
                    <a:pt x="20718" y="14926"/>
                  </a:lnTo>
                  <a:lnTo>
                    <a:pt x="34264" y="22714"/>
                  </a:lnTo>
                  <a:lnTo>
                    <a:pt x="34264" y="53984"/>
                  </a:lnTo>
                  <a:lnTo>
                    <a:pt x="7120" y="38378"/>
                  </a:lnTo>
                  <a:close/>
                  <a:moveTo>
                    <a:pt x="7120" y="7108"/>
                  </a:moveTo>
                  <a:lnTo>
                    <a:pt x="272617" y="159749"/>
                  </a:lnTo>
                  <a:lnTo>
                    <a:pt x="272617" y="477144"/>
                  </a:lnTo>
                  <a:lnTo>
                    <a:pt x="7120" y="324504"/>
                  </a:lnTo>
                  <a:lnTo>
                    <a:pt x="7120" y="7108"/>
                  </a:lnTo>
                  <a:close/>
                </a:path>
              </a:pathLst>
            </a:custGeom>
            <a:solidFill>
              <a:srgbClr val="0077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4E2E2EB-9CBB-5F44-B768-E7038782E60B}"/>
                </a:ext>
              </a:extLst>
            </p:cNvPr>
            <p:cNvSpPr/>
            <p:nvPr/>
          </p:nvSpPr>
          <p:spPr>
            <a:xfrm>
              <a:off x="6779952" y="3265292"/>
              <a:ext cx="275313" cy="483358"/>
            </a:xfrm>
            <a:custGeom>
              <a:avLst/>
              <a:gdLst>
                <a:gd name="connsiteX0" fmla="*/ 245474 w 275313"/>
                <a:gd name="connsiteY0" fmla="*/ 308839 h 483358"/>
                <a:gd name="connsiteX1" fmla="*/ 34264 w 275313"/>
                <a:gd name="connsiteY1" fmla="*/ 430269 h 483358"/>
                <a:gd name="connsiteX2" fmla="*/ 34264 w 275313"/>
                <a:gd name="connsiteY2" fmla="*/ 175414 h 483358"/>
                <a:gd name="connsiteX3" fmla="*/ 245474 w 275313"/>
                <a:gd name="connsiteY3" fmla="*/ 53984 h 483358"/>
                <a:gd name="connsiteX4" fmla="*/ 245474 w 275313"/>
                <a:gd name="connsiteY4" fmla="*/ 308839 h 483358"/>
                <a:gd name="connsiteX5" fmla="*/ 7120 w 275313"/>
                <a:gd name="connsiteY5" fmla="*/ 445874 h 483358"/>
                <a:gd name="connsiteX6" fmla="*/ 7120 w 275313"/>
                <a:gd name="connsiteY6" fmla="*/ 461480 h 483358"/>
                <a:gd name="connsiteX7" fmla="*/ 20718 w 275313"/>
                <a:gd name="connsiteY7" fmla="*/ 469327 h 483358"/>
                <a:gd name="connsiteX8" fmla="*/ 34264 w 275313"/>
                <a:gd name="connsiteY8" fmla="*/ 461539 h 483358"/>
                <a:gd name="connsiteX9" fmla="*/ 34264 w 275313"/>
                <a:gd name="connsiteY9" fmla="*/ 430269 h 483358"/>
                <a:gd name="connsiteX10" fmla="*/ 7120 w 275313"/>
                <a:gd name="connsiteY10" fmla="*/ 445874 h 483358"/>
                <a:gd name="connsiteX11" fmla="*/ 272617 w 275313"/>
                <a:gd name="connsiteY11" fmla="*/ 38378 h 483358"/>
                <a:gd name="connsiteX12" fmla="*/ 272617 w 275313"/>
                <a:gd name="connsiteY12" fmla="*/ 22773 h 483358"/>
                <a:gd name="connsiteX13" fmla="*/ 259020 w 275313"/>
                <a:gd name="connsiteY13" fmla="*/ 14926 h 483358"/>
                <a:gd name="connsiteX14" fmla="*/ 245474 w 275313"/>
                <a:gd name="connsiteY14" fmla="*/ 22714 h 483358"/>
                <a:gd name="connsiteX15" fmla="*/ 245474 w 275313"/>
                <a:gd name="connsiteY15" fmla="*/ 53984 h 483358"/>
                <a:gd name="connsiteX16" fmla="*/ 272617 w 275313"/>
                <a:gd name="connsiteY16" fmla="*/ 38378 h 483358"/>
                <a:gd name="connsiteX17" fmla="*/ 272617 w 275313"/>
                <a:gd name="connsiteY17" fmla="*/ 7108 h 483358"/>
                <a:gd name="connsiteX18" fmla="*/ 7120 w 275313"/>
                <a:gd name="connsiteY18" fmla="*/ 159749 h 483358"/>
                <a:gd name="connsiteX19" fmla="*/ 7120 w 275313"/>
                <a:gd name="connsiteY19" fmla="*/ 477144 h 483358"/>
                <a:gd name="connsiteX20" fmla="*/ 272617 w 275313"/>
                <a:gd name="connsiteY20" fmla="*/ 324504 h 483358"/>
                <a:gd name="connsiteX21" fmla="*/ 272617 w 275313"/>
                <a:gd name="connsiteY21" fmla="*/ 7108 h 4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5313" h="483358">
                  <a:moveTo>
                    <a:pt x="245474" y="308839"/>
                  </a:moveTo>
                  <a:lnTo>
                    <a:pt x="34264" y="430269"/>
                  </a:lnTo>
                  <a:lnTo>
                    <a:pt x="34264" y="175414"/>
                  </a:lnTo>
                  <a:lnTo>
                    <a:pt x="245474" y="53984"/>
                  </a:lnTo>
                  <a:lnTo>
                    <a:pt x="245474" y="308839"/>
                  </a:lnTo>
                  <a:close/>
                  <a:moveTo>
                    <a:pt x="7120" y="445874"/>
                  </a:moveTo>
                  <a:lnTo>
                    <a:pt x="7120" y="461480"/>
                  </a:lnTo>
                  <a:lnTo>
                    <a:pt x="20718" y="469327"/>
                  </a:lnTo>
                  <a:lnTo>
                    <a:pt x="34264" y="461539"/>
                  </a:lnTo>
                  <a:lnTo>
                    <a:pt x="34264" y="430269"/>
                  </a:lnTo>
                  <a:lnTo>
                    <a:pt x="7120" y="445874"/>
                  </a:lnTo>
                  <a:close/>
                  <a:moveTo>
                    <a:pt x="272617" y="38378"/>
                  </a:moveTo>
                  <a:lnTo>
                    <a:pt x="272617" y="22773"/>
                  </a:lnTo>
                  <a:lnTo>
                    <a:pt x="259020" y="14926"/>
                  </a:lnTo>
                  <a:lnTo>
                    <a:pt x="245474" y="22714"/>
                  </a:lnTo>
                  <a:lnTo>
                    <a:pt x="245474" y="53984"/>
                  </a:lnTo>
                  <a:lnTo>
                    <a:pt x="272617" y="38378"/>
                  </a:lnTo>
                  <a:close/>
                  <a:moveTo>
                    <a:pt x="272617" y="7108"/>
                  </a:moveTo>
                  <a:lnTo>
                    <a:pt x="7120" y="159749"/>
                  </a:lnTo>
                  <a:lnTo>
                    <a:pt x="7120" y="477144"/>
                  </a:lnTo>
                  <a:lnTo>
                    <a:pt x="272617" y="324504"/>
                  </a:lnTo>
                  <a:lnTo>
                    <a:pt x="272617" y="7108"/>
                  </a:lnTo>
                  <a:close/>
                </a:path>
              </a:pathLst>
            </a:custGeom>
            <a:solidFill>
              <a:srgbClr val="8C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AC4FB9-D8A5-45EB-9488-66ABAF062930}"/>
              </a:ext>
            </a:extLst>
          </p:cNvPr>
          <p:cNvSpPr txBox="1"/>
          <p:nvPr/>
        </p:nvSpPr>
        <p:spPr>
          <a:xfrm>
            <a:off x="653594" y="4250196"/>
            <a:ext cx="3892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2"/>
                </a:solidFill>
              </a:rPr>
              <a:t>Anggota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Kelompok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r>
              <a:rPr lang="en-US" sz="2400" b="1" dirty="0" err="1">
                <a:solidFill>
                  <a:schemeClr val="bg2"/>
                </a:solidFill>
              </a:rPr>
              <a:t>Alfianda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Syahrul</a:t>
            </a:r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M. </a:t>
            </a:r>
            <a:r>
              <a:rPr lang="en-US" sz="2400" b="1" dirty="0" err="1">
                <a:solidFill>
                  <a:schemeClr val="bg2"/>
                </a:solidFill>
              </a:rPr>
              <a:t>Fikri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Afrizzi</a:t>
            </a:r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M. </a:t>
            </a:r>
            <a:r>
              <a:rPr lang="en-US" sz="2400" b="1" dirty="0" err="1">
                <a:solidFill>
                  <a:schemeClr val="bg2"/>
                </a:solidFill>
              </a:rPr>
              <a:t>Fikri</a:t>
            </a:r>
            <a:r>
              <a:rPr lang="en-US" sz="2400" b="1" dirty="0">
                <a:solidFill>
                  <a:schemeClr val="bg2"/>
                </a:solidFill>
              </a:rPr>
              <a:t> Kamal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Riama Kristallia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43957-FE03-45BD-BE10-E46CEE1FB2DB}"/>
              </a:ext>
            </a:extLst>
          </p:cNvPr>
          <p:cNvSpPr txBox="1"/>
          <p:nvPr/>
        </p:nvSpPr>
        <p:spPr>
          <a:xfrm>
            <a:off x="4756644" y="2331485"/>
            <a:ext cx="327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ebas Kai" panose="04050603020B02020204" pitchFamily="82" charset="0"/>
              </a:rPr>
              <a:t>PET SHOP</a:t>
            </a:r>
            <a:endParaRPr lang="en-ID" sz="3600" b="1" dirty="0">
              <a:solidFill>
                <a:schemeClr val="bg1"/>
              </a:solidFill>
              <a:latin typeface="Bebas Kai" panose="04050603020B02020204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E5426-226D-4D59-B7FF-4C6B09271866}"/>
              </a:ext>
            </a:extLst>
          </p:cNvPr>
          <p:cNvSpPr txBox="1"/>
          <p:nvPr/>
        </p:nvSpPr>
        <p:spPr>
          <a:xfrm>
            <a:off x="4756644" y="2885116"/>
            <a:ext cx="253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BlockchainBased</a:t>
            </a:r>
            <a:endParaRPr lang="en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8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8152CA02-3784-5A44-B14F-40B5DCF02E3C}"/>
              </a:ext>
            </a:extLst>
          </p:cNvPr>
          <p:cNvSpPr txBox="1"/>
          <p:nvPr/>
        </p:nvSpPr>
        <p:spPr>
          <a:xfrm>
            <a:off x="475650" y="3246957"/>
            <a:ext cx="319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i="1" dirty="0">
                <a:solidFill>
                  <a:schemeClr val="bg1"/>
                </a:solidFill>
              </a:rPr>
              <a:t>Pet Shop </a:t>
            </a:r>
            <a:r>
              <a:rPr lang="en-ID" sz="1600" i="1" dirty="0" err="1">
                <a:solidFill>
                  <a:schemeClr val="bg1"/>
                </a:solidFill>
              </a:rPr>
              <a:t>berbasis</a:t>
            </a:r>
            <a:r>
              <a:rPr lang="en-ID" sz="1600" i="1" dirty="0">
                <a:solidFill>
                  <a:schemeClr val="bg1"/>
                </a:solidFill>
              </a:rPr>
              <a:t> Blockchain </a:t>
            </a:r>
            <a:r>
              <a:rPr lang="en-ID" sz="1600" dirty="0" err="1">
                <a:solidFill>
                  <a:schemeClr val="bg1"/>
                </a:solidFill>
              </a:rPr>
              <a:t>merupakan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aplikasi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berbasis</a:t>
            </a:r>
            <a:r>
              <a:rPr lang="en-ID" sz="1600" dirty="0">
                <a:solidFill>
                  <a:schemeClr val="bg1"/>
                </a:solidFill>
              </a:rPr>
              <a:t> web yang </a:t>
            </a:r>
            <a:r>
              <a:rPr lang="en-ID" sz="1600" dirty="0" err="1">
                <a:solidFill>
                  <a:schemeClr val="bg1"/>
                </a:solidFill>
              </a:rPr>
              <a:t>menyediakan</a:t>
            </a:r>
            <a:r>
              <a:rPr lang="en-ID" sz="1600" dirty="0">
                <a:solidFill>
                  <a:schemeClr val="bg1"/>
                </a:solidFill>
              </a:rPr>
              <a:t> system </a:t>
            </a:r>
            <a:r>
              <a:rPr lang="en-ID" sz="1600" dirty="0" err="1">
                <a:solidFill>
                  <a:schemeClr val="bg1"/>
                </a:solidFill>
              </a:rPr>
              <a:t>informasi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sebagai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perantara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pengguna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pihak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sv-SE" sz="1600" dirty="0">
                <a:solidFill>
                  <a:schemeClr val="bg1"/>
                </a:solidFill>
              </a:rPr>
              <a:t>penjual hewan melalui jaringan internet.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8F2B2A6-7567-B64B-BA29-C0BED14DEE49}"/>
              </a:ext>
            </a:extLst>
          </p:cNvPr>
          <p:cNvSpPr txBox="1"/>
          <p:nvPr/>
        </p:nvSpPr>
        <p:spPr>
          <a:xfrm>
            <a:off x="8547750" y="3318843"/>
            <a:ext cx="3168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menyajikan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informasi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pembelian</a:t>
            </a:r>
            <a:r>
              <a:rPr lang="en-ID" sz="1600" dirty="0">
                <a:solidFill>
                  <a:schemeClr val="bg1"/>
                </a:solidFill>
              </a:rPr>
              <a:t> dan </a:t>
            </a:r>
            <a:r>
              <a:rPr lang="en-ID" sz="1600" dirty="0" err="1">
                <a:solidFill>
                  <a:schemeClr val="bg1"/>
                </a:solidFill>
              </a:rPr>
              <a:t>transaksi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hewan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antara</a:t>
            </a:r>
            <a:endParaRPr lang="en-ID" sz="1600" dirty="0">
              <a:solidFill>
                <a:schemeClr val="bg1"/>
              </a:solidFill>
            </a:endParaRPr>
          </a:p>
          <a:p>
            <a:r>
              <a:rPr lang="en-ID" sz="1600" dirty="0" err="1">
                <a:solidFill>
                  <a:schemeClr val="bg1"/>
                </a:solidFill>
              </a:rPr>
              <a:t>pengguna</a:t>
            </a:r>
            <a:r>
              <a:rPr lang="en-ID" sz="1600" dirty="0">
                <a:solidFill>
                  <a:schemeClr val="bg1"/>
                </a:solidFill>
              </a:rPr>
              <a:t> dan admin </a:t>
            </a:r>
            <a:r>
              <a:rPr lang="en-ID" sz="1600" dirty="0" err="1">
                <a:solidFill>
                  <a:schemeClr val="bg1"/>
                </a:solidFill>
              </a:rPr>
              <a:t>penjual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hewan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menggunakan</a:t>
            </a:r>
            <a:r>
              <a:rPr lang="en-ID" sz="1600" dirty="0">
                <a:solidFill>
                  <a:schemeClr val="bg1"/>
                </a:solidFill>
              </a:rPr>
              <a:t> platform </a:t>
            </a:r>
            <a:r>
              <a:rPr lang="en-ID" sz="1600" dirty="0" err="1">
                <a:solidFill>
                  <a:schemeClr val="bg1"/>
                </a:solidFill>
              </a:rPr>
              <a:t>euthereum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pembayarannya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07835EA-A8A8-904E-B588-3777F6CD7BE3}"/>
              </a:ext>
            </a:extLst>
          </p:cNvPr>
          <p:cNvGrpSpPr/>
          <p:nvPr/>
        </p:nvGrpSpPr>
        <p:grpSpPr>
          <a:xfrm>
            <a:off x="5055521" y="3085890"/>
            <a:ext cx="1690544" cy="1705117"/>
            <a:chOff x="4508258" y="1907564"/>
            <a:chExt cx="3135581" cy="3162613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6B56B8A-64B8-2446-ACB0-7AB7D73E1640}"/>
                </a:ext>
              </a:extLst>
            </p:cNvPr>
            <p:cNvSpPr/>
            <p:nvPr/>
          </p:nvSpPr>
          <p:spPr>
            <a:xfrm>
              <a:off x="4508258" y="1907564"/>
              <a:ext cx="3135581" cy="3162613"/>
            </a:xfrm>
            <a:custGeom>
              <a:avLst/>
              <a:gdLst>
                <a:gd name="connsiteX0" fmla="*/ 779722 w 840479"/>
                <a:gd name="connsiteY0" fmla="*/ 208741 h 847725"/>
                <a:gd name="connsiteX1" fmla="*/ 779722 w 840479"/>
                <a:gd name="connsiteY1" fmla="*/ 208741 h 847725"/>
                <a:gd name="connsiteX2" fmla="*/ 206957 w 840479"/>
                <a:gd name="connsiteY2" fmla="*/ 68641 h 847725"/>
                <a:gd name="connsiteX3" fmla="*/ 68055 w 840479"/>
                <a:gd name="connsiteY3" fmla="*/ 646344 h 847725"/>
                <a:gd name="connsiteX4" fmla="*/ 640820 w 840479"/>
                <a:gd name="connsiteY4" fmla="*/ 786444 h 847725"/>
                <a:gd name="connsiteX5" fmla="*/ 840634 w 840479"/>
                <a:gd name="connsiteY5" fmla="*/ 426864 h 847725"/>
                <a:gd name="connsiteX6" fmla="*/ 779723 w 840479"/>
                <a:gd name="connsiteY6" fmla="*/ 208646 h 847725"/>
                <a:gd name="connsiteX7" fmla="*/ 424077 w 840479"/>
                <a:gd name="connsiteY7" fmla="*/ 790910 h 847725"/>
                <a:gd name="connsiteX8" fmla="*/ 63521 w 840479"/>
                <a:gd name="connsiteY8" fmla="*/ 427054 h 847725"/>
                <a:gd name="connsiteX9" fmla="*/ 424266 w 840479"/>
                <a:gd name="connsiteY9" fmla="*/ 63390 h 847725"/>
                <a:gd name="connsiteX10" fmla="*/ 784822 w 840479"/>
                <a:gd name="connsiteY10" fmla="*/ 426864 h 847725"/>
                <a:gd name="connsiteX11" fmla="*/ 424266 w 840479"/>
                <a:gd name="connsiteY11" fmla="*/ 790909 h 847725"/>
                <a:gd name="connsiteX12" fmla="*/ 424077 w 840479"/>
                <a:gd name="connsiteY12" fmla="*/ 79091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479" h="847725">
                  <a:moveTo>
                    <a:pt x="779722" y="208741"/>
                  </a:moveTo>
                  <a:lnTo>
                    <a:pt x="779722" y="208741"/>
                  </a:lnTo>
                  <a:cubicBezTo>
                    <a:pt x="659915" y="10526"/>
                    <a:pt x="403479" y="-52199"/>
                    <a:pt x="206957" y="68641"/>
                  </a:cubicBezTo>
                  <a:cubicBezTo>
                    <a:pt x="10436" y="189482"/>
                    <a:pt x="-51753" y="448128"/>
                    <a:pt x="68055" y="646344"/>
                  </a:cubicBezTo>
                  <a:cubicBezTo>
                    <a:pt x="187862" y="844560"/>
                    <a:pt x="444298" y="907285"/>
                    <a:pt x="640820" y="786444"/>
                  </a:cubicBezTo>
                  <a:cubicBezTo>
                    <a:pt x="765121" y="710012"/>
                    <a:pt x="840869" y="573697"/>
                    <a:pt x="840634" y="426864"/>
                  </a:cubicBezTo>
                  <a:cubicBezTo>
                    <a:pt x="840547" y="349868"/>
                    <a:pt x="819476" y="274378"/>
                    <a:pt x="779723" y="208646"/>
                  </a:cubicBezTo>
                  <a:close/>
                  <a:moveTo>
                    <a:pt x="424077" y="790910"/>
                  </a:moveTo>
                  <a:cubicBezTo>
                    <a:pt x="224895" y="790857"/>
                    <a:pt x="63468" y="627953"/>
                    <a:pt x="63521" y="427054"/>
                  </a:cubicBezTo>
                  <a:cubicBezTo>
                    <a:pt x="63573" y="226155"/>
                    <a:pt x="225084" y="63337"/>
                    <a:pt x="424266" y="63390"/>
                  </a:cubicBezTo>
                  <a:cubicBezTo>
                    <a:pt x="623300" y="63443"/>
                    <a:pt x="784666" y="226114"/>
                    <a:pt x="784822" y="426864"/>
                  </a:cubicBezTo>
                  <a:cubicBezTo>
                    <a:pt x="784926" y="627816"/>
                    <a:pt x="623500" y="790804"/>
                    <a:pt x="424266" y="790909"/>
                  </a:cubicBezTo>
                  <a:cubicBezTo>
                    <a:pt x="424203" y="790909"/>
                    <a:pt x="424140" y="790910"/>
                    <a:pt x="424077" y="790910"/>
                  </a:cubicBezTo>
                  <a:close/>
                </a:path>
              </a:pathLst>
            </a:custGeom>
            <a:solidFill>
              <a:srgbClr val="F79A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E50D756-36C7-CC48-BC5E-0342DDF9FBD8}"/>
                </a:ext>
              </a:extLst>
            </p:cNvPr>
            <p:cNvSpPr/>
            <p:nvPr/>
          </p:nvSpPr>
          <p:spPr>
            <a:xfrm>
              <a:off x="4718107" y="2114674"/>
              <a:ext cx="2712806" cy="2736194"/>
            </a:xfrm>
            <a:custGeom>
              <a:avLst/>
              <a:gdLst>
                <a:gd name="connsiteX0" fmla="*/ 728573 w 727156"/>
                <a:gd name="connsiteY0" fmla="*/ 371349 h 733425"/>
                <a:gd name="connsiteX1" fmla="*/ 367481 w 727156"/>
                <a:gd name="connsiteY1" fmla="*/ 734854 h 733425"/>
                <a:gd name="connsiteX2" fmla="*/ 7083 w 727156"/>
                <a:gd name="connsiteY2" fmla="*/ 370649 h 733425"/>
                <a:gd name="connsiteX3" fmla="*/ 368175 w 727156"/>
                <a:gd name="connsiteY3" fmla="*/ 7144 h 733425"/>
                <a:gd name="connsiteX4" fmla="*/ 676255 w 727156"/>
                <a:gd name="connsiteY4" fmla="*/ 182277 h 733425"/>
                <a:gd name="connsiteX5" fmla="*/ 728573 w 727156"/>
                <a:gd name="connsiteY5" fmla="*/ 371349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156" h="733425">
                  <a:moveTo>
                    <a:pt x="728573" y="371349"/>
                  </a:moveTo>
                  <a:cubicBezTo>
                    <a:pt x="728381" y="572300"/>
                    <a:pt x="566715" y="735047"/>
                    <a:pt x="367481" y="734854"/>
                  </a:cubicBezTo>
                  <a:cubicBezTo>
                    <a:pt x="168247" y="734660"/>
                    <a:pt x="6891" y="571600"/>
                    <a:pt x="7083" y="370649"/>
                  </a:cubicBezTo>
                  <a:cubicBezTo>
                    <a:pt x="7274" y="169697"/>
                    <a:pt x="168941" y="6951"/>
                    <a:pt x="368175" y="7144"/>
                  </a:cubicBezTo>
                  <a:cubicBezTo>
                    <a:pt x="494140" y="7266"/>
                    <a:pt x="610920" y="73652"/>
                    <a:pt x="676255" y="182277"/>
                  </a:cubicBezTo>
                  <a:cubicBezTo>
                    <a:pt x="710543" y="239275"/>
                    <a:pt x="728641" y="304680"/>
                    <a:pt x="728573" y="371349"/>
                  </a:cubicBezTo>
                  <a:close/>
                </a:path>
              </a:pathLst>
            </a:custGeom>
            <a:solidFill>
              <a:srgbClr val="C976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798C2FF-4FCD-AB45-BCEB-4BEB75E298AA}"/>
                </a:ext>
              </a:extLst>
            </p:cNvPr>
            <p:cNvSpPr/>
            <p:nvPr/>
          </p:nvSpPr>
          <p:spPr>
            <a:xfrm>
              <a:off x="5312106" y="2397063"/>
              <a:ext cx="1620638" cy="2203169"/>
            </a:xfrm>
            <a:custGeom>
              <a:avLst/>
              <a:gdLst>
                <a:gd name="connsiteX0" fmla="*/ 330903 w 434405"/>
                <a:gd name="connsiteY0" fmla="*/ 268034 h 590550"/>
                <a:gd name="connsiteX1" fmla="*/ 391720 w 434405"/>
                <a:gd name="connsiteY1" fmla="*/ 185738 h 590550"/>
                <a:gd name="connsiteX2" fmla="*/ 391720 w 434405"/>
                <a:gd name="connsiteY2" fmla="*/ 180975 h 590550"/>
                <a:gd name="connsiteX3" fmla="*/ 391720 w 434405"/>
                <a:gd name="connsiteY3" fmla="*/ 180975 h 590550"/>
                <a:gd name="connsiteX4" fmla="*/ 306728 w 434405"/>
                <a:gd name="connsiteY4" fmla="*/ 99917 h 590550"/>
                <a:gd name="connsiteX5" fmla="*/ 251483 w 434405"/>
                <a:gd name="connsiteY5" fmla="*/ 99917 h 590550"/>
                <a:gd name="connsiteX6" fmla="*/ 251483 w 434405"/>
                <a:gd name="connsiteY6" fmla="*/ 7144 h 590550"/>
                <a:gd name="connsiteX7" fmla="*/ 201243 w 434405"/>
                <a:gd name="connsiteY7" fmla="*/ 7144 h 590550"/>
                <a:gd name="connsiteX8" fmla="*/ 201243 w 434405"/>
                <a:gd name="connsiteY8" fmla="*/ 99822 h 590550"/>
                <a:gd name="connsiteX9" fmla="*/ 161391 w 434405"/>
                <a:gd name="connsiteY9" fmla="*/ 99822 h 590550"/>
                <a:gd name="connsiteX10" fmla="*/ 161391 w 434405"/>
                <a:gd name="connsiteY10" fmla="*/ 7144 h 590550"/>
                <a:gd name="connsiteX11" fmla="*/ 110962 w 434405"/>
                <a:gd name="connsiteY11" fmla="*/ 7144 h 590550"/>
                <a:gd name="connsiteX12" fmla="*/ 110962 w 434405"/>
                <a:gd name="connsiteY12" fmla="*/ 99822 h 590550"/>
                <a:gd name="connsiteX13" fmla="*/ 7083 w 434405"/>
                <a:gd name="connsiteY13" fmla="*/ 99822 h 590550"/>
                <a:gd name="connsiteX14" fmla="*/ 7083 w 434405"/>
                <a:gd name="connsiteY14" fmla="*/ 157829 h 590550"/>
                <a:gd name="connsiteX15" fmla="*/ 71866 w 434405"/>
                <a:gd name="connsiteY15" fmla="*/ 157829 h 590550"/>
                <a:gd name="connsiteX16" fmla="*/ 71866 w 434405"/>
                <a:gd name="connsiteY16" fmla="*/ 443579 h 590550"/>
                <a:gd name="connsiteX17" fmla="*/ 7083 w 434405"/>
                <a:gd name="connsiteY17" fmla="*/ 443579 h 590550"/>
                <a:gd name="connsiteX18" fmla="*/ 7083 w 434405"/>
                <a:gd name="connsiteY18" fmla="*/ 501587 h 590550"/>
                <a:gd name="connsiteX19" fmla="*/ 110962 w 434405"/>
                <a:gd name="connsiteY19" fmla="*/ 501587 h 590550"/>
                <a:gd name="connsiteX20" fmla="*/ 110962 w 434405"/>
                <a:gd name="connsiteY20" fmla="*/ 585026 h 590550"/>
                <a:gd name="connsiteX21" fmla="*/ 161202 w 434405"/>
                <a:gd name="connsiteY21" fmla="*/ 585026 h 590550"/>
                <a:gd name="connsiteX22" fmla="*/ 161202 w 434405"/>
                <a:gd name="connsiteY22" fmla="*/ 501206 h 590550"/>
                <a:gd name="connsiteX23" fmla="*/ 201054 w 434405"/>
                <a:gd name="connsiteY23" fmla="*/ 501206 h 590550"/>
                <a:gd name="connsiteX24" fmla="*/ 201054 w 434405"/>
                <a:gd name="connsiteY24" fmla="*/ 584645 h 590550"/>
                <a:gd name="connsiteX25" fmla="*/ 251294 w 434405"/>
                <a:gd name="connsiteY25" fmla="*/ 584645 h 590550"/>
                <a:gd name="connsiteX26" fmla="*/ 251294 w 434405"/>
                <a:gd name="connsiteY26" fmla="*/ 501206 h 590550"/>
                <a:gd name="connsiteX27" fmla="*/ 313055 w 434405"/>
                <a:gd name="connsiteY27" fmla="*/ 501206 h 590550"/>
                <a:gd name="connsiteX28" fmla="*/ 429675 w 434405"/>
                <a:gd name="connsiteY28" fmla="*/ 384326 h 590550"/>
                <a:gd name="connsiteX29" fmla="*/ 330903 w 434405"/>
                <a:gd name="connsiteY29" fmla="*/ 268034 h 590550"/>
                <a:gd name="connsiteX30" fmla="*/ 160919 w 434405"/>
                <a:gd name="connsiteY30" fmla="*/ 148019 h 590550"/>
                <a:gd name="connsiteX31" fmla="*/ 237506 w 434405"/>
                <a:gd name="connsiteY31" fmla="*/ 148019 h 590550"/>
                <a:gd name="connsiteX32" fmla="*/ 288571 w 434405"/>
                <a:gd name="connsiteY32" fmla="*/ 204051 h 590550"/>
                <a:gd name="connsiteX33" fmla="*/ 237506 w 434405"/>
                <a:gd name="connsiteY33" fmla="*/ 255556 h 590550"/>
                <a:gd name="connsiteX34" fmla="*/ 161391 w 434405"/>
                <a:gd name="connsiteY34" fmla="*/ 255556 h 590550"/>
                <a:gd name="connsiteX35" fmla="*/ 252616 w 434405"/>
                <a:gd name="connsiteY35" fmla="*/ 426148 h 590550"/>
                <a:gd name="connsiteX36" fmla="*/ 161391 w 434405"/>
                <a:gd name="connsiteY36" fmla="*/ 426148 h 590550"/>
                <a:gd name="connsiteX37" fmla="*/ 161391 w 434405"/>
                <a:gd name="connsiteY37" fmla="*/ 318611 h 590550"/>
                <a:gd name="connsiteX38" fmla="*/ 252616 w 434405"/>
                <a:gd name="connsiteY38" fmla="*/ 318611 h 590550"/>
                <a:gd name="connsiteX39" fmla="*/ 303681 w 434405"/>
                <a:gd name="connsiteY39" fmla="*/ 374643 h 590550"/>
                <a:gd name="connsiteX40" fmla="*/ 252616 w 434405"/>
                <a:gd name="connsiteY40" fmla="*/ 42614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34405" h="590550">
                  <a:moveTo>
                    <a:pt x="330903" y="268034"/>
                  </a:moveTo>
                  <a:cubicBezTo>
                    <a:pt x="367017" y="257226"/>
                    <a:pt x="391769" y="223732"/>
                    <a:pt x="391720" y="185738"/>
                  </a:cubicBezTo>
                  <a:cubicBezTo>
                    <a:pt x="391720" y="184118"/>
                    <a:pt x="391720" y="182499"/>
                    <a:pt x="391720" y="180975"/>
                  </a:cubicBezTo>
                  <a:lnTo>
                    <a:pt x="391720" y="180975"/>
                  </a:lnTo>
                  <a:cubicBezTo>
                    <a:pt x="389260" y="135462"/>
                    <a:pt x="351919" y="99850"/>
                    <a:pt x="306728" y="99917"/>
                  </a:cubicBezTo>
                  <a:lnTo>
                    <a:pt x="251483" y="99917"/>
                  </a:lnTo>
                  <a:lnTo>
                    <a:pt x="251483" y="7144"/>
                  </a:lnTo>
                  <a:lnTo>
                    <a:pt x="201243" y="7144"/>
                  </a:lnTo>
                  <a:lnTo>
                    <a:pt x="201243" y="99822"/>
                  </a:lnTo>
                  <a:lnTo>
                    <a:pt x="161391" y="99822"/>
                  </a:lnTo>
                  <a:lnTo>
                    <a:pt x="161391" y="7144"/>
                  </a:lnTo>
                  <a:lnTo>
                    <a:pt x="110962" y="7144"/>
                  </a:lnTo>
                  <a:lnTo>
                    <a:pt x="110962" y="99822"/>
                  </a:lnTo>
                  <a:lnTo>
                    <a:pt x="7083" y="99822"/>
                  </a:lnTo>
                  <a:lnTo>
                    <a:pt x="7083" y="157829"/>
                  </a:lnTo>
                  <a:lnTo>
                    <a:pt x="71866" y="157829"/>
                  </a:lnTo>
                  <a:lnTo>
                    <a:pt x="71866" y="443579"/>
                  </a:lnTo>
                  <a:lnTo>
                    <a:pt x="7083" y="443579"/>
                  </a:lnTo>
                  <a:lnTo>
                    <a:pt x="7083" y="501587"/>
                  </a:lnTo>
                  <a:lnTo>
                    <a:pt x="110962" y="501587"/>
                  </a:lnTo>
                  <a:lnTo>
                    <a:pt x="110962" y="585026"/>
                  </a:lnTo>
                  <a:lnTo>
                    <a:pt x="161202" y="585026"/>
                  </a:lnTo>
                  <a:lnTo>
                    <a:pt x="161202" y="501206"/>
                  </a:lnTo>
                  <a:lnTo>
                    <a:pt x="201054" y="501206"/>
                  </a:lnTo>
                  <a:lnTo>
                    <a:pt x="201054" y="584645"/>
                  </a:lnTo>
                  <a:lnTo>
                    <a:pt x="251294" y="584645"/>
                  </a:lnTo>
                  <a:lnTo>
                    <a:pt x="251294" y="501206"/>
                  </a:lnTo>
                  <a:lnTo>
                    <a:pt x="313055" y="501206"/>
                  </a:lnTo>
                  <a:cubicBezTo>
                    <a:pt x="377258" y="501411"/>
                    <a:pt x="429471" y="449083"/>
                    <a:pt x="429675" y="384326"/>
                  </a:cubicBezTo>
                  <a:cubicBezTo>
                    <a:pt x="429858" y="326236"/>
                    <a:pt x="387843" y="276768"/>
                    <a:pt x="330903" y="268034"/>
                  </a:cubicBezTo>
                  <a:close/>
                  <a:moveTo>
                    <a:pt x="160919" y="148019"/>
                  </a:moveTo>
                  <a:lnTo>
                    <a:pt x="237506" y="148019"/>
                  </a:lnTo>
                  <a:cubicBezTo>
                    <a:pt x="266948" y="149269"/>
                    <a:pt x="289811" y="174355"/>
                    <a:pt x="288571" y="204051"/>
                  </a:cubicBezTo>
                  <a:cubicBezTo>
                    <a:pt x="287405" y="231994"/>
                    <a:pt x="265211" y="254379"/>
                    <a:pt x="237506" y="255556"/>
                  </a:cubicBezTo>
                  <a:lnTo>
                    <a:pt x="161391" y="255556"/>
                  </a:lnTo>
                  <a:close/>
                  <a:moveTo>
                    <a:pt x="252616" y="426148"/>
                  </a:moveTo>
                  <a:lnTo>
                    <a:pt x="161391" y="426148"/>
                  </a:lnTo>
                  <a:lnTo>
                    <a:pt x="161391" y="318611"/>
                  </a:lnTo>
                  <a:lnTo>
                    <a:pt x="252616" y="318611"/>
                  </a:lnTo>
                  <a:cubicBezTo>
                    <a:pt x="282058" y="319861"/>
                    <a:pt x="304920" y="344948"/>
                    <a:pt x="303681" y="374643"/>
                  </a:cubicBezTo>
                  <a:cubicBezTo>
                    <a:pt x="302515" y="402587"/>
                    <a:pt x="280321" y="424972"/>
                    <a:pt x="252616" y="426149"/>
                  </a:cubicBezTo>
                  <a:close/>
                </a:path>
              </a:pathLst>
            </a:custGeom>
            <a:solidFill>
              <a:srgbClr val="F7A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Freeform 92">
            <a:extLst>
              <a:ext uri="{FF2B5EF4-FFF2-40B4-BE49-F238E27FC236}">
                <a16:creationId xmlns:a16="http://schemas.microsoft.com/office/drawing/2014/main" id="{F149388A-AE7E-4343-9DBE-F5DBF8E6A6B4}"/>
              </a:ext>
            </a:extLst>
          </p:cNvPr>
          <p:cNvSpPr/>
          <p:nvPr/>
        </p:nvSpPr>
        <p:spPr>
          <a:xfrm>
            <a:off x="4560272" y="2241812"/>
            <a:ext cx="2838208" cy="1727476"/>
          </a:xfrm>
          <a:custGeom>
            <a:avLst/>
            <a:gdLst>
              <a:gd name="connsiteX0" fmla="*/ 4018152 w 4019191"/>
              <a:gd name="connsiteY0" fmla="*/ 1223491 h 2446283"/>
              <a:gd name="connsiteX1" fmla="*/ 2022069 w 4019191"/>
              <a:gd name="connsiteY1" fmla="*/ 2448729 h 2446283"/>
              <a:gd name="connsiteX2" fmla="*/ 25986 w 4019191"/>
              <a:gd name="connsiteY2" fmla="*/ 1223491 h 2446283"/>
              <a:gd name="connsiteX3" fmla="*/ 2051867 w 4019191"/>
              <a:gd name="connsiteY3" fmla="*/ 26210 h 2446283"/>
              <a:gd name="connsiteX4" fmla="*/ 4018152 w 4019191"/>
              <a:gd name="connsiteY4" fmla="*/ 1223491 h 2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191" h="2446283">
                <a:moveTo>
                  <a:pt x="4018152" y="1223491"/>
                </a:moveTo>
                <a:lnTo>
                  <a:pt x="2022069" y="2448729"/>
                </a:lnTo>
                <a:lnTo>
                  <a:pt x="25986" y="1223491"/>
                </a:lnTo>
                <a:lnTo>
                  <a:pt x="2051867" y="26210"/>
                </a:lnTo>
                <a:lnTo>
                  <a:pt x="4018152" y="1223491"/>
                </a:lnTo>
                <a:close/>
              </a:path>
            </a:pathLst>
          </a:custGeom>
          <a:gradFill flip="none" rotWithShape="1">
            <a:gsLst>
              <a:gs pos="15000">
                <a:schemeClr val="tx2"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1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617CA08-BCEF-2E42-ABC5-44E925296BAB}"/>
              </a:ext>
            </a:extLst>
          </p:cNvPr>
          <p:cNvSpPr/>
          <p:nvPr/>
        </p:nvSpPr>
        <p:spPr>
          <a:xfrm>
            <a:off x="4533788" y="3163908"/>
            <a:ext cx="1443571" cy="2591214"/>
          </a:xfrm>
          <a:custGeom>
            <a:avLst/>
            <a:gdLst>
              <a:gd name="connsiteX0" fmla="*/ 2022069 w 2044244"/>
              <a:gd name="connsiteY0" fmla="*/ 3665930 h 3669424"/>
              <a:gd name="connsiteX1" fmla="*/ 25986 w 2044244"/>
              <a:gd name="connsiteY1" fmla="*/ 2452923 h 3669424"/>
              <a:gd name="connsiteX2" fmla="*/ 25986 w 2044244"/>
              <a:gd name="connsiteY2" fmla="*/ 26210 h 3669424"/>
              <a:gd name="connsiteX3" fmla="*/ 2022069 w 2044244"/>
              <a:gd name="connsiteY3" fmla="*/ 1251449 h 3669424"/>
              <a:gd name="connsiteX4" fmla="*/ 2022069 w 2044244"/>
              <a:gd name="connsiteY4" fmla="*/ 3665930 h 36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244" h="3669424">
                <a:moveTo>
                  <a:pt x="2022069" y="3665930"/>
                </a:moveTo>
                <a:lnTo>
                  <a:pt x="25986" y="2452923"/>
                </a:lnTo>
                <a:lnTo>
                  <a:pt x="25986" y="26210"/>
                </a:lnTo>
                <a:lnTo>
                  <a:pt x="2022069" y="1251449"/>
                </a:lnTo>
                <a:lnTo>
                  <a:pt x="2022069" y="3665930"/>
                </a:lnTo>
                <a:close/>
              </a:path>
            </a:pathLst>
          </a:custGeom>
          <a:gradFill flip="none" rotWithShape="1">
            <a:gsLst>
              <a:gs pos="30000">
                <a:schemeClr val="tx2">
                  <a:alpha val="0"/>
                </a:schemeClr>
              </a:gs>
              <a:gs pos="79000">
                <a:schemeClr val="accent1">
                  <a:alpha val="77000"/>
                </a:schemeClr>
              </a:gs>
            </a:gsLst>
            <a:lin ang="18000000" scaled="0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75417B52-4336-2343-8CC1-BBA6AF6A3018}"/>
              </a:ext>
            </a:extLst>
          </p:cNvPr>
          <p:cNvSpPr/>
          <p:nvPr/>
        </p:nvSpPr>
        <p:spPr>
          <a:xfrm>
            <a:off x="5986031" y="3163908"/>
            <a:ext cx="1443571" cy="2591214"/>
          </a:xfrm>
          <a:custGeom>
            <a:avLst/>
            <a:gdLst>
              <a:gd name="connsiteX0" fmla="*/ 25986 w 2044244"/>
              <a:gd name="connsiteY0" fmla="*/ 3665930 h 3669424"/>
              <a:gd name="connsiteX1" fmla="*/ 2022069 w 2044244"/>
              <a:gd name="connsiteY1" fmla="*/ 2452923 h 3669424"/>
              <a:gd name="connsiteX2" fmla="*/ 2022069 w 2044244"/>
              <a:gd name="connsiteY2" fmla="*/ 26210 h 3669424"/>
              <a:gd name="connsiteX3" fmla="*/ 25986 w 2044244"/>
              <a:gd name="connsiteY3" fmla="*/ 1251449 h 3669424"/>
              <a:gd name="connsiteX4" fmla="*/ 25986 w 2044244"/>
              <a:gd name="connsiteY4" fmla="*/ 3665930 h 36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244" h="3669424">
                <a:moveTo>
                  <a:pt x="25986" y="3665930"/>
                </a:moveTo>
                <a:lnTo>
                  <a:pt x="2022069" y="2452923"/>
                </a:lnTo>
                <a:lnTo>
                  <a:pt x="2022069" y="26210"/>
                </a:lnTo>
                <a:lnTo>
                  <a:pt x="25986" y="1251449"/>
                </a:lnTo>
                <a:lnTo>
                  <a:pt x="25986" y="3665930"/>
                </a:lnTo>
                <a:close/>
              </a:path>
            </a:pathLst>
          </a:custGeom>
          <a:gradFill flip="none" rotWithShape="1">
            <a:gsLst>
              <a:gs pos="36000">
                <a:schemeClr val="tx2">
                  <a:alpha val="0"/>
                </a:schemeClr>
              </a:gs>
              <a:gs pos="82000">
                <a:schemeClr val="accent1">
                  <a:alpha val="81000"/>
                </a:schemeClr>
              </a:gs>
            </a:gsLst>
            <a:lin ang="14400000" scaled="0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063FA789-640B-3347-A2E0-57BF2FB29F2F}"/>
              </a:ext>
            </a:extLst>
          </p:cNvPr>
          <p:cNvSpPr/>
          <p:nvPr/>
        </p:nvSpPr>
        <p:spPr>
          <a:xfrm>
            <a:off x="4042941" y="3066411"/>
            <a:ext cx="1723258" cy="3093253"/>
          </a:xfrm>
          <a:custGeom>
            <a:avLst/>
            <a:gdLst>
              <a:gd name="connsiteX0" fmla="*/ 2022069 w 2044244"/>
              <a:gd name="connsiteY0" fmla="*/ 3665930 h 3669424"/>
              <a:gd name="connsiteX1" fmla="*/ 25986 w 2044244"/>
              <a:gd name="connsiteY1" fmla="*/ 2452923 h 3669424"/>
              <a:gd name="connsiteX2" fmla="*/ 25986 w 2044244"/>
              <a:gd name="connsiteY2" fmla="*/ 26210 h 3669424"/>
              <a:gd name="connsiteX3" fmla="*/ 2022069 w 2044244"/>
              <a:gd name="connsiteY3" fmla="*/ 1251449 h 3669424"/>
              <a:gd name="connsiteX4" fmla="*/ 2022069 w 2044244"/>
              <a:gd name="connsiteY4" fmla="*/ 3665930 h 36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244" h="3669424">
                <a:moveTo>
                  <a:pt x="2022069" y="3665930"/>
                </a:moveTo>
                <a:lnTo>
                  <a:pt x="25986" y="2452923"/>
                </a:lnTo>
                <a:lnTo>
                  <a:pt x="25986" y="26210"/>
                </a:lnTo>
                <a:lnTo>
                  <a:pt x="2022069" y="1251449"/>
                </a:lnTo>
                <a:lnTo>
                  <a:pt x="2022069" y="3665930"/>
                </a:lnTo>
                <a:close/>
              </a:path>
            </a:pathLst>
          </a:custGeom>
          <a:gradFill flip="none" rotWithShape="1">
            <a:gsLst>
              <a:gs pos="30000">
                <a:schemeClr val="tx2">
                  <a:alpha val="0"/>
                </a:schemeClr>
              </a:gs>
              <a:gs pos="79000">
                <a:schemeClr val="accent1">
                  <a:alpha val="77000"/>
                </a:schemeClr>
              </a:gs>
            </a:gsLst>
            <a:lin ang="18000000" scaled="0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F6D87805-CDBE-C449-A13A-D89DF2DA07B9}"/>
              </a:ext>
            </a:extLst>
          </p:cNvPr>
          <p:cNvSpPr/>
          <p:nvPr/>
        </p:nvSpPr>
        <p:spPr>
          <a:xfrm flipH="1">
            <a:off x="6327727" y="3066411"/>
            <a:ext cx="1723258" cy="3093253"/>
          </a:xfrm>
          <a:custGeom>
            <a:avLst/>
            <a:gdLst>
              <a:gd name="connsiteX0" fmla="*/ 2022069 w 2044244"/>
              <a:gd name="connsiteY0" fmla="*/ 3665930 h 3669424"/>
              <a:gd name="connsiteX1" fmla="*/ 25986 w 2044244"/>
              <a:gd name="connsiteY1" fmla="*/ 2452923 h 3669424"/>
              <a:gd name="connsiteX2" fmla="*/ 25986 w 2044244"/>
              <a:gd name="connsiteY2" fmla="*/ 26210 h 3669424"/>
              <a:gd name="connsiteX3" fmla="*/ 2022069 w 2044244"/>
              <a:gd name="connsiteY3" fmla="*/ 1251449 h 3669424"/>
              <a:gd name="connsiteX4" fmla="*/ 2022069 w 2044244"/>
              <a:gd name="connsiteY4" fmla="*/ 3665930 h 36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244" h="3669424">
                <a:moveTo>
                  <a:pt x="2022069" y="3665930"/>
                </a:moveTo>
                <a:lnTo>
                  <a:pt x="25986" y="2452923"/>
                </a:lnTo>
                <a:lnTo>
                  <a:pt x="25986" y="26210"/>
                </a:lnTo>
                <a:lnTo>
                  <a:pt x="2022069" y="1251449"/>
                </a:lnTo>
                <a:lnTo>
                  <a:pt x="2022069" y="3665930"/>
                </a:lnTo>
                <a:close/>
              </a:path>
            </a:pathLst>
          </a:custGeom>
          <a:gradFill flip="none" rotWithShape="1">
            <a:gsLst>
              <a:gs pos="30000">
                <a:schemeClr val="tx2">
                  <a:alpha val="0"/>
                </a:schemeClr>
              </a:gs>
              <a:gs pos="79000">
                <a:schemeClr val="accent1">
                  <a:alpha val="77000"/>
                </a:schemeClr>
              </a:gs>
            </a:gsLst>
            <a:lin ang="18000000" scaled="0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A0B17C3C-A732-C449-BA8F-8BDEA1CFA650}"/>
              </a:ext>
            </a:extLst>
          </p:cNvPr>
          <p:cNvSpPr/>
          <p:nvPr/>
        </p:nvSpPr>
        <p:spPr>
          <a:xfrm>
            <a:off x="4309269" y="1615283"/>
            <a:ext cx="3340214" cy="2033022"/>
          </a:xfrm>
          <a:custGeom>
            <a:avLst/>
            <a:gdLst>
              <a:gd name="connsiteX0" fmla="*/ 4018152 w 4019191"/>
              <a:gd name="connsiteY0" fmla="*/ 1223491 h 2446283"/>
              <a:gd name="connsiteX1" fmla="*/ 2022069 w 4019191"/>
              <a:gd name="connsiteY1" fmla="*/ 2448729 h 2446283"/>
              <a:gd name="connsiteX2" fmla="*/ 25986 w 4019191"/>
              <a:gd name="connsiteY2" fmla="*/ 1223491 h 2446283"/>
              <a:gd name="connsiteX3" fmla="*/ 2051867 w 4019191"/>
              <a:gd name="connsiteY3" fmla="*/ 26210 h 2446283"/>
              <a:gd name="connsiteX4" fmla="*/ 4018152 w 4019191"/>
              <a:gd name="connsiteY4" fmla="*/ 1223491 h 2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191" h="2446283">
                <a:moveTo>
                  <a:pt x="4018152" y="1223491"/>
                </a:moveTo>
                <a:lnTo>
                  <a:pt x="2022069" y="2448729"/>
                </a:lnTo>
                <a:lnTo>
                  <a:pt x="25986" y="1223491"/>
                </a:lnTo>
                <a:lnTo>
                  <a:pt x="2051867" y="26210"/>
                </a:lnTo>
                <a:lnTo>
                  <a:pt x="4018152" y="1223491"/>
                </a:lnTo>
                <a:close/>
              </a:path>
            </a:pathLst>
          </a:custGeom>
          <a:gradFill flip="none" rotWithShape="1">
            <a:gsLst>
              <a:gs pos="15000">
                <a:schemeClr val="tx2"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1"/>
            <a:tileRect/>
          </a:gradFill>
          <a:ln w="25400" cap="flat">
            <a:solidFill>
              <a:schemeClr val="tx2">
                <a:lumMod val="60000"/>
                <a:lumOff val="40000"/>
                <a:alpha val="60000"/>
              </a:schemeClr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A3D845-5F2E-471F-B723-570F21C793F9}"/>
              </a:ext>
            </a:extLst>
          </p:cNvPr>
          <p:cNvGrpSpPr/>
          <p:nvPr/>
        </p:nvGrpSpPr>
        <p:grpSpPr>
          <a:xfrm>
            <a:off x="4087727" y="2583774"/>
            <a:ext cx="3882521" cy="3651977"/>
            <a:chOff x="4087727" y="2583774"/>
            <a:chExt cx="3882521" cy="36519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D6A60CB-C1E1-974D-8959-7A05436785E7}"/>
                </a:ext>
              </a:extLst>
            </p:cNvPr>
            <p:cNvSpPr/>
            <p:nvPr/>
          </p:nvSpPr>
          <p:spPr>
            <a:xfrm>
              <a:off x="4976710" y="3357913"/>
              <a:ext cx="100568" cy="100568"/>
            </a:xfrm>
            <a:prstGeom prst="ellipse">
              <a:avLst/>
            </a:prstGeom>
            <a:solidFill>
              <a:schemeClr val="accent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7B4DD6-BB3A-6D48-952E-5506B8021B76}"/>
                </a:ext>
              </a:extLst>
            </p:cNvPr>
            <p:cNvSpPr/>
            <p:nvPr/>
          </p:nvSpPr>
          <p:spPr>
            <a:xfrm>
              <a:off x="4711856" y="3149533"/>
              <a:ext cx="96041" cy="96041"/>
            </a:xfrm>
            <a:prstGeom prst="ellipse">
              <a:avLst/>
            </a:prstGeom>
            <a:solidFill>
              <a:schemeClr val="accent2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3695B2-87CF-1148-AD5D-27A468BE2A92}"/>
                </a:ext>
              </a:extLst>
            </p:cNvPr>
            <p:cNvSpPr/>
            <p:nvPr/>
          </p:nvSpPr>
          <p:spPr>
            <a:xfrm>
              <a:off x="4320758" y="2996648"/>
              <a:ext cx="69763" cy="69763"/>
            </a:xfrm>
            <a:prstGeom prst="ellipse">
              <a:avLst/>
            </a:prstGeom>
            <a:solidFill>
              <a:schemeClr val="accent3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75E10EF-01DB-9F45-9D3B-A1EB5DEC737B}"/>
                </a:ext>
              </a:extLst>
            </p:cNvPr>
            <p:cNvSpPr/>
            <p:nvPr/>
          </p:nvSpPr>
          <p:spPr>
            <a:xfrm>
              <a:off x="6959040" y="3310289"/>
              <a:ext cx="69763" cy="69763"/>
            </a:xfrm>
            <a:prstGeom prst="ellipse">
              <a:avLst/>
            </a:prstGeom>
            <a:solidFill>
              <a:schemeClr val="accent4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2B244D9-1DA0-E04B-9291-E41A7DC055D2}"/>
                </a:ext>
              </a:extLst>
            </p:cNvPr>
            <p:cNvSpPr/>
            <p:nvPr/>
          </p:nvSpPr>
          <p:spPr>
            <a:xfrm>
              <a:off x="5941824" y="4920687"/>
              <a:ext cx="96041" cy="96041"/>
            </a:xfrm>
            <a:prstGeom prst="ellipse">
              <a:avLst/>
            </a:prstGeom>
            <a:solidFill>
              <a:schemeClr val="accent2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3DA415C-6B43-374B-8360-C73E916EF853}"/>
                </a:ext>
              </a:extLst>
            </p:cNvPr>
            <p:cNvSpPr/>
            <p:nvPr/>
          </p:nvSpPr>
          <p:spPr>
            <a:xfrm>
              <a:off x="6130475" y="5385444"/>
              <a:ext cx="69763" cy="69763"/>
            </a:xfrm>
            <a:prstGeom prst="ellipse">
              <a:avLst/>
            </a:prstGeom>
            <a:solidFill>
              <a:schemeClr val="accent6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56E7768-8736-FF4E-90F9-1D6034490289}"/>
                </a:ext>
              </a:extLst>
            </p:cNvPr>
            <p:cNvSpPr/>
            <p:nvPr/>
          </p:nvSpPr>
          <p:spPr>
            <a:xfrm>
              <a:off x="4087727" y="2583774"/>
              <a:ext cx="96041" cy="96041"/>
            </a:xfrm>
            <a:prstGeom prst="ellipse">
              <a:avLst/>
            </a:prstGeom>
            <a:solidFill>
              <a:schemeClr val="accent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23D9AA9-6A22-1B40-A778-057319491125}"/>
                </a:ext>
              </a:extLst>
            </p:cNvPr>
            <p:cNvSpPr/>
            <p:nvPr/>
          </p:nvSpPr>
          <p:spPr>
            <a:xfrm>
              <a:off x="7900485" y="2886336"/>
              <a:ext cx="69763" cy="69763"/>
            </a:xfrm>
            <a:prstGeom prst="ellipse">
              <a:avLst/>
            </a:prstGeom>
            <a:solidFill>
              <a:schemeClr val="accent4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6A9011C-98D9-1749-B05E-810627405D8F}"/>
                </a:ext>
              </a:extLst>
            </p:cNvPr>
            <p:cNvSpPr/>
            <p:nvPr/>
          </p:nvSpPr>
          <p:spPr>
            <a:xfrm>
              <a:off x="6025070" y="5887460"/>
              <a:ext cx="96041" cy="96041"/>
            </a:xfrm>
            <a:prstGeom prst="ellipse">
              <a:avLst/>
            </a:prstGeom>
            <a:solidFill>
              <a:schemeClr val="accent2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060EF52-A768-C349-9CE5-F429A2ACC625}"/>
                </a:ext>
              </a:extLst>
            </p:cNvPr>
            <p:cNvSpPr/>
            <p:nvPr/>
          </p:nvSpPr>
          <p:spPr>
            <a:xfrm>
              <a:off x="5931015" y="6165988"/>
              <a:ext cx="69763" cy="69763"/>
            </a:xfrm>
            <a:prstGeom prst="ellipse">
              <a:avLst/>
            </a:prstGeom>
            <a:solidFill>
              <a:schemeClr val="accent3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725F252-2AD8-664D-BDEB-B3E00236DD16}"/>
                </a:ext>
              </a:extLst>
            </p:cNvPr>
            <p:cNvSpPr/>
            <p:nvPr/>
          </p:nvSpPr>
          <p:spPr>
            <a:xfrm>
              <a:off x="7504393" y="2845788"/>
              <a:ext cx="69763" cy="69763"/>
            </a:xfrm>
            <a:prstGeom prst="ellipse">
              <a:avLst/>
            </a:prstGeom>
            <a:solidFill>
              <a:schemeClr val="accent3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4899C52-BE74-0749-83A0-4231940C0457}"/>
                </a:ext>
              </a:extLst>
            </p:cNvPr>
            <p:cNvSpPr/>
            <p:nvPr/>
          </p:nvSpPr>
          <p:spPr>
            <a:xfrm>
              <a:off x="7504026" y="3184470"/>
              <a:ext cx="100568" cy="100568"/>
            </a:xfrm>
            <a:prstGeom prst="ellipse">
              <a:avLst/>
            </a:prstGeom>
            <a:solidFill>
              <a:schemeClr val="accent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85311-73D6-462A-8289-6D4A0EC4986C}"/>
              </a:ext>
            </a:extLst>
          </p:cNvPr>
          <p:cNvGrpSpPr/>
          <p:nvPr/>
        </p:nvGrpSpPr>
        <p:grpSpPr>
          <a:xfrm>
            <a:off x="7539540" y="2799655"/>
            <a:ext cx="1277868" cy="608542"/>
            <a:chOff x="7539540" y="2799655"/>
            <a:chExt cx="1277868" cy="608542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0BEED2C-B84E-B049-A35C-2AAB91B90507}"/>
                </a:ext>
              </a:extLst>
            </p:cNvPr>
            <p:cNvCxnSpPr>
              <a:stCxn id="133" idx="2"/>
            </p:cNvCxnSpPr>
            <p:nvPr/>
          </p:nvCxnSpPr>
          <p:spPr>
            <a:xfrm flipV="1">
              <a:off x="7539540" y="2799655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C59F02-9C9D-CA46-B578-B6AE220D7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7812" y="2799655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B62071-0E07-4A16-B7DC-CC2477BA6064}"/>
              </a:ext>
            </a:extLst>
          </p:cNvPr>
          <p:cNvGrpSpPr/>
          <p:nvPr/>
        </p:nvGrpSpPr>
        <p:grpSpPr>
          <a:xfrm>
            <a:off x="3374592" y="2852450"/>
            <a:ext cx="1277868" cy="608542"/>
            <a:chOff x="3374592" y="2852450"/>
            <a:chExt cx="1277868" cy="608542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318A62-A8E6-1147-A9F1-39DB863FB456}"/>
                </a:ext>
              </a:extLst>
            </p:cNvPr>
            <p:cNvCxnSpPr/>
            <p:nvPr/>
          </p:nvCxnSpPr>
          <p:spPr>
            <a:xfrm flipH="1" flipV="1">
              <a:off x="3754188" y="2852450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FF1F19A-D864-F749-8947-465570618C9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92" y="2852450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6AB1801-CDF8-B54C-8096-1F1EEFF1DD47}"/>
              </a:ext>
            </a:extLst>
          </p:cNvPr>
          <p:cNvSpPr txBox="1"/>
          <p:nvPr/>
        </p:nvSpPr>
        <p:spPr>
          <a:xfrm>
            <a:off x="4149829" y="520267"/>
            <a:ext cx="389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Pete’s </a:t>
            </a:r>
            <a:r>
              <a:rPr lang="en-US" sz="4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PetShop</a:t>
            </a:r>
            <a:endParaRPr lang="en-U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8943DCF-6E61-D644-9E46-1E72C80D9D0C}"/>
              </a:ext>
            </a:extLst>
          </p:cNvPr>
          <p:cNvSpPr txBox="1"/>
          <p:nvPr/>
        </p:nvSpPr>
        <p:spPr>
          <a:xfrm>
            <a:off x="1000928" y="2661122"/>
            <a:ext cx="228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Apa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itu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FA16ACC-0224-884C-A2CE-F45806EAB3DC}"/>
              </a:ext>
            </a:extLst>
          </p:cNvPr>
          <p:cNvSpPr txBox="1"/>
          <p:nvPr/>
        </p:nvSpPr>
        <p:spPr>
          <a:xfrm>
            <a:off x="8995788" y="2661122"/>
            <a:ext cx="228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Fitur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0F2D5F68-EE52-964A-A3A0-187BD5A7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7846" y="2683773"/>
            <a:ext cx="427035" cy="305025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A14EF784-882B-C747-A2D3-64B165D78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193" y="2685984"/>
            <a:ext cx="642084" cy="33293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81B32B09-55A7-A347-9421-FDDDB6725F48}"/>
              </a:ext>
            </a:extLst>
          </p:cNvPr>
          <p:cNvSpPr txBox="1"/>
          <p:nvPr/>
        </p:nvSpPr>
        <p:spPr>
          <a:xfrm>
            <a:off x="4149829" y="1179565"/>
            <a:ext cx="38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alpha val="74000"/>
                  </a:schemeClr>
                </a:solidFill>
                <a:latin typeface="+mj-lt"/>
              </a:rPr>
              <a:t>Blockchain based</a:t>
            </a:r>
          </a:p>
        </p:txBody>
      </p:sp>
    </p:spTree>
    <p:extLst>
      <p:ext uri="{BB962C8B-B14F-4D97-AF65-F5344CB8AC3E}">
        <p14:creationId xmlns:p14="http://schemas.microsoft.com/office/powerpoint/2010/main" val="39501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2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2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3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4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2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2" grpId="0"/>
          <p:bldP spid="143" grpId="0"/>
          <p:bldP spid="93" grpId="0" animBg="1"/>
          <p:bldP spid="102" grpId="0" animBg="1"/>
          <p:bldP spid="111" grpId="0" animBg="1"/>
          <p:bldP spid="132" grpId="0" animBg="1"/>
          <p:bldP spid="133" grpId="0" animBg="1"/>
          <p:bldP spid="134" grpId="0" animBg="1"/>
          <p:bldP spid="153" grpId="0"/>
          <p:bldP spid="156" grpId="0"/>
          <p:bldP spid="157" grpId="0"/>
          <p:bldP spid="1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2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2" grpId="0"/>
          <p:bldP spid="143" grpId="0"/>
          <p:bldP spid="93" grpId="0" animBg="1"/>
          <p:bldP spid="102" grpId="0" animBg="1"/>
          <p:bldP spid="111" grpId="0" animBg="1"/>
          <p:bldP spid="132" grpId="0" animBg="1"/>
          <p:bldP spid="133" grpId="0" animBg="1"/>
          <p:bldP spid="134" grpId="0" animBg="1"/>
          <p:bldP spid="153" grpId="0"/>
          <p:bldP spid="156" grpId="0"/>
          <p:bldP spid="157" grpId="0"/>
          <p:bldP spid="16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6D179C4-E3F0-4645-84E8-9ED220A042F4}"/>
              </a:ext>
            </a:extLst>
          </p:cNvPr>
          <p:cNvGrpSpPr/>
          <p:nvPr/>
        </p:nvGrpSpPr>
        <p:grpSpPr>
          <a:xfrm>
            <a:off x="5141111" y="1925189"/>
            <a:ext cx="6834278" cy="4051483"/>
            <a:chOff x="5141111" y="1925189"/>
            <a:chExt cx="6834278" cy="4051483"/>
          </a:xfrm>
        </p:grpSpPr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FE856909-9648-472A-8C7D-9A84944B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111" y="2149809"/>
              <a:ext cx="6834278" cy="3826863"/>
            </a:xfrm>
            <a:custGeom>
              <a:avLst/>
              <a:gdLst>
                <a:gd name="T0" fmla="*/ 1168 w 1210"/>
                <a:gd name="T1" fmla="*/ 167 h 679"/>
                <a:gd name="T2" fmla="*/ 1148 w 1210"/>
                <a:gd name="T3" fmla="*/ 193 h 679"/>
                <a:gd name="T4" fmla="*/ 833 w 1210"/>
                <a:gd name="T5" fmla="*/ 10 h 679"/>
                <a:gd name="T6" fmla="*/ 768 w 1210"/>
                <a:gd name="T7" fmla="*/ 12 h 679"/>
                <a:gd name="T8" fmla="*/ 85 w 1210"/>
                <a:gd name="T9" fmla="*/ 405 h 679"/>
                <a:gd name="T10" fmla="*/ 21 w 1210"/>
                <a:gd name="T11" fmla="*/ 407 h 679"/>
                <a:gd name="T12" fmla="*/ 26 w 1210"/>
                <a:gd name="T13" fmla="*/ 470 h 679"/>
                <a:gd name="T14" fmla="*/ 36 w 1210"/>
                <a:gd name="T15" fmla="*/ 479 h 679"/>
                <a:gd name="T16" fmla="*/ 37 w 1210"/>
                <a:gd name="T17" fmla="*/ 479 h 679"/>
                <a:gd name="T18" fmla="*/ 364 w 1210"/>
                <a:gd name="T19" fmla="*/ 669 h 679"/>
                <a:gd name="T20" fmla="*/ 428 w 1210"/>
                <a:gd name="T21" fmla="*/ 667 h 679"/>
                <a:gd name="T22" fmla="*/ 1162 w 1210"/>
                <a:gd name="T23" fmla="*/ 244 h 679"/>
                <a:gd name="T24" fmla="*/ 1168 w 1210"/>
                <a:gd name="T25" fmla="*/ 16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679">
                  <a:moveTo>
                    <a:pt x="1168" y="167"/>
                  </a:moveTo>
                  <a:cubicBezTo>
                    <a:pt x="1168" y="167"/>
                    <a:pt x="1143" y="165"/>
                    <a:pt x="1148" y="193"/>
                  </a:cubicBezTo>
                  <a:cubicBezTo>
                    <a:pt x="833" y="10"/>
                    <a:pt x="833" y="10"/>
                    <a:pt x="833" y="10"/>
                  </a:cubicBezTo>
                  <a:cubicBezTo>
                    <a:pt x="812" y="0"/>
                    <a:pt x="788" y="0"/>
                    <a:pt x="768" y="12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58" y="392"/>
                    <a:pt x="32" y="388"/>
                    <a:pt x="21" y="407"/>
                  </a:cubicBezTo>
                  <a:cubicBezTo>
                    <a:pt x="0" y="441"/>
                    <a:pt x="14" y="459"/>
                    <a:pt x="26" y="470"/>
                  </a:cubicBezTo>
                  <a:cubicBezTo>
                    <a:pt x="29" y="473"/>
                    <a:pt x="32" y="476"/>
                    <a:pt x="36" y="479"/>
                  </a:cubicBezTo>
                  <a:cubicBezTo>
                    <a:pt x="37" y="479"/>
                    <a:pt x="37" y="479"/>
                    <a:pt x="37" y="479"/>
                  </a:cubicBezTo>
                  <a:cubicBezTo>
                    <a:pt x="364" y="669"/>
                    <a:pt x="364" y="669"/>
                    <a:pt x="364" y="669"/>
                  </a:cubicBezTo>
                  <a:cubicBezTo>
                    <a:pt x="385" y="679"/>
                    <a:pt x="409" y="678"/>
                    <a:pt x="428" y="667"/>
                  </a:cubicBezTo>
                  <a:cubicBezTo>
                    <a:pt x="1162" y="244"/>
                    <a:pt x="1162" y="244"/>
                    <a:pt x="1162" y="244"/>
                  </a:cubicBezTo>
                  <a:cubicBezTo>
                    <a:pt x="1162" y="244"/>
                    <a:pt x="1210" y="214"/>
                    <a:pt x="1168" y="167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65000"/>
                  </a:schemeClr>
                </a:gs>
                <a:gs pos="81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39">
              <a:extLst>
                <a:ext uri="{FF2B5EF4-FFF2-40B4-BE49-F238E27FC236}">
                  <a16:creationId xmlns:a16="http://schemas.microsoft.com/office/drawing/2014/main" id="{301B269B-95B8-490A-A7A5-153391D63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984" y="1925189"/>
              <a:ext cx="6588860" cy="3851821"/>
            </a:xfrm>
            <a:custGeom>
              <a:avLst/>
              <a:gdLst>
                <a:gd name="T0" fmla="*/ 18 w 1167"/>
                <a:gd name="T1" fmla="*/ 436 h 683"/>
                <a:gd name="T2" fmla="*/ 755 w 1167"/>
                <a:gd name="T3" fmla="*/ 12 h 683"/>
                <a:gd name="T4" fmla="*/ 820 w 1167"/>
                <a:gd name="T5" fmla="*/ 10 h 683"/>
                <a:gd name="T6" fmla="*/ 1147 w 1167"/>
                <a:gd name="T7" fmla="*/ 200 h 683"/>
                <a:gd name="T8" fmla="*/ 1149 w 1167"/>
                <a:gd name="T9" fmla="*/ 248 h 683"/>
                <a:gd name="T10" fmla="*/ 415 w 1167"/>
                <a:gd name="T11" fmla="*/ 671 h 683"/>
                <a:gd name="T12" fmla="*/ 351 w 1167"/>
                <a:gd name="T13" fmla="*/ 673 h 683"/>
                <a:gd name="T14" fmla="*/ 24 w 1167"/>
                <a:gd name="T15" fmla="*/ 483 h 683"/>
                <a:gd name="T16" fmla="*/ 18 w 1167"/>
                <a:gd name="T17" fmla="*/ 43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7" h="683">
                  <a:moveTo>
                    <a:pt x="18" y="436"/>
                  </a:moveTo>
                  <a:cubicBezTo>
                    <a:pt x="755" y="12"/>
                    <a:pt x="755" y="12"/>
                    <a:pt x="755" y="12"/>
                  </a:cubicBezTo>
                  <a:cubicBezTo>
                    <a:pt x="775" y="1"/>
                    <a:pt x="799" y="0"/>
                    <a:pt x="820" y="10"/>
                  </a:cubicBezTo>
                  <a:cubicBezTo>
                    <a:pt x="1147" y="200"/>
                    <a:pt x="1147" y="200"/>
                    <a:pt x="1147" y="200"/>
                  </a:cubicBezTo>
                  <a:cubicBezTo>
                    <a:pt x="1164" y="212"/>
                    <a:pt x="1167" y="237"/>
                    <a:pt x="1149" y="248"/>
                  </a:cubicBezTo>
                  <a:cubicBezTo>
                    <a:pt x="415" y="671"/>
                    <a:pt x="415" y="671"/>
                    <a:pt x="415" y="671"/>
                  </a:cubicBezTo>
                  <a:cubicBezTo>
                    <a:pt x="395" y="682"/>
                    <a:pt x="371" y="683"/>
                    <a:pt x="351" y="673"/>
                  </a:cubicBezTo>
                  <a:cubicBezTo>
                    <a:pt x="24" y="483"/>
                    <a:pt x="24" y="483"/>
                    <a:pt x="24" y="483"/>
                  </a:cubicBezTo>
                  <a:cubicBezTo>
                    <a:pt x="0" y="469"/>
                    <a:pt x="2" y="448"/>
                    <a:pt x="18" y="43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40">
              <a:extLst>
                <a:ext uri="{FF2B5EF4-FFF2-40B4-BE49-F238E27FC236}">
                  <a16:creationId xmlns:a16="http://schemas.microsoft.com/office/drawing/2014/main" id="{BB585E12-CB8A-4C18-A509-4EC54F38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507" y="4891008"/>
              <a:ext cx="74873" cy="45756"/>
            </a:xfrm>
            <a:custGeom>
              <a:avLst/>
              <a:gdLst>
                <a:gd name="T0" fmla="*/ 2 w 13"/>
                <a:gd name="T1" fmla="*/ 7 h 8"/>
                <a:gd name="T2" fmla="*/ 2 w 13"/>
                <a:gd name="T3" fmla="*/ 7 h 8"/>
                <a:gd name="T4" fmla="*/ 2 w 13"/>
                <a:gd name="T5" fmla="*/ 2 h 8"/>
                <a:gd name="T6" fmla="*/ 2 w 13"/>
                <a:gd name="T7" fmla="*/ 2 h 8"/>
                <a:gd name="T8" fmla="*/ 11 w 13"/>
                <a:gd name="T9" fmla="*/ 1 h 8"/>
                <a:gd name="T10" fmla="*/ 11 w 13"/>
                <a:gd name="T11" fmla="*/ 2 h 8"/>
                <a:gd name="T12" fmla="*/ 10 w 13"/>
                <a:gd name="T13" fmla="*/ 6 h 8"/>
                <a:gd name="T14" fmla="*/ 10 w 13"/>
                <a:gd name="T15" fmla="*/ 6 h 8"/>
                <a:gd name="T16" fmla="*/ 2 w 13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0"/>
                    <a:pt x="9" y="0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3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4" y="8"/>
                    <a:pt x="2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Freeform 41">
              <a:extLst>
                <a:ext uri="{FF2B5EF4-FFF2-40B4-BE49-F238E27FC236}">
                  <a16:creationId xmlns:a16="http://schemas.microsoft.com/office/drawing/2014/main" id="{7B2F7BA0-176C-4BFB-8712-1DF5B67B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221" y="4928444"/>
              <a:ext cx="482517" cy="282855"/>
            </a:xfrm>
            <a:custGeom>
              <a:avLst/>
              <a:gdLst>
                <a:gd name="T0" fmla="*/ 75 w 86"/>
                <a:gd name="T1" fmla="*/ 48 h 50"/>
                <a:gd name="T2" fmla="*/ 2 w 86"/>
                <a:gd name="T3" fmla="*/ 7 h 50"/>
                <a:gd name="T4" fmla="*/ 3 w 86"/>
                <a:gd name="T5" fmla="*/ 2 h 50"/>
                <a:gd name="T6" fmla="*/ 3 w 86"/>
                <a:gd name="T7" fmla="*/ 2 h 50"/>
                <a:gd name="T8" fmla="*/ 11 w 86"/>
                <a:gd name="T9" fmla="*/ 2 h 50"/>
                <a:gd name="T10" fmla="*/ 84 w 86"/>
                <a:gd name="T11" fmla="*/ 43 h 50"/>
                <a:gd name="T12" fmla="*/ 83 w 86"/>
                <a:gd name="T13" fmla="*/ 48 h 50"/>
                <a:gd name="T14" fmla="*/ 83 w 86"/>
                <a:gd name="T15" fmla="*/ 48 h 50"/>
                <a:gd name="T16" fmla="*/ 75 w 86"/>
                <a:gd name="T17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50">
                  <a:moveTo>
                    <a:pt x="75" y="48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6" y="44"/>
                    <a:pt x="86" y="47"/>
                    <a:pt x="83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1" y="49"/>
                    <a:pt x="77" y="50"/>
                    <a:pt x="75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Freeform 42">
              <a:extLst>
                <a:ext uri="{FF2B5EF4-FFF2-40B4-BE49-F238E27FC236}">
                  <a16:creationId xmlns:a16="http://schemas.microsoft.com/office/drawing/2014/main" id="{30C59D0B-442B-4B55-B324-92966723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761" y="5248736"/>
              <a:ext cx="278695" cy="203822"/>
            </a:xfrm>
            <a:custGeom>
              <a:avLst/>
              <a:gdLst>
                <a:gd name="T0" fmla="*/ 44 w 49"/>
                <a:gd name="T1" fmla="*/ 0 h 36"/>
                <a:gd name="T2" fmla="*/ 41 w 49"/>
                <a:gd name="T3" fmla="*/ 1 h 36"/>
                <a:gd name="T4" fmla="*/ 41 w 49"/>
                <a:gd name="T5" fmla="*/ 1 h 36"/>
                <a:gd name="T6" fmla="*/ 5 w 49"/>
                <a:gd name="T7" fmla="*/ 22 h 36"/>
                <a:gd name="T8" fmla="*/ 5 w 49"/>
                <a:gd name="T9" fmla="*/ 22 h 36"/>
                <a:gd name="T10" fmla="*/ 1 w 49"/>
                <a:gd name="T11" fmla="*/ 27 h 36"/>
                <a:gd name="T12" fmla="*/ 4 w 49"/>
                <a:gd name="T13" fmla="*/ 36 h 36"/>
                <a:gd name="T14" fmla="*/ 8 w 49"/>
                <a:gd name="T15" fmla="*/ 35 h 36"/>
                <a:gd name="T16" fmla="*/ 8 w 49"/>
                <a:gd name="T17" fmla="*/ 35 h 36"/>
                <a:gd name="T18" fmla="*/ 8 w 49"/>
                <a:gd name="T19" fmla="*/ 35 h 36"/>
                <a:gd name="T20" fmla="*/ 8 w 49"/>
                <a:gd name="T21" fmla="*/ 35 h 36"/>
                <a:gd name="T22" fmla="*/ 43 w 49"/>
                <a:gd name="T23" fmla="*/ 14 h 36"/>
                <a:gd name="T24" fmla="*/ 43 w 49"/>
                <a:gd name="T25" fmla="*/ 14 h 36"/>
                <a:gd name="T26" fmla="*/ 48 w 49"/>
                <a:gd name="T27" fmla="*/ 9 h 36"/>
                <a:gd name="T28" fmla="*/ 44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4" y="0"/>
                  </a:moveTo>
                  <a:cubicBezTo>
                    <a:pt x="43" y="0"/>
                    <a:pt x="42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3"/>
                    <a:pt x="2" y="24"/>
                    <a:pt x="1" y="27"/>
                  </a:cubicBezTo>
                  <a:cubicBezTo>
                    <a:pt x="0" y="31"/>
                    <a:pt x="1" y="35"/>
                    <a:pt x="4" y="36"/>
                  </a:cubicBezTo>
                  <a:cubicBezTo>
                    <a:pt x="5" y="36"/>
                    <a:pt x="7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7" y="12"/>
                    <a:pt x="48" y="9"/>
                  </a:cubicBezTo>
                  <a:cubicBezTo>
                    <a:pt x="49" y="5"/>
                    <a:pt x="47" y="1"/>
                    <a:pt x="4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43">
              <a:extLst>
                <a:ext uri="{FF2B5EF4-FFF2-40B4-BE49-F238E27FC236}">
                  <a16:creationId xmlns:a16="http://schemas.microsoft.com/office/drawing/2014/main" id="{4F7D4155-3926-4AB4-A4EA-1A5864EC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399" y="5261215"/>
              <a:ext cx="282855" cy="207982"/>
            </a:xfrm>
            <a:custGeom>
              <a:avLst/>
              <a:gdLst>
                <a:gd name="T0" fmla="*/ 45 w 50"/>
                <a:gd name="T1" fmla="*/ 1 h 37"/>
                <a:gd name="T2" fmla="*/ 42 w 50"/>
                <a:gd name="T3" fmla="*/ 1 h 37"/>
                <a:gd name="T4" fmla="*/ 42 w 50"/>
                <a:gd name="T5" fmla="*/ 1 h 37"/>
                <a:gd name="T6" fmla="*/ 5 w 50"/>
                <a:gd name="T7" fmla="*/ 22 h 37"/>
                <a:gd name="T8" fmla="*/ 5 w 50"/>
                <a:gd name="T9" fmla="*/ 22 h 37"/>
                <a:gd name="T10" fmla="*/ 2 w 50"/>
                <a:gd name="T11" fmla="*/ 27 h 37"/>
                <a:gd name="T12" fmla="*/ 5 w 50"/>
                <a:gd name="T13" fmla="*/ 36 h 37"/>
                <a:gd name="T14" fmla="*/ 8 w 50"/>
                <a:gd name="T15" fmla="*/ 36 h 37"/>
                <a:gd name="T16" fmla="*/ 8 w 50"/>
                <a:gd name="T17" fmla="*/ 36 h 37"/>
                <a:gd name="T18" fmla="*/ 8 w 50"/>
                <a:gd name="T19" fmla="*/ 36 h 37"/>
                <a:gd name="T20" fmla="*/ 9 w 50"/>
                <a:gd name="T21" fmla="*/ 36 h 37"/>
                <a:gd name="T22" fmla="*/ 44 w 50"/>
                <a:gd name="T23" fmla="*/ 15 h 37"/>
                <a:gd name="T24" fmla="*/ 44 w 50"/>
                <a:gd name="T25" fmla="*/ 15 h 37"/>
                <a:gd name="T26" fmla="*/ 48 w 50"/>
                <a:gd name="T27" fmla="*/ 10 h 37"/>
                <a:gd name="T28" fmla="*/ 45 w 50"/>
                <a:gd name="T2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7">
                  <a:moveTo>
                    <a:pt x="45" y="1"/>
                  </a:moveTo>
                  <a:cubicBezTo>
                    <a:pt x="44" y="0"/>
                    <a:pt x="43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2" y="25"/>
                    <a:pt x="2" y="27"/>
                  </a:cubicBezTo>
                  <a:cubicBezTo>
                    <a:pt x="0" y="31"/>
                    <a:pt x="2" y="35"/>
                    <a:pt x="5" y="36"/>
                  </a:cubicBezTo>
                  <a:cubicBezTo>
                    <a:pt x="6" y="37"/>
                    <a:pt x="7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6" y="14"/>
                    <a:pt x="48" y="12"/>
                    <a:pt x="48" y="10"/>
                  </a:cubicBezTo>
                  <a:cubicBezTo>
                    <a:pt x="50" y="6"/>
                    <a:pt x="48" y="2"/>
                    <a:pt x="45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44">
              <a:extLst>
                <a:ext uri="{FF2B5EF4-FFF2-40B4-BE49-F238E27FC236}">
                  <a16:creationId xmlns:a16="http://schemas.microsoft.com/office/drawing/2014/main" id="{D3B503B8-A03A-4FAD-B409-0B9F3AFA8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93" y="5069872"/>
              <a:ext cx="278695" cy="203822"/>
            </a:xfrm>
            <a:custGeom>
              <a:avLst/>
              <a:gdLst>
                <a:gd name="T0" fmla="*/ 44 w 49"/>
                <a:gd name="T1" fmla="*/ 0 h 36"/>
                <a:gd name="T2" fmla="*/ 41 w 49"/>
                <a:gd name="T3" fmla="*/ 1 h 36"/>
                <a:gd name="T4" fmla="*/ 41 w 49"/>
                <a:gd name="T5" fmla="*/ 1 h 36"/>
                <a:gd name="T6" fmla="*/ 5 w 49"/>
                <a:gd name="T7" fmla="*/ 22 h 36"/>
                <a:gd name="T8" fmla="*/ 5 w 49"/>
                <a:gd name="T9" fmla="*/ 22 h 36"/>
                <a:gd name="T10" fmla="*/ 1 w 49"/>
                <a:gd name="T11" fmla="*/ 27 h 36"/>
                <a:gd name="T12" fmla="*/ 4 w 49"/>
                <a:gd name="T13" fmla="*/ 36 h 36"/>
                <a:gd name="T14" fmla="*/ 7 w 49"/>
                <a:gd name="T15" fmla="*/ 36 h 36"/>
                <a:gd name="T16" fmla="*/ 7 w 49"/>
                <a:gd name="T17" fmla="*/ 36 h 36"/>
                <a:gd name="T18" fmla="*/ 8 w 49"/>
                <a:gd name="T19" fmla="*/ 36 h 36"/>
                <a:gd name="T20" fmla="*/ 8 w 49"/>
                <a:gd name="T21" fmla="*/ 35 h 36"/>
                <a:gd name="T22" fmla="*/ 43 w 49"/>
                <a:gd name="T23" fmla="*/ 15 h 36"/>
                <a:gd name="T24" fmla="*/ 43 w 49"/>
                <a:gd name="T25" fmla="*/ 15 h 36"/>
                <a:gd name="T26" fmla="*/ 48 w 49"/>
                <a:gd name="T27" fmla="*/ 9 h 36"/>
                <a:gd name="T28" fmla="*/ 44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4" y="0"/>
                  </a:moveTo>
                  <a:cubicBezTo>
                    <a:pt x="43" y="0"/>
                    <a:pt x="42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3"/>
                    <a:pt x="2" y="25"/>
                    <a:pt x="1" y="27"/>
                  </a:cubicBezTo>
                  <a:cubicBezTo>
                    <a:pt x="0" y="31"/>
                    <a:pt x="1" y="35"/>
                    <a:pt x="4" y="36"/>
                  </a:cubicBezTo>
                  <a:cubicBezTo>
                    <a:pt x="5" y="36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4"/>
                    <a:pt x="47" y="12"/>
                    <a:pt x="48" y="9"/>
                  </a:cubicBezTo>
                  <a:cubicBezTo>
                    <a:pt x="49" y="5"/>
                    <a:pt x="47" y="1"/>
                    <a:pt x="4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5">
              <a:extLst>
                <a:ext uri="{FF2B5EF4-FFF2-40B4-BE49-F238E27FC236}">
                  <a16:creationId xmlns:a16="http://schemas.microsoft.com/office/drawing/2014/main" id="{5D2C61C6-940B-470E-9DFF-52145B4C0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532" y="5086510"/>
              <a:ext cx="278695" cy="203822"/>
            </a:xfrm>
            <a:custGeom>
              <a:avLst/>
              <a:gdLst>
                <a:gd name="T0" fmla="*/ 45 w 49"/>
                <a:gd name="T1" fmla="*/ 0 h 36"/>
                <a:gd name="T2" fmla="*/ 41 w 49"/>
                <a:gd name="T3" fmla="*/ 0 h 36"/>
                <a:gd name="T4" fmla="*/ 41 w 49"/>
                <a:gd name="T5" fmla="*/ 0 h 36"/>
                <a:gd name="T6" fmla="*/ 5 w 49"/>
                <a:gd name="T7" fmla="*/ 21 h 36"/>
                <a:gd name="T8" fmla="*/ 5 w 49"/>
                <a:gd name="T9" fmla="*/ 21 h 36"/>
                <a:gd name="T10" fmla="*/ 1 w 49"/>
                <a:gd name="T11" fmla="*/ 27 h 36"/>
                <a:gd name="T12" fmla="*/ 5 w 49"/>
                <a:gd name="T13" fmla="*/ 36 h 36"/>
                <a:gd name="T14" fmla="*/ 8 w 49"/>
                <a:gd name="T15" fmla="*/ 35 h 36"/>
                <a:gd name="T16" fmla="*/ 8 w 49"/>
                <a:gd name="T17" fmla="*/ 35 h 36"/>
                <a:gd name="T18" fmla="*/ 8 w 49"/>
                <a:gd name="T19" fmla="*/ 35 h 36"/>
                <a:gd name="T20" fmla="*/ 8 w 49"/>
                <a:gd name="T21" fmla="*/ 35 h 36"/>
                <a:gd name="T22" fmla="*/ 44 w 49"/>
                <a:gd name="T23" fmla="*/ 14 h 36"/>
                <a:gd name="T24" fmla="*/ 44 w 49"/>
                <a:gd name="T25" fmla="*/ 14 h 36"/>
                <a:gd name="T26" fmla="*/ 48 w 49"/>
                <a:gd name="T27" fmla="*/ 9 h 36"/>
                <a:gd name="T28" fmla="*/ 45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5" y="0"/>
                  </a:moveTo>
                  <a:cubicBezTo>
                    <a:pt x="44" y="0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2" y="24"/>
                    <a:pt x="1" y="27"/>
                  </a:cubicBezTo>
                  <a:cubicBezTo>
                    <a:pt x="0" y="31"/>
                    <a:pt x="2" y="35"/>
                    <a:pt x="5" y="36"/>
                  </a:cubicBezTo>
                  <a:cubicBezTo>
                    <a:pt x="6" y="36"/>
                    <a:pt x="7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6" y="13"/>
                    <a:pt x="47" y="11"/>
                    <a:pt x="48" y="9"/>
                  </a:cubicBezTo>
                  <a:cubicBezTo>
                    <a:pt x="49" y="5"/>
                    <a:pt x="48" y="1"/>
                    <a:pt x="45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46">
              <a:extLst>
                <a:ext uri="{FF2B5EF4-FFF2-40B4-BE49-F238E27FC236}">
                  <a16:creationId xmlns:a16="http://schemas.microsoft.com/office/drawing/2014/main" id="{06A35E0F-DF04-4C77-ABA2-3218C2D8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535" y="5431760"/>
              <a:ext cx="124789" cy="112310"/>
            </a:xfrm>
            <a:custGeom>
              <a:avLst/>
              <a:gdLst>
                <a:gd name="T0" fmla="*/ 18 w 22"/>
                <a:gd name="T1" fmla="*/ 1 h 20"/>
                <a:gd name="T2" fmla="*/ 14 w 22"/>
                <a:gd name="T3" fmla="*/ 1 h 20"/>
                <a:gd name="T4" fmla="*/ 14 w 22"/>
                <a:gd name="T5" fmla="*/ 1 h 20"/>
                <a:gd name="T6" fmla="*/ 5 w 22"/>
                <a:gd name="T7" fmla="*/ 6 h 20"/>
                <a:gd name="T8" fmla="*/ 5 w 22"/>
                <a:gd name="T9" fmla="*/ 6 h 20"/>
                <a:gd name="T10" fmla="*/ 1 w 22"/>
                <a:gd name="T11" fmla="*/ 11 h 20"/>
                <a:gd name="T12" fmla="*/ 5 w 22"/>
                <a:gd name="T13" fmla="*/ 20 h 20"/>
                <a:gd name="T14" fmla="*/ 8 w 22"/>
                <a:gd name="T15" fmla="*/ 20 h 20"/>
                <a:gd name="T16" fmla="*/ 8 w 22"/>
                <a:gd name="T17" fmla="*/ 20 h 20"/>
                <a:gd name="T18" fmla="*/ 8 w 22"/>
                <a:gd name="T19" fmla="*/ 20 h 20"/>
                <a:gd name="T20" fmla="*/ 8 w 22"/>
                <a:gd name="T21" fmla="*/ 20 h 20"/>
                <a:gd name="T22" fmla="*/ 17 w 22"/>
                <a:gd name="T23" fmla="*/ 15 h 20"/>
                <a:gd name="T24" fmla="*/ 17 w 22"/>
                <a:gd name="T25" fmla="*/ 15 h 20"/>
                <a:gd name="T26" fmla="*/ 21 w 22"/>
                <a:gd name="T27" fmla="*/ 10 h 20"/>
                <a:gd name="T28" fmla="*/ 18 w 22"/>
                <a:gd name="T2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8" y="1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2" y="9"/>
                    <a:pt x="1" y="11"/>
                  </a:cubicBezTo>
                  <a:cubicBezTo>
                    <a:pt x="0" y="15"/>
                    <a:pt x="2" y="19"/>
                    <a:pt x="5" y="20"/>
                  </a:cubicBez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4"/>
                    <a:pt x="20" y="12"/>
                    <a:pt x="21" y="10"/>
                  </a:cubicBezTo>
                  <a:cubicBezTo>
                    <a:pt x="22" y="6"/>
                    <a:pt x="21" y="2"/>
                    <a:pt x="1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Freeform 47">
              <a:extLst>
                <a:ext uri="{FF2B5EF4-FFF2-40B4-BE49-F238E27FC236}">
                  <a16:creationId xmlns:a16="http://schemas.microsoft.com/office/drawing/2014/main" id="{32072EA8-B8AB-42AB-91F7-5911F7154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333" y="5448398"/>
              <a:ext cx="124789" cy="112310"/>
            </a:xfrm>
            <a:custGeom>
              <a:avLst/>
              <a:gdLst>
                <a:gd name="T0" fmla="*/ 17 w 22"/>
                <a:gd name="T1" fmla="*/ 0 h 20"/>
                <a:gd name="T2" fmla="*/ 14 w 22"/>
                <a:gd name="T3" fmla="*/ 1 h 20"/>
                <a:gd name="T4" fmla="*/ 14 w 22"/>
                <a:gd name="T5" fmla="*/ 1 h 20"/>
                <a:gd name="T6" fmla="*/ 5 w 22"/>
                <a:gd name="T7" fmla="*/ 6 h 20"/>
                <a:gd name="T8" fmla="*/ 5 w 22"/>
                <a:gd name="T9" fmla="*/ 6 h 20"/>
                <a:gd name="T10" fmla="*/ 1 w 22"/>
                <a:gd name="T11" fmla="*/ 11 h 20"/>
                <a:gd name="T12" fmla="*/ 4 w 22"/>
                <a:gd name="T13" fmla="*/ 20 h 20"/>
                <a:gd name="T14" fmla="*/ 8 w 22"/>
                <a:gd name="T15" fmla="*/ 19 h 20"/>
                <a:gd name="T16" fmla="*/ 8 w 22"/>
                <a:gd name="T17" fmla="*/ 19 h 20"/>
                <a:gd name="T18" fmla="*/ 8 w 22"/>
                <a:gd name="T19" fmla="*/ 19 h 20"/>
                <a:gd name="T20" fmla="*/ 8 w 22"/>
                <a:gd name="T21" fmla="*/ 19 h 20"/>
                <a:gd name="T22" fmla="*/ 16 w 22"/>
                <a:gd name="T23" fmla="*/ 15 h 20"/>
                <a:gd name="T24" fmla="*/ 16 w 22"/>
                <a:gd name="T25" fmla="*/ 15 h 20"/>
                <a:gd name="T26" fmla="*/ 20 w 22"/>
                <a:gd name="T27" fmla="*/ 9 h 20"/>
                <a:gd name="T28" fmla="*/ 17 w 2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7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1" y="11"/>
                  </a:cubicBezTo>
                  <a:cubicBezTo>
                    <a:pt x="0" y="15"/>
                    <a:pt x="1" y="19"/>
                    <a:pt x="4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4"/>
                    <a:pt x="20" y="12"/>
                    <a:pt x="20" y="9"/>
                  </a:cubicBezTo>
                  <a:cubicBezTo>
                    <a:pt x="22" y="5"/>
                    <a:pt x="20" y="1"/>
                    <a:pt x="1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Freeform 48">
              <a:extLst>
                <a:ext uri="{FF2B5EF4-FFF2-40B4-BE49-F238E27FC236}">
                  <a16:creationId xmlns:a16="http://schemas.microsoft.com/office/drawing/2014/main" id="{264A3E1E-B13A-4CCC-B3B0-770228D8D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9891" y="2020860"/>
              <a:ext cx="6268568" cy="3652159"/>
            </a:xfrm>
            <a:custGeom>
              <a:avLst/>
              <a:gdLst>
                <a:gd name="T0" fmla="*/ 1097 w 1111"/>
                <a:gd name="T1" fmla="*/ 190 h 648"/>
                <a:gd name="T2" fmla="*/ 780 w 1111"/>
                <a:gd name="T3" fmla="*/ 8 h 648"/>
                <a:gd name="T4" fmla="*/ 735 w 1111"/>
                <a:gd name="T5" fmla="*/ 9 h 648"/>
                <a:gd name="T6" fmla="*/ 13 w 1111"/>
                <a:gd name="T7" fmla="*/ 425 h 648"/>
                <a:gd name="T8" fmla="*/ 17 w 1111"/>
                <a:gd name="T9" fmla="*/ 458 h 648"/>
                <a:gd name="T10" fmla="*/ 81 w 1111"/>
                <a:gd name="T11" fmla="*/ 495 h 648"/>
                <a:gd name="T12" fmla="*/ 91 w 1111"/>
                <a:gd name="T13" fmla="*/ 490 h 648"/>
                <a:gd name="T14" fmla="*/ 130 w 1111"/>
                <a:gd name="T15" fmla="*/ 488 h 648"/>
                <a:gd name="T16" fmla="*/ 273 w 1111"/>
                <a:gd name="T17" fmla="*/ 570 h 648"/>
                <a:gd name="T18" fmla="*/ 271 w 1111"/>
                <a:gd name="T19" fmla="*/ 593 h 648"/>
                <a:gd name="T20" fmla="*/ 261 w 1111"/>
                <a:gd name="T21" fmla="*/ 598 h 648"/>
                <a:gd name="T22" fmla="*/ 334 w 1111"/>
                <a:gd name="T23" fmla="*/ 641 h 648"/>
                <a:gd name="T24" fmla="*/ 379 w 1111"/>
                <a:gd name="T25" fmla="*/ 639 h 648"/>
                <a:gd name="T26" fmla="*/ 1098 w 1111"/>
                <a:gd name="T27" fmla="*/ 224 h 648"/>
                <a:gd name="T28" fmla="*/ 1097 w 1111"/>
                <a:gd name="T29" fmla="*/ 19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1" h="648">
                  <a:moveTo>
                    <a:pt x="1097" y="190"/>
                  </a:moveTo>
                  <a:cubicBezTo>
                    <a:pt x="780" y="8"/>
                    <a:pt x="780" y="8"/>
                    <a:pt x="780" y="8"/>
                  </a:cubicBezTo>
                  <a:cubicBezTo>
                    <a:pt x="766" y="0"/>
                    <a:pt x="749" y="1"/>
                    <a:pt x="735" y="9"/>
                  </a:cubicBezTo>
                  <a:cubicBezTo>
                    <a:pt x="13" y="425"/>
                    <a:pt x="13" y="425"/>
                    <a:pt x="13" y="425"/>
                  </a:cubicBezTo>
                  <a:cubicBezTo>
                    <a:pt x="1" y="433"/>
                    <a:pt x="0" y="448"/>
                    <a:pt x="17" y="458"/>
                  </a:cubicBezTo>
                  <a:cubicBezTo>
                    <a:pt x="81" y="495"/>
                    <a:pt x="81" y="495"/>
                    <a:pt x="81" y="495"/>
                  </a:cubicBezTo>
                  <a:cubicBezTo>
                    <a:pt x="91" y="490"/>
                    <a:pt x="91" y="490"/>
                    <a:pt x="91" y="490"/>
                  </a:cubicBezTo>
                  <a:cubicBezTo>
                    <a:pt x="103" y="483"/>
                    <a:pt x="120" y="482"/>
                    <a:pt x="130" y="488"/>
                  </a:cubicBezTo>
                  <a:cubicBezTo>
                    <a:pt x="273" y="570"/>
                    <a:pt x="273" y="570"/>
                    <a:pt x="273" y="570"/>
                  </a:cubicBezTo>
                  <a:cubicBezTo>
                    <a:pt x="283" y="576"/>
                    <a:pt x="282" y="586"/>
                    <a:pt x="271" y="593"/>
                  </a:cubicBezTo>
                  <a:cubicBezTo>
                    <a:pt x="261" y="598"/>
                    <a:pt x="261" y="598"/>
                    <a:pt x="261" y="598"/>
                  </a:cubicBezTo>
                  <a:cubicBezTo>
                    <a:pt x="334" y="641"/>
                    <a:pt x="334" y="641"/>
                    <a:pt x="334" y="641"/>
                  </a:cubicBezTo>
                  <a:cubicBezTo>
                    <a:pt x="348" y="648"/>
                    <a:pt x="365" y="647"/>
                    <a:pt x="379" y="639"/>
                  </a:cubicBezTo>
                  <a:cubicBezTo>
                    <a:pt x="1098" y="224"/>
                    <a:pt x="1098" y="224"/>
                    <a:pt x="1098" y="224"/>
                  </a:cubicBezTo>
                  <a:cubicBezTo>
                    <a:pt x="1111" y="216"/>
                    <a:pt x="1111" y="197"/>
                    <a:pt x="1097" y="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9" name="Freeform 48">
            <a:extLst>
              <a:ext uri="{FF2B5EF4-FFF2-40B4-BE49-F238E27FC236}">
                <a16:creationId xmlns:a16="http://schemas.microsoft.com/office/drawing/2014/main" id="{8C28D6EE-9C19-4776-A7B1-6B27E19E9E13}"/>
              </a:ext>
            </a:extLst>
          </p:cNvPr>
          <p:cNvSpPr>
            <a:spLocks/>
          </p:cNvSpPr>
          <p:nvPr/>
        </p:nvSpPr>
        <p:spPr bwMode="auto">
          <a:xfrm>
            <a:off x="5390689" y="2020860"/>
            <a:ext cx="6106342" cy="3556487"/>
          </a:xfrm>
          <a:custGeom>
            <a:avLst/>
            <a:gdLst>
              <a:gd name="T0" fmla="*/ 1097 w 1111"/>
              <a:gd name="T1" fmla="*/ 190 h 648"/>
              <a:gd name="T2" fmla="*/ 780 w 1111"/>
              <a:gd name="T3" fmla="*/ 8 h 648"/>
              <a:gd name="T4" fmla="*/ 735 w 1111"/>
              <a:gd name="T5" fmla="*/ 9 h 648"/>
              <a:gd name="T6" fmla="*/ 13 w 1111"/>
              <a:gd name="T7" fmla="*/ 425 h 648"/>
              <a:gd name="T8" fmla="*/ 17 w 1111"/>
              <a:gd name="T9" fmla="*/ 458 h 648"/>
              <a:gd name="T10" fmla="*/ 81 w 1111"/>
              <a:gd name="T11" fmla="*/ 495 h 648"/>
              <a:gd name="T12" fmla="*/ 91 w 1111"/>
              <a:gd name="T13" fmla="*/ 490 h 648"/>
              <a:gd name="T14" fmla="*/ 130 w 1111"/>
              <a:gd name="T15" fmla="*/ 488 h 648"/>
              <a:gd name="T16" fmla="*/ 273 w 1111"/>
              <a:gd name="T17" fmla="*/ 570 h 648"/>
              <a:gd name="T18" fmla="*/ 271 w 1111"/>
              <a:gd name="T19" fmla="*/ 593 h 648"/>
              <a:gd name="T20" fmla="*/ 261 w 1111"/>
              <a:gd name="T21" fmla="*/ 598 h 648"/>
              <a:gd name="T22" fmla="*/ 334 w 1111"/>
              <a:gd name="T23" fmla="*/ 641 h 648"/>
              <a:gd name="T24" fmla="*/ 379 w 1111"/>
              <a:gd name="T25" fmla="*/ 639 h 648"/>
              <a:gd name="T26" fmla="*/ 1098 w 1111"/>
              <a:gd name="T27" fmla="*/ 224 h 648"/>
              <a:gd name="T28" fmla="*/ 1097 w 1111"/>
              <a:gd name="T29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1" h="648">
                <a:moveTo>
                  <a:pt x="1097" y="190"/>
                </a:moveTo>
                <a:cubicBezTo>
                  <a:pt x="780" y="8"/>
                  <a:pt x="780" y="8"/>
                  <a:pt x="780" y="8"/>
                </a:cubicBezTo>
                <a:cubicBezTo>
                  <a:pt x="766" y="0"/>
                  <a:pt x="749" y="1"/>
                  <a:pt x="735" y="9"/>
                </a:cubicBezTo>
                <a:cubicBezTo>
                  <a:pt x="13" y="425"/>
                  <a:pt x="13" y="425"/>
                  <a:pt x="13" y="425"/>
                </a:cubicBezTo>
                <a:cubicBezTo>
                  <a:pt x="1" y="433"/>
                  <a:pt x="0" y="448"/>
                  <a:pt x="17" y="458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103" y="483"/>
                  <a:pt x="120" y="482"/>
                  <a:pt x="130" y="488"/>
                </a:cubicBezTo>
                <a:cubicBezTo>
                  <a:pt x="273" y="570"/>
                  <a:pt x="273" y="570"/>
                  <a:pt x="273" y="570"/>
                </a:cubicBezTo>
                <a:cubicBezTo>
                  <a:pt x="283" y="576"/>
                  <a:pt x="282" y="586"/>
                  <a:pt x="271" y="593"/>
                </a:cubicBezTo>
                <a:cubicBezTo>
                  <a:pt x="261" y="598"/>
                  <a:pt x="261" y="598"/>
                  <a:pt x="261" y="598"/>
                </a:cubicBezTo>
                <a:cubicBezTo>
                  <a:pt x="334" y="641"/>
                  <a:pt x="334" y="641"/>
                  <a:pt x="334" y="641"/>
                </a:cubicBezTo>
                <a:cubicBezTo>
                  <a:pt x="348" y="648"/>
                  <a:pt x="365" y="647"/>
                  <a:pt x="379" y="639"/>
                </a:cubicBezTo>
                <a:cubicBezTo>
                  <a:pt x="1098" y="224"/>
                  <a:pt x="1098" y="224"/>
                  <a:pt x="1098" y="224"/>
                </a:cubicBezTo>
                <a:cubicBezTo>
                  <a:pt x="1111" y="216"/>
                  <a:pt x="1111" y="197"/>
                  <a:pt x="1097" y="19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  <a:gs pos="50000">
                <a:schemeClr val="tx2">
                  <a:alpha val="25000"/>
                </a:schemeClr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48">
            <a:extLst>
              <a:ext uri="{FF2B5EF4-FFF2-40B4-BE49-F238E27FC236}">
                <a16:creationId xmlns:a16="http://schemas.microsoft.com/office/drawing/2014/main" id="{A5389948-C770-4FCC-97B8-45887A197FF9}"/>
              </a:ext>
            </a:extLst>
          </p:cNvPr>
          <p:cNvSpPr>
            <a:spLocks/>
          </p:cNvSpPr>
          <p:nvPr/>
        </p:nvSpPr>
        <p:spPr bwMode="auto">
          <a:xfrm>
            <a:off x="5390689" y="1862794"/>
            <a:ext cx="5910839" cy="3444177"/>
          </a:xfrm>
          <a:custGeom>
            <a:avLst/>
            <a:gdLst>
              <a:gd name="T0" fmla="*/ 1097 w 1111"/>
              <a:gd name="T1" fmla="*/ 190 h 648"/>
              <a:gd name="T2" fmla="*/ 780 w 1111"/>
              <a:gd name="T3" fmla="*/ 8 h 648"/>
              <a:gd name="T4" fmla="*/ 735 w 1111"/>
              <a:gd name="T5" fmla="*/ 9 h 648"/>
              <a:gd name="T6" fmla="*/ 13 w 1111"/>
              <a:gd name="T7" fmla="*/ 425 h 648"/>
              <a:gd name="T8" fmla="*/ 17 w 1111"/>
              <a:gd name="T9" fmla="*/ 458 h 648"/>
              <a:gd name="T10" fmla="*/ 81 w 1111"/>
              <a:gd name="T11" fmla="*/ 495 h 648"/>
              <a:gd name="T12" fmla="*/ 91 w 1111"/>
              <a:gd name="T13" fmla="*/ 490 h 648"/>
              <a:gd name="T14" fmla="*/ 130 w 1111"/>
              <a:gd name="T15" fmla="*/ 488 h 648"/>
              <a:gd name="T16" fmla="*/ 273 w 1111"/>
              <a:gd name="T17" fmla="*/ 570 h 648"/>
              <a:gd name="T18" fmla="*/ 271 w 1111"/>
              <a:gd name="T19" fmla="*/ 593 h 648"/>
              <a:gd name="T20" fmla="*/ 261 w 1111"/>
              <a:gd name="T21" fmla="*/ 598 h 648"/>
              <a:gd name="T22" fmla="*/ 334 w 1111"/>
              <a:gd name="T23" fmla="*/ 641 h 648"/>
              <a:gd name="T24" fmla="*/ 379 w 1111"/>
              <a:gd name="T25" fmla="*/ 639 h 648"/>
              <a:gd name="T26" fmla="*/ 1098 w 1111"/>
              <a:gd name="T27" fmla="*/ 224 h 648"/>
              <a:gd name="T28" fmla="*/ 1097 w 1111"/>
              <a:gd name="T29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1" h="648">
                <a:moveTo>
                  <a:pt x="1097" y="190"/>
                </a:moveTo>
                <a:cubicBezTo>
                  <a:pt x="780" y="8"/>
                  <a:pt x="780" y="8"/>
                  <a:pt x="780" y="8"/>
                </a:cubicBezTo>
                <a:cubicBezTo>
                  <a:pt x="766" y="0"/>
                  <a:pt x="749" y="1"/>
                  <a:pt x="735" y="9"/>
                </a:cubicBezTo>
                <a:cubicBezTo>
                  <a:pt x="13" y="425"/>
                  <a:pt x="13" y="425"/>
                  <a:pt x="13" y="425"/>
                </a:cubicBezTo>
                <a:cubicBezTo>
                  <a:pt x="1" y="433"/>
                  <a:pt x="0" y="448"/>
                  <a:pt x="17" y="458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103" y="483"/>
                  <a:pt x="120" y="482"/>
                  <a:pt x="130" y="488"/>
                </a:cubicBezTo>
                <a:cubicBezTo>
                  <a:pt x="273" y="570"/>
                  <a:pt x="273" y="570"/>
                  <a:pt x="273" y="570"/>
                </a:cubicBezTo>
                <a:cubicBezTo>
                  <a:pt x="283" y="576"/>
                  <a:pt x="282" y="586"/>
                  <a:pt x="271" y="593"/>
                </a:cubicBezTo>
                <a:cubicBezTo>
                  <a:pt x="261" y="598"/>
                  <a:pt x="261" y="598"/>
                  <a:pt x="261" y="598"/>
                </a:cubicBezTo>
                <a:cubicBezTo>
                  <a:pt x="334" y="641"/>
                  <a:pt x="334" y="641"/>
                  <a:pt x="334" y="641"/>
                </a:cubicBezTo>
                <a:cubicBezTo>
                  <a:pt x="348" y="648"/>
                  <a:pt x="365" y="647"/>
                  <a:pt x="379" y="639"/>
                </a:cubicBezTo>
                <a:cubicBezTo>
                  <a:pt x="1098" y="224"/>
                  <a:pt x="1098" y="224"/>
                  <a:pt x="1098" y="224"/>
                </a:cubicBezTo>
                <a:cubicBezTo>
                  <a:pt x="1111" y="216"/>
                  <a:pt x="1111" y="197"/>
                  <a:pt x="1097" y="19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  <a:gs pos="50000">
                <a:schemeClr val="tx2">
                  <a:alpha val="25000"/>
                </a:schemeClr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01EA4-E5A4-4524-8F0A-BC567524CD92}"/>
              </a:ext>
            </a:extLst>
          </p:cNvPr>
          <p:cNvSpPr txBox="1"/>
          <p:nvPr/>
        </p:nvSpPr>
        <p:spPr>
          <a:xfrm>
            <a:off x="1000229" y="1172635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2"/>
                </a:solidFill>
              </a:rPr>
              <a:t>Lingkungan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Operasi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59ED0-5854-4F1B-868C-074CED85DC91}"/>
              </a:ext>
            </a:extLst>
          </p:cNvPr>
          <p:cNvSpPr txBox="1"/>
          <p:nvPr/>
        </p:nvSpPr>
        <p:spPr>
          <a:xfrm>
            <a:off x="1000229" y="1555017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Pet Shop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3459896-EF2A-4A20-8B8B-24AEE7CF9063}"/>
              </a:ext>
            </a:extLst>
          </p:cNvPr>
          <p:cNvSpPr/>
          <p:nvPr/>
        </p:nvSpPr>
        <p:spPr>
          <a:xfrm>
            <a:off x="7877665" y="2620079"/>
            <a:ext cx="1362888" cy="1362888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threePt" dir="t"/>
          </a:scene3d>
          <a:sp3d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97" name="Group 51">
            <a:extLst>
              <a:ext uri="{FF2B5EF4-FFF2-40B4-BE49-F238E27FC236}">
                <a16:creationId xmlns:a16="http://schemas.microsoft.com/office/drawing/2014/main" id="{504409A0-AF9C-40EB-8394-82EFB5805A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4254" y="2960703"/>
            <a:ext cx="777062" cy="562928"/>
            <a:chOff x="4849" y="2465"/>
            <a:chExt cx="352" cy="255"/>
          </a:xfrm>
        </p:grpSpPr>
        <p:sp>
          <p:nvSpPr>
            <p:cNvPr id="3099" name="Freeform 52">
              <a:extLst>
                <a:ext uri="{FF2B5EF4-FFF2-40B4-BE49-F238E27FC236}">
                  <a16:creationId xmlns:a16="http://schemas.microsoft.com/office/drawing/2014/main" id="{AE28FBED-D6BF-4FD2-A2C0-B2EC8CFC7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02"/>
              <a:ext cx="352" cy="218"/>
            </a:xfrm>
            <a:custGeom>
              <a:avLst/>
              <a:gdLst>
                <a:gd name="T0" fmla="*/ 148 w 153"/>
                <a:gd name="T1" fmla="*/ 32 h 94"/>
                <a:gd name="T2" fmla="*/ 77 w 153"/>
                <a:gd name="T3" fmla="*/ 0 h 94"/>
                <a:gd name="T4" fmla="*/ 5 w 153"/>
                <a:gd name="T5" fmla="*/ 32 h 94"/>
                <a:gd name="T6" fmla="*/ 0 w 153"/>
                <a:gd name="T7" fmla="*/ 32 h 94"/>
                <a:gd name="T8" fmla="*/ 0 w 153"/>
                <a:gd name="T9" fmla="*/ 47 h 94"/>
                <a:gd name="T10" fmla="*/ 77 w 153"/>
                <a:gd name="T11" fmla="*/ 94 h 94"/>
                <a:gd name="T12" fmla="*/ 153 w 153"/>
                <a:gd name="T13" fmla="*/ 47 h 94"/>
                <a:gd name="T14" fmla="*/ 153 w 153"/>
                <a:gd name="T15" fmla="*/ 32 h 94"/>
                <a:gd name="T16" fmla="*/ 148 w 153"/>
                <a:gd name="T17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94">
                  <a:moveTo>
                    <a:pt x="148" y="32"/>
                  </a:moveTo>
                  <a:cubicBezTo>
                    <a:pt x="138" y="13"/>
                    <a:pt x="110" y="0"/>
                    <a:pt x="77" y="0"/>
                  </a:cubicBezTo>
                  <a:cubicBezTo>
                    <a:pt x="44" y="0"/>
                    <a:pt x="16" y="13"/>
                    <a:pt x="5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73"/>
                    <a:pt x="35" y="94"/>
                    <a:pt x="77" y="94"/>
                  </a:cubicBezTo>
                  <a:cubicBezTo>
                    <a:pt x="119" y="94"/>
                    <a:pt x="153" y="73"/>
                    <a:pt x="153" y="47"/>
                  </a:cubicBezTo>
                  <a:cubicBezTo>
                    <a:pt x="153" y="32"/>
                    <a:pt x="153" y="32"/>
                    <a:pt x="153" y="32"/>
                  </a:cubicBezTo>
                  <a:lnTo>
                    <a:pt x="148" y="32"/>
                  </a:lnTo>
                  <a:close/>
                </a:path>
              </a:pathLst>
            </a:custGeom>
            <a:solidFill>
              <a:srgbClr val="E067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Oval 53">
              <a:extLst>
                <a:ext uri="{FF2B5EF4-FFF2-40B4-BE49-F238E27FC236}">
                  <a16:creationId xmlns:a16="http://schemas.microsoft.com/office/drawing/2014/main" id="{1A49C738-1FB5-43B6-9352-3DEE78A5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465"/>
              <a:ext cx="352" cy="220"/>
            </a:xfrm>
            <a:prstGeom prst="ellipse">
              <a:avLst/>
            </a:prstGeom>
            <a:solidFill>
              <a:srgbClr val="FFD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Oval 54">
              <a:extLst>
                <a:ext uri="{FF2B5EF4-FFF2-40B4-BE49-F238E27FC236}">
                  <a16:creationId xmlns:a16="http://schemas.microsoft.com/office/drawing/2014/main" id="{8223300B-ED8C-4C1D-BDDD-45A5FA620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488"/>
              <a:ext cx="281" cy="165"/>
            </a:xfrm>
            <a:prstGeom prst="ellipse">
              <a:avLst/>
            </a:prstGeom>
            <a:solidFill>
              <a:srgbClr val="F9B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Freeform 55">
              <a:extLst>
                <a:ext uri="{FF2B5EF4-FFF2-40B4-BE49-F238E27FC236}">
                  <a16:creationId xmlns:a16="http://schemas.microsoft.com/office/drawing/2014/main" id="{689FEB07-D93A-434E-A611-FC344DE5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488"/>
              <a:ext cx="281" cy="95"/>
            </a:xfrm>
            <a:custGeom>
              <a:avLst/>
              <a:gdLst>
                <a:gd name="T0" fmla="*/ 61 w 122"/>
                <a:gd name="T1" fmla="*/ 0 h 41"/>
                <a:gd name="T2" fmla="*/ 0 w 122"/>
                <a:gd name="T3" fmla="*/ 35 h 41"/>
                <a:gd name="T4" fmla="*/ 1 w 122"/>
                <a:gd name="T5" fmla="*/ 41 h 41"/>
                <a:gd name="T6" fmla="*/ 61 w 122"/>
                <a:gd name="T7" fmla="*/ 10 h 41"/>
                <a:gd name="T8" fmla="*/ 121 w 122"/>
                <a:gd name="T9" fmla="*/ 41 h 41"/>
                <a:gd name="T10" fmla="*/ 122 w 122"/>
                <a:gd name="T11" fmla="*/ 35 h 41"/>
                <a:gd name="T12" fmla="*/ 61 w 122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41">
                  <a:moveTo>
                    <a:pt x="61" y="0"/>
                  </a:moveTo>
                  <a:cubicBezTo>
                    <a:pt x="27" y="0"/>
                    <a:pt x="0" y="1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5" y="23"/>
                    <a:pt x="30" y="10"/>
                    <a:pt x="61" y="10"/>
                  </a:cubicBezTo>
                  <a:cubicBezTo>
                    <a:pt x="91" y="10"/>
                    <a:pt x="117" y="23"/>
                    <a:pt x="121" y="41"/>
                  </a:cubicBezTo>
                  <a:cubicBezTo>
                    <a:pt x="121" y="39"/>
                    <a:pt x="122" y="37"/>
                    <a:pt x="122" y="35"/>
                  </a:cubicBezTo>
                  <a:cubicBezTo>
                    <a:pt x="122" y="16"/>
                    <a:pt x="94" y="0"/>
                    <a:pt x="61" y="0"/>
                  </a:cubicBezTo>
                  <a:close/>
                </a:path>
              </a:pathLst>
            </a:custGeom>
            <a:solidFill>
              <a:srgbClr val="DD71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Freeform 56">
              <a:extLst>
                <a:ext uri="{FF2B5EF4-FFF2-40B4-BE49-F238E27FC236}">
                  <a16:creationId xmlns:a16="http://schemas.microsoft.com/office/drawing/2014/main" id="{C17BF583-8BB6-43BB-9B5E-4540F29AB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3" y="2514"/>
              <a:ext cx="212" cy="129"/>
            </a:xfrm>
            <a:custGeom>
              <a:avLst/>
              <a:gdLst>
                <a:gd name="T0" fmla="*/ 86 w 92"/>
                <a:gd name="T1" fmla="*/ 41 h 56"/>
                <a:gd name="T2" fmla="*/ 84 w 92"/>
                <a:gd name="T3" fmla="*/ 40 h 56"/>
                <a:gd name="T4" fmla="*/ 87 w 92"/>
                <a:gd name="T5" fmla="*/ 35 h 56"/>
                <a:gd name="T6" fmla="*/ 86 w 92"/>
                <a:gd name="T7" fmla="*/ 35 h 56"/>
                <a:gd name="T8" fmla="*/ 87 w 92"/>
                <a:gd name="T9" fmla="*/ 35 h 56"/>
                <a:gd name="T10" fmla="*/ 87 w 92"/>
                <a:gd name="T11" fmla="*/ 29 h 56"/>
                <a:gd name="T12" fmla="*/ 83 w 92"/>
                <a:gd name="T13" fmla="*/ 28 h 56"/>
                <a:gd name="T14" fmla="*/ 78 w 92"/>
                <a:gd name="T15" fmla="*/ 24 h 56"/>
                <a:gd name="T16" fmla="*/ 67 w 92"/>
                <a:gd name="T17" fmla="*/ 21 h 56"/>
                <a:gd name="T18" fmla="*/ 56 w 92"/>
                <a:gd name="T19" fmla="*/ 21 h 56"/>
                <a:gd name="T20" fmla="*/ 56 w 92"/>
                <a:gd name="T21" fmla="*/ 16 h 56"/>
                <a:gd name="T22" fmla="*/ 50 w 92"/>
                <a:gd name="T23" fmla="*/ 10 h 56"/>
                <a:gd name="T24" fmla="*/ 42 w 92"/>
                <a:gd name="T25" fmla="*/ 7 h 56"/>
                <a:gd name="T26" fmla="*/ 34 w 92"/>
                <a:gd name="T27" fmla="*/ 6 h 56"/>
                <a:gd name="T28" fmla="*/ 28 w 92"/>
                <a:gd name="T29" fmla="*/ 7 h 56"/>
                <a:gd name="T30" fmla="*/ 21 w 92"/>
                <a:gd name="T31" fmla="*/ 3 h 56"/>
                <a:gd name="T32" fmla="*/ 20 w 92"/>
                <a:gd name="T33" fmla="*/ 0 h 56"/>
                <a:gd name="T34" fmla="*/ 13 w 92"/>
                <a:gd name="T35" fmla="*/ 0 h 56"/>
                <a:gd name="T36" fmla="*/ 13 w 92"/>
                <a:gd name="T37" fmla="*/ 6 h 56"/>
                <a:gd name="T38" fmla="*/ 20 w 92"/>
                <a:gd name="T39" fmla="*/ 11 h 56"/>
                <a:gd name="T40" fmla="*/ 19 w 92"/>
                <a:gd name="T41" fmla="*/ 11 h 56"/>
                <a:gd name="T42" fmla="*/ 14 w 92"/>
                <a:gd name="T43" fmla="*/ 14 h 56"/>
                <a:gd name="T44" fmla="*/ 9 w 92"/>
                <a:gd name="T45" fmla="*/ 11 h 56"/>
                <a:gd name="T46" fmla="*/ 9 w 92"/>
                <a:gd name="T47" fmla="*/ 11 h 56"/>
                <a:gd name="T48" fmla="*/ 0 w 92"/>
                <a:gd name="T49" fmla="*/ 7 h 56"/>
                <a:gd name="T50" fmla="*/ 0 w 92"/>
                <a:gd name="T51" fmla="*/ 13 h 56"/>
                <a:gd name="T52" fmla="*/ 3 w 92"/>
                <a:gd name="T53" fmla="*/ 15 h 56"/>
                <a:gd name="T54" fmla="*/ 2 w 92"/>
                <a:gd name="T55" fmla="*/ 15 h 56"/>
                <a:gd name="T56" fmla="*/ 2 w 92"/>
                <a:gd name="T57" fmla="*/ 21 h 56"/>
                <a:gd name="T58" fmla="*/ 59 w 92"/>
                <a:gd name="T59" fmla="*/ 55 h 56"/>
                <a:gd name="T60" fmla="*/ 65 w 92"/>
                <a:gd name="T61" fmla="*/ 51 h 56"/>
                <a:gd name="T62" fmla="*/ 72 w 92"/>
                <a:gd name="T63" fmla="*/ 56 h 56"/>
                <a:gd name="T64" fmla="*/ 79 w 92"/>
                <a:gd name="T65" fmla="*/ 52 h 56"/>
                <a:gd name="T66" fmla="*/ 79 w 92"/>
                <a:gd name="T67" fmla="*/ 46 h 56"/>
                <a:gd name="T68" fmla="*/ 74 w 92"/>
                <a:gd name="T69" fmla="*/ 49 h 56"/>
                <a:gd name="T70" fmla="*/ 71 w 92"/>
                <a:gd name="T71" fmla="*/ 47 h 56"/>
                <a:gd name="T72" fmla="*/ 73 w 92"/>
                <a:gd name="T73" fmla="*/ 46 h 56"/>
                <a:gd name="T74" fmla="*/ 77 w 92"/>
                <a:gd name="T75" fmla="*/ 44 h 56"/>
                <a:gd name="T76" fmla="*/ 85 w 92"/>
                <a:gd name="T77" fmla="*/ 48 h 56"/>
                <a:gd name="T78" fmla="*/ 92 w 92"/>
                <a:gd name="T79" fmla="*/ 45 h 56"/>
                <a:gd name="T80" fmla="*/ 92 w 92"/>
                <a:gd name="T81" fmla="*/ 38 h 56"/>
                <a:gd name="T82" fmla="*/ 86 w 92"/>
                <a:gd name="T83" fmla="*/ 41 h 56"/>
                <a:gd name="T84" fmla="*/ 33 w 92"/>
                <a:gd name="T85" fmla="*/ 30 h 56"/>
                <a:gd name="T86" fmla="*/ 20 w 92"/>
                <a:gd name="T87" fmla="*/ 22 h 56"/>
                <a:gd name="T88" fmla="*/ 25 w 92"/>
                <a:gd name="T89" fmla="*/ 19 h 56"/>
                <a:gd name="T90" fmla="*/ 32 w 92"/>
                <a:gd name="T91" fmla="*/ 15 h 56"/>
                <a:gd name="T92" fmla="*/ 38 w 92"/>
                <a:gd name="T93" fmla="*/ 14 h 56"/>
                <a:gd name="T94" fmla="*/ 43 w 92"/>
                <a:gd name="T95" fmla="*/ 16 h 56"/>
                <a:gd name="T96" fmla="*/ 46 w 92"/>
                <a:gd name="T97" fmla="*/ 19 h 56"/>
                <a:gd name="T98" fmla="*/ 45 w 92"/>
                <a:gd name="T99" fmla="*/ 23 h 56"/>
                <a:gd name="T100" fmla="*/ 39 w 92"/>
                <a:gd name="T101" fmla="*/ 26 h 56"/>
                <a:gd name="T102" fmla="*/ 33 w 92"/>
                <a:gd name="T103" fmla="*/ 30 h 56"/>
                <a:gd name="T104" fmla="*/ 71 w 92"/>
                <a:gd name="T105" fmla="*/ 36 h 56"/>
                <a:gd name="T106" fmla="*/ 66 w 92"/>
                <a:gd name="T107" fmla="*/ 39 h 56"/>
                <a:gd name="T108" fmla="*/ 58 w 92"/>
                <a:gd name="T109" fmla="*/ 44 h 56"/>
                <a:gd name="T110" fmla="*/ 42 w 92"/>
                <a:gd name="T111" fmla="*/ 35 h 56"/>
                <a:gd name="T112" fmla="*/ 50 w 92"/>
                <a:gd name="T113" fmla="*/ 31 h 56"/>
                <a:gd name="T114" fmla="*/ 58 w 92"/>
                <a:gd name="T115" fmla="*/ 27 h 56"/>
                <a:gd name="T116" fmla="*/ 63 w 92"/>
                <a:gd name="T117" fmla="*/ 27 h 56"/>
                <a:gd name="T118" fmla="*/ 69 w 92"/>
                <a:gd name="T119" fmla="*/ 29 h 56"/>
                <a:gd name="T120" fmla="*/ 72 w 92"/>
                <a:gd name="T121" fmla="*/ 33 h 56"/>
                <a:gd name="T122" fmla="*/ 71 w 92"/>
                <a:gd name="T12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" h="56">
                  <a:moveTo>
                    <a:pt x="86" y="41"/>
                  </a:moveTo>
                  <a:cubicBezTo>
                    <a:pt x="84" y="40"/>
                    <a:pt x="84" y="40"/>
                    <a:pt x="84" y="40"/>
                  </a:cubicBezTo>
                  <a:cubicBezTo>
                    <a:pt x="85" y="38"/>
                    <a:pt x="86" y="37"/>
                    <a:pt x="87" y="35"/>
                  </a:cubicBezTo>
                  <a:cubicBezTo>
                    <a:pt x="87" y="35"/>
                    <a:pt x="86" y="35"/>
                    <a:pt x="86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7"/>
                    <a:pt x="80" y="26"/>
                    <a:pt x="78" y="24"/>
                  </a:cubicBezTo>
                  <a:cubicBezTo>
                    <a:pt x="75" y="22"/>
                    <a:pt x="71" y="21"/>
                    <a:pt x="67" y="21"/>
                  </a:cubicBezTo>
                  <a:cubicBezTo>
                    <a:pt x="64" y="20"/>
                    <a:pt x="60" y="20"/>
                    <a:pt x="56" y="21"/>
                  </a:cubicBezTo>
                  <a:cubicBezTo>
                    <a:pt x="57" y="19"/>
                    <a:pt x="57" y="17"/>
                    <a:pt x="56" y="16"/>
                  </a:cubicBezTo>
                  <a:cubicBezTo>
                    <a:pt x="54" y="14"/>
                    <a:pt x="53" y="12"/>
                    <a:pt x="50" y="10"/>
                  </a:cubicBezTo>
                  <a:cubicBezTo>
                    <a:pt x="47" y="9"/>
                    <a:pt x="45" y="8"/>
                    <a:pt x="42" y="7"/>
                  </a:cubicBezTo>
                  <a:cubicBezTo>
                    <a:pt x="39" y="7"/>
                    <a:pt x="36" y="6"/>
                    <a:pt x="34" y="6"/>
                  </a:cubicBezTo>
                  <a:cubicBezTo>
                    <a:pt x="32" y="6"/>
                    <a:pt x="30" y="7"/>
                    <a:pt x="28" y="7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5" y="45"/>
                    <a:pt x="76" y="45"/>
                    <a:pt x="77" y="44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38"/>
                    <a:pt x="92" y="38"/>
                    <a:pt x="92" y="38"/>
                  </a:cubicBezTo>
                  <a:lnTo>
                    <a:pt x="86" y="41"/>
                  </a:lnTo>
                  <a:close/>
                  <a:moveTo>
                    <a:pt x="33" y="30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9" y="17"/>
                    <a:pt x="31" y="15"/>
                    <a:pt x="32" y="15"/>
                  </a:cubicBezTo>
                  <a:cubicBezTo>
                    <a:pt x="34" y="14"/>
                    <a:pt x="36" y="14"/>
                    <a:pt x="38" y="14"/>
                  </a:cubicBezTo>
                  <a:cubicBezTo>
                    <a:pt x="40" y="14"/>
                    <a:pt x="41" y="15"/>
                    <a:pt x="43" y="16"/>
                  </a:cubicBezTo>
                  <a:cubicBezTo>
                    <a:pt x="45" y="17"/>
                    <a:pt x="46" y="18"/>
                    <a:pt x="46" y="19"/>
                  </a:cubicBezTo>
                  <a:cubicBezTo>
                    <a:pt x="47" y="21"/>
                    <a:pt x="46" y="22"/>
                    <a:pt x="45" y="23"/>
                  </a:cubicBezTo>
                  <a:cubicBezTo>
                    <a:pt x="44" y="23"/>
                    <a:pt x="42" y="24"/>
                    <a:pt x="39" y="26"/>
                  </a:cubicBezTo>
                  <a:lnTo>
                    <a:pt x="33" y="30"/>
                  </a:lnTo>
                  <a:close/>
                  <a:moveTo>
                    <a:pt x="71" y="36"/>
                  </a:moveTo>
                  <a:cubicBezTo>
                    <a:pt x="71" y="36"/>
                    <a:pt x="69" y="38"/>
                    <a:pt x="66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3" y="29"/>
                    <a:pt x="56" y="28"/>
                    <a:pt x="58" y="27"/>
                  </a:cubicBezTo>
                  <a:cubicBezTo>
                    <a:pt x="60" y="27"/>
                    <a:pt x="62" y="27"/>
                    <a:pt x="63" y="27"/>
                  </a:cubicBezTo>
                  <a:cubicBezTo>
                    <a:pt x="65" y="27"/>
                    <a:pt x="67" y="28"/>
                    <a:pt x="69" y="29"/>
                  </a:cubicBezTo>
                  <a:cubicBezTo>
                    <a:pt x="71" y="30"/>
                    <a:pt x="72" y="32"/>
                    <a:pt x="72" y="33"/>
                  </a:cubicBezTo>
                  <a:cubicBezTo>
                    <a:pt x="73" y="34"/>
                    <a:pt x="72" y="35"/>
                    <a:pt x="71" y="36"/>
                  </a:cubicBezTo>
                  <a:close/>
                </a:path>
              </a:pathLst>
            </a:custGeom>
            <a:solidFill>
              <a:srgbClr val="DD71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00D0544C-4D4B-4E35-9EF2-35E8B2C35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3" y="2504"/>
              <a:ext cx="212" cy="123"/>
            </a:xfrm>
            <a:custGeom>
              <a:avLst/>
              <a:gdLst>
                <a:gd name="T0" fmla="*/ 85 w 92"/>
                <a:gd name="T1" fmla="*/ 46 h 53"/>
                <a:gd name="T2" fmla="*/ 77 w 92"/>
                <a:gd name="T3" fmla="*/ 41 h 53"/>
                <a:gd name="T4" fmla="*/ 73 w 92"/>
                <a:gd name="T5" fmla="*/ 44 h 53"/>
                <a:gd name="T6" fmla="*/ 71 w 92"/>
                <a:gd name="T7" fmla="*/ 45 h 53"/>
                <a:gd name="T8" fmla="*/ 79 w 92"/>
                <a:gd name="T9" fmla="*/ 50 h 53"/>
                <a:gd name="T10" fmla="*/ 72 w 92"/>
                <a:gd name="T11" fmla="*/ 53 h 53"/>
                <a:gd name="T12" fmla="*/ 65 w 92"/>
                <a:gd name="T13" fmla="*/ 49 h 53"/>
                <a:gd name="T14" fmla="*/ 59 w 92"/>
                <a:gd name="T15" fmla="*/ 52 h 53"/>
                <a:gd name="T16" fmla="*/ 2 w 92"/>
                <a:gd name="T17" fmla="*/ 19 h 53"/>
                <a:gd name="T18" fmla="*/ 8 w 92"/>
                <a:gd name="T19" fmla="*/ 16 h 53"/>
                <a:gd name="T20" fmla="*/ 0 w 92"/>
                <a:gd name="T21" fmla="*/ 11 h 53"/>
                <a:gd name="T22" fmla="*/ 6 w 92"/>
                <a:gd name="T23" fmla="*/ 7 h 53"/>
                <a:gd name="T24" fmla="*/ 14 w 92"/>
                <a:gd name="T25" fmla="*/ 12 h 53"/>
                <a:gd name="T26" fmla="*/ 19 w 92"/>
                <a:gd name="T27" fmla="*/ 9 h 53"/>
                <a:gd name="T28" fmla="*/ 20 w 92"/>
                <a:gd name="T29" fmla="*/ 8 h 53"/>
                <a:gd name="T30" fmla="*/ 13 w 92"/>
                <a:gd name="T31" fmla="*/ 4 h 53"/>
                <a:gd name="T32" fmla="*/ 19 w 92"/>
                <a:gd name="T33" fmla="*/ 0 h 53"/>
                <a:gd name="T34" fmla="*/ 28 w 92"/>
                <a:gd name="T35" fmla="*/ 5 h 53"/>
                <a:gd name="T36" fmla="*/ 34 w 92"/>
                <a:gd name="T37" fmla="*/ 4 h 53"/>
                <a:gd name="T38" fmla="*/ 42 w 92"/>
                <a:gd name="T39" fmla="*/ 5 h 53"/>
                <a:gd name="T40" fmla="*/ 50 w 92"/>
                <a:gd name="T41" fmla="*/ 8 h 53"/>
                <a:gd name="T42" fmla="*/ 56 w 92"/>
                <a:gd name="T43" fmla="*/ 13 h 53"/>
                <a:gd name="T44" fmla="*/ 56 w 92"/>
                <a:gd name="T45" fmla="*/ 19 h 53"/>
                <a:gd name="T46" fmla="*/ 67 w 92"/>
                <a:gd name="T47" fmla="*/ 18 h 53"/>
                <a:gd name="T48" fmla="*/ 78 w 92"/>
                <a:gd name="T49" fmla="*/ 22 h 53"/>
                <a:gd name="T50" fmla="*/ 84 w 92"/>
                <a:gd name="T51" fmla="*/ 27 h 53"/>
                <a:gd name="T52" fmla="*/ 87 w 92"/>
                <a:gd name="T53" fmla="*/ 33 h 53"/>
                <a:gd name="T54" fmla="*/ 84 w 92"/>
                <a:gd name="T55" fmla="*/ 38 h 53"/>
                <a:gd name="T56" fmla="*/ 92 w 92"/>
                <a:gd name="T57" fmla="*/ 42 h 53"/>
                <a:gd name="T58" fmla="*/ 85 w 92"/>
                <a:gd name="T59" fmla="*/ 46 h 53"/>
                <a:gd name="T60" fmla="*/ 20 w 92"/>
                <a:gd name="T61" fmla="*/ 20 h 53"/>
                <a:gd name="T62" fmla="*/ 33 w 92"/>
                <a:gd name="T63" fmla="*/ 27 h 53"/>
                <a:gd name="T64" fmla="*/ 39 w 92"/>
                <a:gd name="T65" fmla="*/ 24 h 53"/>
                <a:gd name="T66" fmla="*/ 45 w 92"/>
                <a:gd name="T67" fmla="*/ 20 h 53"/>
                <a:gd name="T68" fmla="*/ 46 w 92"/>
                <a:gd name="T69" fmla="*/ 17 h 53"/>
                <a:gd name="T70" fmla="*/ 43 w 92"/>
                <a:gd name="T71" fmla="*/ 14 h 53"/>
                <a:gd name="T72" fmla="*/ 38 w 92"/>
                <a:gd name="T73" fmla="*/ 12 h 53"/>
                <a:gd name="T74" fmla="*/ 32 w 92"/>
                <a:gd name="T75" fmla="*/ 13 h 53"/>
                <a:gd name="T76" fmla="*/ 25 w 92"/>
                <a:gd name="T77" fmla="*/ 17 h 53"/>
                <a:gd name="T78" fmla="*/ 20 w 92"/>
                <a:gd name="T79" fmla="*/ 20 h 53"/>
                <a:gd name="T80" fmla="*/ 42 w 92"/>
                <a:gd name="T81" fmla="*/ 33 h 53"/>
                <a:gd name="T82" fmla="*/ 58 w 92"/>
                <a:gd name="T83" fmla="*/ 42 h 53"/>
                <a:gd name="T84" fmla="*/ 66 w 92"/>
                <a:gd name="T85" fmla="*/ 37 h 53"/>
                <a:gd name="T86" fmla="*/ 71 w 92"/>
                <a:gd name="T87" fmla="*/ 33 h 53"/>
                <a:gd name="T88" fmla="*/ 72 w 92"/>
                <a:gd name="T89" fmla="*/ 30 h 53"/>
                <a:gd name="T90" fmla="*/ 69 w 92"/>
                <a:gd name="T91" fmla="*/ 27 h 53"/>
                <a:gd name="T92" fmla="*/ 63 w 92"/>
                <a:gd name="T93" fmla="*/ 25 h 53"/>
                <a:gd name="T94" fmla="*/ 58 w 92"/>
                <a:gd name="T95" fmla="*/ 25 h 53"/>
                <a:gd name="T96" fmla="*/ 50 w 92"/>
                <a:gd name="T97" fmla="*/ 29 h 53"/>
                <a:gd name="T98" fmla="*/ 42 w 92"/>
                <a:gd name="T99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53">
                  <a:moveTo>
                    <a:pt x="85" y="46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2"/>
                    <a:pt x="75" y="43"/>
                    <a:pt x="73" y="44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2" y="4"/>
                    <a:pt x="34" y="4"/>
                  </a:cubicBezTo>
                  <a:cubicBezTo>
                    <a:pt x="36" y="4"/>
                    <a:pt x="39" y="4"/>
                    <a:pt x="42" y="5"/>
                  </a:cubicBezTo>
                  <a:cubicBezTo>
                    <a:pt x="45" y="5"/>
                    <a:pt x="47" y="7"/>
                    <a:pt x="50" y="8"/>
                  </a:cubicBezTo>
                  <a:cubicBezTo>
                    <a:pt x="53" y="10"/>
                    <a:pt x="54" y="11"/>
                    <a:pt x="56" y="13"/>
                  </a:cubicBezTo>
                  <a:cubicBezTo>
                    <a:pt x="57" y="15"/>
                    <a:pt x="57" y="17"/>
                    <a:pt x="56" y="19"/>
                  </a:cubicBezTo>
                  <a:cubicBezTo>
                    <a:pt x="60" y="18"/>
                    <a:pt x="64" y="18"/>
                    <a:pt x="67" y="18"/>
                  </a:cubicBezTo>
                  <a:cubicBezTo>
                    <a:pt x="71" y="19"/>
                    <a:pt x="75" y="20"/>
                    <a:pt x="78" y="22"/>
                  </a:cubicBezTo>
                  <a:cubicBezTo>
                    <a:pt x="81" y="24"/>
                    <a:pt x="83" y="25"/>
                    <a:pt x="84" y="27"/>
                  </a:cubicBezTo>
                  <a:cubicBezTo>
                    <a:pt x="86" y="29"/>
                    <a:pt x="87" y="31"/>
                    <a:pt x="87" y="33"/>
                  </a:cubicBezTo>
                  <a:cubicBezTo>
                    <a:pt x="86" y="34"/>
                    <a:pt x="85" y="36"/>
                    <a:pt x="84" y="38"/>
                  </a:cubicBezTo>
                  <a:cubicBezTo>
                    <a:pt x="92" y="42"/>
                    <a:pt x="92" y="42"/>
                    <a:pt x="92" y="42"/>
                  </a:cubicBezTo>
                  <a:lnTo>
                    <a:pt x="85" y="46"/>
                  </a:lnTo>
                  <a:close/>
                  <a:moveTo>
                    <a:pt x="20" y="20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2" y="22"/>
                    <a:pt x="44" y="21"/>
                    <a:pt x="45" y="20"/>
                  </a:cubicBezTo>
                  <a:cubicBezTo>
                    <a:pt x="46" y="19"/>
                    <a:pt x="47" y="18"/>
                    <a:pt x="46" y="17"/>
                  </a:cubicBezTo>
                  <a:cubicBezTo>
                    <a:pt x="46" y="16"/>
                    <a:pt x="45" y="15"/>
                    <a:pt x="43" y="14"/>
                  </a:cubicBezTo>
                  <a:cubicBezTo>
                    <a:pt x="41" y="13"/>
                    <a:pt x="40" y="12"/>
                    <a:pt x="38" y="12"/>
                  </a:cubicBezTo>
                  <a:cubicBezTo>
                    <a:pt x="36" y="12"/>
                    <a:pt x="34" y="12"/>
                    <a:pt x="32" y="13"/>
                  </a:cubicBezTo>
                  <a:cubicBezTo>
                    <a:pt x="31" y="13"/>
                    <a:pt x="29" y="14"/>
                    <a:pt x="25" y="17"/>
                  </a:cubicBezTo>
                  <a:lnTo>
                    <a:pt x="20" y="20"/>
                  </a:lnTo>
                  <a:close/>
                  <a:moveTo>
                    <a:pt x="42" y="33"/>
                  </a:moveTo>
                  <a:cubicBezTo>
                    <a:pt x="58" y="42"/>
                    <a:pt x="58" y="42"/>
                    <a:pt x="58" y="42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9" y="35"/>
                    <a:pt x="71" y="34"/>
                    <a:pt x="71" y="33"/>
                  </a:cubicBezTo>
                  <a:cubicBezTo>
                    <a:pt x="72" y="33"/>
                    <a:pt x="73" y="32"/>
                    <a:pt x="72" y="30"/>
                  </a:cubicBezTo>
                  <a:cubicBezTo>
                    <a:pt x="72" y="29"/>
                    <a:pt x="71" y="28"/>
                    <a:pt x="69" y="27"/>
                  </a:cubicBezTo>
                  <a:cubicBezTo>
                    <a:pt x="67" y="26"/>
                    <a:pt x="65" y="25"/>
                    <a:pt x="63" y="25"/>
                  </a:cubicBezTo>
                  <a:cubicBezTo>
                    <a:pt x="62" y="24"/>
                    <a:pt x="60" y="24"/>
                    <a:pt x="58" y="25"/>
                  </a:cubicBezTo>
                  <a:cubicBezTo>
                    <a:pt x="56" y="25"/>
                    <a:pt x="53" y="27"/>
                    <a:pt x="50" y="29"/>
                  </a:cubicBezTo>
                  <a:lnTo>
                    <a:pt x="42" y="33"/>
                  </a:lnTo>
                  <a:close/>
                </a:path>
              </a:pathLst>
            </a:custGeom>
            <a:solidFill>
              <a:srgbClr val="FFD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0238D2-29FC-495F-AB0A-CFF90087B396}"/>
              </a:ext>
            </a:extLst>
          </p:cNvPr>
          <p:cNvGrpSpPr/>
          <p:nvPr/>
        </p:nvGrpSpPr>
        <p:grpSpPr>
          <a:xfrm>
            <a:off x="6191655" y="3016086"/>
            <a:ext cx="1231033" cy="1291261"/>
            <a:chOff x="6191655" y="3016086"/>
            <a:chExt cx="1231033" cy="1291261"/>
          </a:xfrm>
        </p:grpSpPr>
        <p:sp>
          <p:nvSpPr>
            <p:cNvPr id="40" name="Freeform 61">
              <a:extLst>
                <a:ext uri="{FF2B5EF4-FFF2-40B4-BE49-F238E27FC236}">
                  <a16:creationId xmlns:a16="http://schemas.microsoft.com/office/drawing/2014/main" id="{FD82628B-97F1-4EA1-8C28-610AF17BB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3016086"/>
              <a:ext cx="1231033" cy="710679"/>
            </a:xfrm>
            <a:custGeom>
              <a:avLst/>
              <a:gdLst>
                <a:gd name="T0" fmla="*/ 608 w 608"/>
                <a:gd name="T1" fmla="*/ 176 h 351"/>
                <a:gd name="T2" fmla="*/ 305 w 608"/>
                <a:gd name="T3" fmla="*/ 351 h 351"/>
                <a:gd name="T4" fmla="*/ 0 w 608"/>
                <a:gd name="T5" fmla="*/ 176 h 351"/>
                <a:gd name="T6" fmla="*/ 305 w 608"/>
                <a:gd name="T7" fmla="*/ 0 h 351"/>
                <a:gd name="T8" fmla="*/ 608 w 608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51">
                  <a:moveTo>
                    <a:pt x="608" y="176"/>
                  </a:moveTo>
                  <a:lnTo>
                    <a:pt x="305" y="351"/>
                  </a:lnTo>
                  <a:lnTo>
                    <a:pt x="0" y="176"/>
                  </a:lnTo>
                  <a:lnTo>
                    <a:pt x="305" y="0"/>
                  </a:lnTo>
                  <a:lnTo>
                    <a:pt x="608" y="1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5">
              <a:extLst>
                <a:ext uri="{FF2B5EF4-FFF2-40B4-BE49-F238E27FC236}">
                  <a16:creationId xmlns:a16="http://schemas.microsoft.com/office/drawing/2014/main" id="{F016DE5E-8FEB-492A-A512-20B80330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196" y="3369898"/>
              <a:ext cx="613492" cy="937449"/>
            </a:xfrm>
            <a:custGeom>
              <a:avLst/>
              <a:gdLst>
                <a:gd name="T0" fmla="*/ 303 w 303"/>
                <a:gd name="T1" fmla="*/ 0 h 463"/>
                <a:gd name="T2" fmla="*/ 0 w 303"/>
                <a:gd name="T3" fmla="*/ 463 h 463"/>
                <a:gd name="T4" fmla="*/ 0 w 303"/>
                <a:gd name="T5" fmla="*/ 175 h 463"/>
                <a:gd name="T6" fmla="*/ 303 w 303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463">
                  <a:moveTo>
                    <a:pt x="303" y="0"/>
                  </a:moveTo>
                  <a:lnTo>
                    <a:pt x="0" y="463"/>
                  </a:lnTo>
                  <a:lnTo>
                    <a:pt x="0" y="175"/>
                  </a:lnTo>
                  <a:lnTo>
                    <a:pt x="30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96910F65-644A-4392-A728-BB972FF2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3369898"/>
              <a:ext cx="617541" cy="937449"/>
            </a:xfrm>
            <a:custGeom>
              <a:avLst/>
              <a:gdLst>
                <a:gd name="T0" fmla="*/ 0 w 305"/>
                <a:gd name="T1" fmla="*/ 0 h 463"/>
                <a:gd name="T2" fmla="*/ 305 w 305"/>
                <a:gd name="T3" fmla="*/ 463 h 463"/>
                <a:gd name="T4" fmla="*/ 305 w 305"/>
                <a:gd name="T5" fmla="*/ 175 h 463"/>
                <a:gd name="T6" fmla="*/ 0 w 305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63">
                  <a:moveTo>
                    <a:pt x="0" y="0"/>
                  </a:moveTo>
                  <a:lnTo>
                    <a:pt x="305" y="463"/>
                  </a:lnTo>
                  <a:lnTo>
                    <a:pt x="305" y="1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69">
            <a:extLst>
              <a:ext uri="{FF2B5EF4-FFF2-40B4-BE49-F238E27FC236}">
                <a16:creationId xmlns:a16="http://schemas.microsoft.com/office/drawing/2014/main" id="{2946FA4E-C2D4-412F-87DA-47923FF61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8485" y="1832174"/>
            <a:ext cx="1427163" cy="1462088"/>
            <a:chOff x="3453" y="1446"/>
            <a:chExt cx="899" cy="921"/>
          </a:xfrm>
        </p:grpSpPr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833ADDF4-A0E1-4822-ADF9-97482865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1446"/>
              <a:ext cx="806" cy="879"/>
            </a:xfrm>
            <a:custGeom>
              <a:avLst/>
              <a:gdLst>
                <a:gd name="T0" fmla="*/ 31 w 250"/>
                <a:gd name="T1" fmla="*/ 35 h 274"/>
                <a:gd name="T2" fmla="*/ 21 w 250"/>
                <a:gd name="T3" fmla="*/ 21 h 274"/>
                <a:gd name="T4" fmla="*/ 46 w 250"/>
                <a:gd name="T5" fmla="*/ 6 h 274"/>
                <a:gd name="T6" fmla="*/ 49 w 250"/>
                <a:gd name="T7" fmla="*/ 4 h 274"/>
                <a:gd name="T8" fmla="*/ 50 w 250"/>
                <a:gd name="T9" fmla="*/ 4 h 274"/>
                <a:gd name="T10" fmla="*/ 50 w 250"/>
                <a:gd name="T11" fmla="*/ 4 h 274"/>
                <a:gd name="T12" fmla="*/ 80 w 250"/>
                <a:gd name="T13" fmla="*/ 7 h 274"/>
                <a:gd name="T14" fmla="*/ 98 w 250"/>
                <a:gd name="T15" fmla="*/ 23 h 274"/>
                <a:gd name="T16" fmla="*/ 115 w 250"/>
                <a:gd name="T17" fmla="*/ 13 h 274"/>
                <a:gd name="T18" fmla="*/ 118 w 250"/>
                <a:gd name="T19" fmla="*/ 11 h 274"/>
                <a:gd name="T20" fmla="*/ 118 w 250"/>
                <a:gd name="T21" fmla="*/ 11 h 274"/>
                <a:gd name="T22" fmla="*/ 118 w 250"/>
                <a:gd name="T23" fmla="*/ 11 h 274"/>
                <a:gd name="T24" fmla="*/ 158 w 250"/>
                <a:gd name="T25" fmla="*/ 16 h 274"/>
                <a:gd name="T26" fmla="*/ 218 w 250"/>
                <a:gd name="T27" fmla="*/ 136 h 274"/>
                <a:gd name="T28" fmla="*/ 218 w 250"/>
                <a:gd name="T29" fmla="*/ 148 h 274"/>
                <a:gd name="T30" fmla="*/ 249 w 250"/>
                <a:gd name="T31" fmla="*/ 223 h 274"/>
                <a:gd name="T32" fmla="*/ 236 w 250"/>
                <a:gd name="T33" fmla="*/ 257 h 274"/>
                <a:gd name="T34" fmla="*/ 236 w 250"/>
                <a:gd name="T35" fmla="*/ 257 h 274"/>
                <a:gd name="T36" fmla="*/ 236 w 250"/>
                <a:gd name="T37" fmla="*/ 257 h 274"/>
                <a:gd name="T38" fmla="*/ 233 w 250"/>
                <a:gd name="T39" fmla="*/ 259 h 274"/>
                <a:gd name="T40" fmla="*/ 208 w 250"/>
                <a:gd name="T41" fmla="*/ 274 h 274"/>
                <a:gd name="T42" fmla="*/ 185 w 250"/>
                <a:gd name="T43" fmla="*/ 248 h 274"/>
                <a:gd name="T44" fmla="*/ 186 w 250"/>
                <a:gd name="T45" fmla="*/ 244 h 274"/>
                <a:gd name="T46" fmla="*/ 45 w 250"/>
                <a:gd name="T47" fmla="*/ 162 h 274"/>
                <a:gd name="T48" fmla="*/ 0 w 250"/>
                <a:gd name="T49" fmla="*/ 74 h 274"/>
                <a:gd name="T50" fmla="*/ 31 w 250"/>
                <a:gd name="T51" fmla="*/ 3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74">
                  <a:moveTo>
                    <a:pt x="31" y="35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5"/>
                    <a:pt x="48" y="5"/>
                    <a:pt x="49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8" y="0"/>
                    <a:pt x="68" y="1"/>
                    <a:pt x="80" y="7"/>
                  </a:cubicBezTo>
                  <a:cubicBezTo>
                    <a:pt x="86" y="11"/>
                    <a:pt x="92" y="17"/>
                    <a:pt x="98" y="2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7" y="12"/>
                    <a:pt x="118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9" y="6"/>
                    <a:pt x="143" y="7"/>
                    <a:pt x="158" y="16"/>
                  </a:cubicBezTo>
                  <a:cubicBezTo>
                    <a:pt x="192" y="36"/>
                    <a:pt x="219" y="90"/>
                    <a:pt x="218" y="136"/>
                  </a:cubicBezTo>
                  <a:cubicBezTo>
                    <a:pt x="218" y="140"/>
                    <a:pt x="218" y="144"/>
                    <a:pt x="218" y="148"/>
                  </a:cubicBezTo>
                  <a:cubicBezTo>
                    <a:pt x="236" y="165"/>
                    <a:pt x="250" y="196"/>
                    <a:pt x="249" y="223"/>
                  </a:cubicBezTo>
                  <a:cubicBezTo>
                    <a:pt x="249" y="239"/>
                    <a:pt x="244" y="251"/>
                    <a:pt x="236" y="257"/>
                  </a:cubicBezTo>
                  <a:cubicBezTo>
                    <a:pt x="236" y="257"/>
                    <a:pt x="236" y="257"/>
                    <a:pt x="236" y="257"/>
                  </a:cubicBezTo>
                  <a:cubicBezTo>
                    <a:pt x="236" y="257"/>
                    <a:pt x="236" y="257"/>
                    <a:pt x="236" y="257"/>
                  </a:cubicBezTo>
                  <a:cubicBezTo>
                    <a:pt x="235" y="258"/>
                    <a:pt x="234" y="258"/>
                    <a:pt x="233" y="259"/>
                  </a:cubicBezTo>
                  <a:cubicBezTo>
                    <a:pt x="208" y="274"/>
                    <a:pt x="208" y="274"/>
                    <a:pt x="208" y="274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20" y="147"/>
                    <a:pt x="0" y="108"/>
                    <a:pt x="0" y="74"/>
                  </a:cubicBezTo>
                  <a:cubicBezTo>
                    <a:pt x="1" y="48"/>
                    <a:pt x="13" y="33"/>
                    <a:pt x="31" y="3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>
              <a:extLst>
                <a:ext uri="{FF2B5EF4-FFF2-40B4-BE49-F238E27FC236}">
                  <a16:creationId xmlns:a16="http://schemas.microsoft.com/office/drawing/2014/main" id="{D7062CAD-07E5-4FA7-82EF-325EC8B2D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921"/>
              <a:ext cx="197" cy="404"/>
            </a:xfrm>
            <a:custGeom>
              <a:avLst/>
              <a:gdLst>
                <a:gd name="T0" fmla="*/ 44 w 61"/>
                <a:gd name="T1" fmla="*/ 111 h 126"/>
                <a:gd name="T2" fmla="*/ 47 w 61"/>
                <a:gd name="T3" fmla="*/ 109 h 126"/>
                <a:gd name="T4" fmla="*/ 47 w 61"/>
                <a:gd name="T5" fmla="*/ 109 h 126"/>
                <a:gd name="T6" fmla="*/ 47 w 61"/>
                <a:gd name="T7" fmla="*/ 109 h 126"/>
                <a:gd name="T8" fmla="*/ 60 w 61"/>
                <a:gd name="T9" fmla="*/ 75 h 126"/>
                <a:gd name="T10" fmla="*/ 29 w 61"/>
                <a:gd name="T11" fmla="*/ 0 h 126"/>
                <a:gd name="T12" fmla="*/ 0 w 61"/>
                <a:gd name="T13" fmla="*/ 17 h 126"/>
                <a:gd name="T14" fmla="*/ 4 w 61"/>
                <a:gd name="T15" fmla="*/ 109 h 126"/>
                <a:gd name="T16" fmla="*/ 19 w 61"/>
                <a:gd name="T17" fmla="*/ 126 h 126"/>
                <a:gd name="T18" fmla="*/ 44 w 61"/>
                <a:gd name="T19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6">
                  <a:moveTo>
                    <a:pt x="44" y="111"/>
                  </a:moveTo>
                  <a:cubicBezTo>
                    <a:pt x="45" y="110"/>
                    <a:pt x="46" y="110"/>
                    <a:pt x="47" y="10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55" y="103"/>
                    <a:pt x="60" y="91"/>
                    <a:pt x="60" y="75"/>
                  </a:cubicBezTo>
                  <a:cubicBezTo>
                    <a:pt x="61" y="48"/>
                    <a:pt x="47" y="17"/>
                    <a:pt x="29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9" y="126"/>
                    <a:pt x="19" y="126"/>
                    <a:pt x="19" y="126"/>
                  </a:cubicBezTo>
                  <a:lnTo>
                    <a:pt x="44" y="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>
              <a:extLst>
                <a:ext uri="{FF2B5EF4-FFF2-40B4-BE49-F238E27FC236}">
                  <a16:creationId xmlns:a16="http://schemas.microsoft.com/office/drawing/2014/main" id="{33740099-E912-4805-B9FA-D5374FFAE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478"/>
              <a:ext cx="805" cy="889"/>
            </a:xfrm>
            <a:custGeom>
              <a:avLst/>
              <a:gdLst>
                <a:gd name="T0" fmla="*/ 32 w 250"/>
                <a:gd name="T1" fmla="*/ 42 h 277"/>
                <a:gd name="T2" fmla="*/ 80 w 250"/>
                <a:gd name="T3" fmla="*/ 15 h 277"/>
                <a:gd name="T4" fmla="*/ 102 w 250"/>
                <a:gd name="T5" fmla="*/ 35 h 277"/>
                <a:gd name="T6" fmla="*/ 158 w 250"/>
                <a:gd name="T7" fmla="*/ 23 h 277"/>
                <a:gd name="T8" fmla="*/ 219 w 250"/>
                <a:gd name="T9" fmla="*/ 143 h 277"/>
                <a:gd name="T10" fmla="*/ 218 w 250"/>
                <a:gd name="T11" fmla="*/ 155 h 277"/>
                <a:gd name="T12" fmla="*/ 250 w 250"/>
                <a:gd name="T13" fmla="*/ 230 h 277"/>
                <a:gd name="T14" fmla="*/ 206 w 250"/>
                <a:gd name="T15" fmla="*/ 263 h 277"/>
                <a:gd name="T16" fmla="*/ 45 w 250"/>
                <a:gd name="T17" fmla="*/ 169 h 277"/>
                <a:gd name="T18" fmla="*/ 1 w 250"/>
                <a:gd name="T19" fmla="*/ 82 h 277"/>
                <a:gd name="T20" fmla="*/ 32 w 250"/>
                <a:gd name="T21" fmla="*/ 4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277">
                  <a:moveTo>
                    <a:pt x="32" y="42"/>
                  </a:moveTo>
                  <a:cubicBezTo>
                    <a:pt x="35" y="13"/>
                    <a:pt x="56" y="0"/>
                    <a:pt x="80" y="15"/>
                  </a:cubicBezTo>
                  <a:cubicBezTo>
                    <a:pt x="88" y="19"/>
                    <a:pt x="96" y="27"/>
                    <a:pt x="102" y="35"/>
                  </a:cubicBezTo>
                  <a:cubicBezTo>
                    <a:pt x="113" y="14"/>
                    <a:pt x="134" y="8"/>
                    <a:pt x="158" y="23"/>
                  </a:cubicBezTo>
                  <a:cubicBezTo>
                    <a:pt x="192" y="43"/>
                    <a:pt x="219" y="97"/>
                    <a:pt x="219" y="143"/>
                  </a:cubicBezTo>
                  <a:cubicBezTo>
                    <a:pt x="219" y="147"/>
                    <a:pt x="218" y="151"/>
                    <a:pt x="218" y="155"/>
                  </a:cubicBezTo>
                  <a:cubicBezTo>
                    <a:pt x="236" y="172"/>
                    <a:pt x="250" y="203"/>
                    <a:pt x="250" y="230"/>
                  </a:cubicBezTo>
                  <a:cubicBezTo>
                    <a:pt x="249" y="262"/>
                    <a:pt x="230" y="277"/>
                    <a:pt x="206" y="263"/>
                  </a:cubicBezTo>
                  <a:cubicBezTo>
                    <a:pt x="45" y="169"/>
                    <a:pt x="45" y="169"/>
                    <a:pt x="45" y="169"/>
                  </a:cubicBezTo>
                  <a:cubicBezTo>
                    <a:pt x="20" y="154"/>
                    <a:pt x="0" y="115"/>
                    <a:pt x="1" y="82"/>
                  </a:cubicBezTo>
                  <a:cubicBezTo>
                    <a:pt x="1" y="55"/>
                    <a:pt x="14" y="40"/>
                    <a:pt x="32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75">
            <a:extLst>
              <a:ext uri="{FF2B5EF4-FFF2-40B4-BE49-F238E27FC236}">
                <a16:creationId xmlns:a16="http://schemas.microsoft.com/office/drawing/2014/main" id="{3C7160A2-7BFD-4561-8CBA-69DB933EBF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5932" y="2208692"/>
            <a:ext cx="441850" cy="474564"/>
            <a:chOff x="2622" y="861"/>
            <a:chExt cx="2458" cy="2640"/>
          </a:xfrm>
        </p:grpSpPr>
        <p:sp>
          <p:nvSpPr>
            <p:cNvPr id="61" name="Freeform 77">
              <a:extLst>
                <a:ext uri="{FF2B5EF4-FFF2-40B4-BE49-F238E27FC236}">
                  <a16:creationId xmlns:a16="http://schemas.microsoft.com/office/drawing/2014/main" id="{FCC64BAF-76F8-4FDE-88AE-A98E749F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904"/>
              <a:ext cx="174" cy="130"/>
            </a:xfrm>
            <a:custGeom>
              <a:avLst/>
              <a:gdLst>
                <a:gd name="T0" fmla="*/ 128 w 128"/>
                <a:gd name="T1" fmla="*/ 64 h 96"/>
                <a:gd name="T2" fmla="*/ 64 w 128"/>
                <a:gd name="T3" fmla="*/ 0 h 96"/>
                <a:gd name="T4" fmla="*/ 0 w 128"/>
                <a:gd name="T5" fmla="*/ 64 h 96"/>
                <a:gd name="T6" fmla="*/ 0 w 128"/>
                <a:gd name="T7" fmla="*/ 96 h 96"/>
                <a:gd name="T8" fmla="*/ 128 w 128"/>
                <a:gd name="T9" fmla="*/ 96 h 96"/>
                <a:gd name="T10" fmla="*/ 128 w 128"/>
                <a:gd name="T11" fmla="*/ 6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6">
                  <a:moveTo>
                    <a:pt x="128" y="64"/>
                  </a:move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28" y="96"/>
                    <a:pt x="128" y="96"/>
                    <a:pt x="128" y="96"/>
                  </a:cubicBezTo>
                  <a:lnTo>
                    <a:pt x="128" y="64"/>
                  </a:ln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88DCF951-F2A2-4A63-A21F-B9DFCBC27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4" y="2723"/>
              <a:ext cx="401" cy="606"/>
            </a:xfrm>
            <a:custGeom>
              <a:avLst/>
              <a:gdLst>
                <a:gd name="T0" fmla="*/ 192 w 295"/>
                <a:gd name="T1" fmla="*/ 64 h 448"/>
                <a:gd name="T2" fmla="*/ 192 w 295"/>
                <a:gd name="T3" fmla="*/ 32 h 448"/>
                <a:gd name="T4" fmla="*/ 160 w 295"/>
                <a:gd name="T5" fmla="*/ 0 h 448"/>
                <a:gd name="T6" fmla="*/ 128 w 295"/>
                <a:gd name="T7" fmla="*/ 32 h 448"/>
                <a:gd name="T8" fmla="*/ 128 w 295"/>
                <a:gd name="T9" fmla="*/ 64 h 448"/>
                <a:gd name="T10" fmla="*/ 32 w 295"/>
                <a:gd name="T11" fmla="*/ 64 h 448"/>
                <a:gd name="T12" fmla="*/ 0 w 295"/>
                <a:gd name="T13" fmla="*/ 96 h 448"/>
                <a:gd name="T14" fmla="*/ 32 w 295"/>
                <a:gd name="T15" fmla="*/ 128 h 448"/>
                <a:gd name="T16" fmla="*/ 64 w 295"/>
                <a:gd name="T17" fmla="*/ 128 h 448"/>
                <a:gd name="T18" fmla="*/ 64 w 295"/>
                <a:gd name="T19" fmla="*/ 320 h 448"/>
                <a:gd name="T20" fmla="*/ 32 w 295"/>
                <a:gd name="T21" fmla="*/ 320 h 448"/>
                <a:gd name="T22" fmla="*/ 0 w 295"/>
                <a:gd name="T23" fmla="*/ 352 h 448"/>
                <a:gd name="T24" fmla="*/ 32 w 295"/>
                <a:gd name="T25" fmla="*/ 384 h 448"/>
                <a:gd name="T26" fmla="*/ 128 w 295"/>
                <a:gd name="T27" fmla="*/ 384 h 448"/>
                <a:gd name="T28" fmla="*/ 128 w 295"/>
                <a:gd name="T29" fmla="*/ 416 h 448"/>
                <a:gd name="T30" fmla="*/ 160 w 295"/>
                <a:gd name="T31" fmla="*/ 448 h 448"/>
                <a:gd name="T32" fmla="*/ 192 w 295"/>
                <a:gd name="T33" fmla="*/ 416 h 448"/>
                <a:gd name="T34" fmla="*/ 192 w 295"/>
                <a:gd name="T35" fmla="*/ 384 h 448"/>
                <a:gd name="T36" fmla="*/ 280 w 295"/>
                <a:gd name="T37" fmla="*/ 327 h 448"/>
                <a:gd name="T38" fmla="*/ 263 w 295"/>
                <a:gd name="T39" fmla="*/ 224 h 448"/>
                <a:gd name="T40" fmla="*/ 280 w 295"/>
                <a:gd name="T41" fmla="*/ 121 h 448"/>
                <a:gd name="T42" fmla="*/ 192 w 295"/>
                <a:gd name="T43" fmla="*/ 64 h 448"/>
                <a:gd name="T44" fmla="*/ 224 w 295"/>
                <a:gd name="T45" fmla="*/ 160 h 448"/>
                <a:gd name="T46" fmla="*/ 192 w 295"/>
                <a:gd name="T47" fmla="*/ 192 h 448"/>
                <a:gd name="T48" fmla="*/ 128 w 295"/>
                <a:gd name="T49" fmla="*/ 192 h 448"/>
                <a:gd name="T50" fmla="*/ 128 w 295"/>
                <a:gd name="T51" fmla="*/ 128 h 448"/>
                <a:gd name="T52" fmla="*/ 192 w 295"/>
                <a:gd name="T53" fmla="*/ 128 h 448"/>
                <a:gd name="T54" fmla="*/ 224 w 295"/>
                <a:gd name="T55" fmla="*/ 160 h 448"/>
                <a:gd name="T56" fmla="*/ 192 w 295"/>
                <a:gd name="T57" fmla="*/ 320 h 448"/>
                <a:gd name="T58" fmla="*/ 128 w 295"/>
                <a:gd name="T59" fmla="*/ 320 h 448"/>
                <a:gd name="T60" fmla="*/ 128 w 295"/>
                <a:gd name="T61" fmla="*/ 256 h 448"/>
                <a:gd name="T62" fmla="*/ 192 w 295"/>
                <a:gd name="T63" fmla="*/ 256 h 448"/>
                <a:gd name="T64" fmla="*/ 224 w 295"/>
                <a:gd name="T65" fmla="*/ 288 h 448"/>
                <a:gd name="T66" fmla="*/ 192 w 295"/>
                <a:gd name="T67" fmla="*/ 32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5" h="448">
                  <a:moveTo>
                    <a:pt x="192" y="64"/>
                  </a:move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142" y="0"/>
                    <a:pt x="128" y="14"/>
                    <a:pt x="128" y="32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78"/>
                    <a:pt x="0" y="96"/>
                  </a:cubicBezTo>
                  <a:cubicBezTo>
                    <a:pt x="0" y="114"/>
                    <a:pt x="14" y="128"/>
                    <a:pt x="32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32" y="320"/>
                    <a:pt x="32" y="320"/>
                    <a:pt x="32" y="320"/>
                  </a:cubicBezTo>
                  <a:cubicBezTo>
                    <a:pt x="14" y="320"/>
                    <a:pt x="0" y="334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416"/>
                    <a:pt x="128" y="416"/>
                    <a:pt x="128" y="416"/>
                  </a:cubicBezTo>
                  <a:cubicBezTo>
                    <a:pt x="128" y="434"/>
                    <a:pt x="142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230" y="384"/>
                    <a:pt x="264" y="362"/>
                    <a:pt x="280" y="327"/>
                  </a:cubicBezTo>
                  <a:cubicBezTo>
                    <a:pt x="295" y="293"/>
                    <a:pt x="289" y="252"/>
                    <a:pt x="263" y="224"/>
                  </a:cubicBezTo>
                  <a:cubicBezTo>
                    <a:pt x="289" y="196"/>
                    <a:pt x="295" y="155"/>
                    <a:pt x="280" y="121"/>
                  </a:cubicBezTo>
                  <a:cubicBezTo>
                    <a:pt x="264" y="86"/>
                    <a:pt x="230" y="64"/>
                    <a:pt x="192" y="64"/>
                  </a:cubicBezTo>
                  <a:close/>
                  <a:moveTo>
                    <a:pt x="224" y="160"/>
                  </a:moveTo>
                  <a:cubicBezTo>
                    <a:pt x="224" y="178"/>
                    <a:pt x="210" y="192"/>
                    <a:pt x="192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210" y="128"/>
                    <a:pt x="224" y="142"/>
                    <a:pt x="224" y="160"/>
                  </a:cubicBezTo>
                  <a:close/>
                  <a:moveTo>
                    <a:pt x="192" y="320"/>
                  </a:moveTo>
                  <a:cubicBezTo>
                    <a:pt x="128" y="320"/>
                    <a:pt x="128" y="320"/>
                    <a:pt x="128" y="320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210" y="256"/>
                    <a:pt x="224" y="270"/>
                    <a:pt x="224" y="288"/>
                  </a:cubicBezTo>
                  <a:cubicBezTo>
                    <a:pt x="224" y="306"/>
                    <a:pt x="210" y="320"/>
                    <a:pt x="192" y="320"/>
                  </a:cubicBezTo>
                  <a:close/>
                </a:path>
              </a:pathLst>
            </a:custGeom>
            <a:solidFill>
              <a:srgbClr val="1E8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8D1282D0-85DB-457A-B5FB-63D345FE5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" y="861"/>
              <a:ext cx="2458" cy="2640"/>
            </a:xfrm>
            <a:custGeom>
              <a:avLst/>
              <a:gdLst>
                <a:gd name="T0" fmla="*/ 930 w 1812"/>
                <a:gd name="T1" fmla="*/ 992 h 1951"/>
                <a:gd name="T2" fmla="*/ 1506 w 1812"/>
                <a:gd name="T3" fmla="*/ 608 h 1951"/>
                <a:gd name="T4" fmla="*/ 1058 w 1812"/>
                <a:gd name="T5" fmla="*/ 416 h 1951"/>
                <a:gd name="T6" fmla="*/ 1660 w 1812"/>
                <a:gd name="T7" fmla="*/ 499 h 1951"/>
                <a:gd name="T8" fmla="*/ 1090 w 1812"/>
                <a:gd name="T9" fmla="*/ 128 h 1951"/>
                <a:gd name="T10" fmla="*/ 738 w 1812"/>
                <a:gd name="T11" fmla="*/ 96 h 1951"/>
                <a:gd name="T12" fmla="*/ 34 w 1812"/>
                <a:gd name="T13" fmla="*/ 428 h 1951"/>
                <a:gd name="T14" fmla="*/ 126 w 1812"/>
                <a:gd name="T15" fmla="*/ 478 h 1951"/>
                <a:gd name="T16" fmla="*/ 738 w 1812"/>
                <a:gd name="T17" fmla="*/ 576 h 1951"/>
                <a:gd name="T18" fmla="*/ 194 w 1812"/>
                <a:gd name="T19" fmla="*/ 960 h 1951"/>
                <a:gd name="T20" fmla="*/ 162 w 1812"/>
                <a:gd name="T21" fmla="*/ 1024 h 1951"/>
                <a:gd name="T22" fmla="*/ 738 w 1812"/>
                <a:gd name="T23" fmla="*/ 1408 h 1951"/>
                <a:gd name="T24" fmla="*/ 194 w 1812"/>
                <a:gd name="T25" fmla="*/ 1792 h 1951"/>
                <a:gd name="T26" fmla="*/ 930 w 1812"/>
                <a:gd name="T27" fmla="*/ 1824 h 1951"/>
                <a:gd name="T28" fmla="*/ 1791 w 1812"/>
                <a:gd name="T29" fmla="*/ 1552 h 1951"/>
                <a:gd name="T30" fmla="*/ 1090 w 1812"/>
                <a:gd name="T31" fmla="*/ 320 h 1951"/>
                <a:gd name="T32" fmla="*/ 578 w 1812"/>
                <a:gd name="T33" fmla="*/ 197 h 1951"/>
                <a:gd name="T34" fmla="*/ 1439 w 1812"/>
                <a:gd name="T35" fmla="*/ 1282 h 1951"/>
                <a:gd name="T36" fmla="*/ 1367 w 1812"/>
                <a:gd name="T37" fmla="*/ 1299 h 1951"/>
                <a:gd name="T38" fmla="*/ 930 w 1812"/>
                <a:gd name="T39" fmla="*/ 1216 h 1951"/>
                <a:gd name="T40" fmla="*/ 930 w 1812"/>
                <a:gd name="T41" fmla="*/ 1152 h 1951"/>
                <a:gd name="T42" fmla="*/ 1246 w 1812"/>
                <a:gd name="T43" fmla="*/ 1376 h 1951"/>
                <a:gd name="T44" fmla="*/ 1442 w 1812"/>
                <a:gd name="T45" fmla="*/ 640 h 1951"/>
                <a:gd name="T46" fmla="*/ 1282 w 1812"/>
                <a:gd name="T47" fmla="*/ 800 h 1951"/>
                <a:gd name="T48" fmla="*/ 930 w 1812"/>
                <a:gd name="T49" fmla="*/ 640 h 1951"/>
                <a:gd name="T50" fmla="*/ 802 w 1812"/>
                <a:gd name="T51" fmla="*/ 96 h 1951"/>
                <a:gd name="T52" fmla="*/ 1026 w 1812"/>
                <a:gd name="T53" fmla="*/ 160 h 1951"/>
                <a:gd name="T54" fmla="*/ 226 w 1812"/>
                <a:gd name="T55" fmla="*/ 640 h 1951"/>
                <a:gd name="T56" fmla="*/ 369 w 1812"/>
                <a:gd name="T57" fmla="*/ 673 h 1951"/>
                <a:gd name="T58" fmla="*/ 738 w 1812"/>
                <a:gd name="T59" fmla="*/ 800 h 1951"/>
                <a:gd name="T60" fmla="*/ 386 w 1812"/>
                <a:gd name="T61" fmla="*/ 800 h 1951"/>
                <a:gd name="T62" fmla="*/ 226 w 1812"/>
                <a:gd name="T63" fmla="*/ 1312 h 1951"/>
                <a:gd name="T64" fmla="*/ 476 w 1812"/>
                <a:gd name="T65" fmla="*/ 1152 h 1951"/>
                <a:gd name="T66" fmla="*/ 476 w 1812"/>
                <a:gd name="T67" fmla="*/ 1216 h 1951"/>
                <a:gd name="T68" fmla="*/ 418 w 1812"/>
                <a:gd name="T69" fmla="*/ 1184 h 1951"/>
                <a:gd name="T70" fmla="*/ 418 w 1812"/>
                <a:gd name="T71" fmla="*/ 1184 h 1951"/>
                <a:gd name="T72" fmla="*/ 738 w 1812"/>
                <a:gd name="T73" fmla="*/ 1568 h 1951"/>
                <a:gd name="T74" fmla="*/ 369 w 1812"/>
                <a:gd name="T75" fmla="*/ 1695 h 1951"/>
                <a:gd name="T76" fmla="*/ 226 w 1812"/>
                <a:gd name="T77" fmla="*/ 1728 h 1951"/>
                <a:gd name="T78" fmla="*/ 386 w 1812"/>
                <a:gd name="T79" fmla="*/ 1568 h 1951"/>
                <a:gd name="T80" fmla="*/ 802 w 1812"/>
                <a:gd name="T81" fmla="*/ 1824 h 1951"/>
                <a:gd name="T82" fmla="*/ 930 w 1812"/>
                <a:gd name="T83" fmla="*/ 1728 h 1951"/>
                <a:gd name="T84" fmla="*/ 1159 w 1812"/>
                <a:gd name="T85" fmla="*/ 1653 h 1951"/>
                <a:gd name="T86" fmla="*/ 930 w 1812"/>
                <a:gd name="T87" fmla="*/ 1728 h 1951"/>
                <a:gd name="T88" fmla="*/ 1157 w 1812"/>
                <a:gd name="T89" fmla="*/ 1558 h 1951"/>
                <a:gd name="T90" fmla="*/ 1181 w 1812"/>
                <a:gd name="T91" fmla="*/ 1472 h 1951"/>
                <a:gd name="T92" fmla="*/ 1261 w 1812"/>
                <a:gd name="T93" fmla="*/ 1458 h 1951"/>
                <a:gd name="T94" fmla="*/ 1474 w 1812"/>
                <a:gd name="T95" fmla="*/ 1856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12" h="1951">
                  <a:moveTo>
                    <a:pt x="1506" y="1282"/>
                  </a:moveTo>
                  <a:cubicBezTo>
                    <a:pt x="1506" y="1024"/>
                    <a:pt x="1506" y="1024"/>
                    <a:pt x="1506" y="1024"/>
                  </a:cubicBezTo>
                  <a:cubicBezTo>
                    <a:pt x="1506" y="1006"/>
                    <a:pt x="1492" y="992"/>
                    <a:pt x="1474" y="992"/>
                  </a:cubicBezTo>
                  <a:cubicBezTo>
                    <a:pt x="930" y="992"/>
                    <a:pt x="930" y="992"/>
                    <a:pt x="930" y="992"/>
                  </a:cubicBezTo>
                  <a:cubicBezTo>
                    <a:pt x="930" y="960"/>
                    <a:pt x="930" y="960"/>
                    <a:pt x="930" y="960"/>
                  </a:cubicBezTo>
                  <a:cubicBezTo>
                    <a:pt x="1474" y="960"/>
                    <a:pt x="1474" y="960"/>
                    <a:pt x="1474" y="960"/>
                  </a:cubicBezTo>
                  <a:cubicBezTo>
                    <a:pt x="1492" y="960"/>
                    <a:pt x="1506" y="946"/>
                    <a:pt x="1506" y="928"/>
                  </a:cubicBezTo>
                  <a:cubicBezTo>
                    <a:pt x="1506" y="608"/>
                    <a:pt x="1506" y="608"/>
                    <a:pt x="1506" y="608"/>
                  </a:cubicBezTo>
                  <a:cubicBezTo>
                    <a:pt x="1506" y="590"/>
                    <a:pt x="1492" y="576"/>
                    <a:pt x="1474" y="576"/>
                  </a:cubicBezTo>
                  <a:cubicBezTo>
                    <a:pt x="930" y="576"/>
                    <a:pt x="930" y="576"/>
                    <a:pt x="930" y="576"/>
                  </a:cubicBezTo>
                  <a:cubicBezTo>
                    <a:pt x="930" y="416"/>
                    <a:pt x="930" y="416"/>
                    <a:pt x="930" y="416"/>
                  </a:cubicBezTo>
                  <a:cubicBezTo>
                    <a:pt x="1058" y="416"/>
                    <a:pt x="1058" y="416"/>
                    <a:pt x="1058" y="416"/>
                  </a:cubicBezTo>
                  <a:cubicBezTo>
                    <a:pt x="1075" y="416"/>
                    <a:pt x="1089" y="402"/>
                    <a:pt x="1090" y="385"/>
                  </a:cubicBezTo>
                  <a:cubicBezTo>
                    <a:pt x="1245" y="389"/>
                    <a:pt x="1398" y="420"/>
                    <a:pt x="1542" y="478"/>
                  </a:cubicBezTo>
                  <a:cubicBezTo>
                    <a:pt x="1622" y="510"/>
                    <a:pt x="1622" y="510"/>
                    <a:pt x="1622" y="510"/>
                  </a:cubicBezTo>
                  <a:cubicBezTo>
                    <a:pt x="1636" y="515"/>
                    <a:pt x="1651" y="511"/>
                    <a:pt x="1660" y="499"/>
                  </a:cubicBezTo>
                  <a:cubicBezTo>
                    <a:pt x="1668" y="487"/>
                    <a:pt x="1668" y="471"/>
                    <a:pt x="1659" y="460"/>
                  </a:cubicBezTo>
                  <a:cubicBezTo>
                    <a:pt x="1634" y="428"/>
                    <a:pt x="1634" y="428"/>
                    <a:pt x="1634" y="428"/>
                  </a:cubicBezTo>
                  <a:cubicBezTo>
                    <a:pt x="1499" y="261"/>
                    <a:pt x="1304" y="154"/>
                    <a:pt x="1090" y="132"/>
                  </a:cubicBezTo>
                  <a:cubicBezTo>
                    <a:pt x="1090" y="128"/>
                    <a:pt x="1090" y="128"/>
                    <a:pt x="1090" y="128"/>
                  </a:cubicBezTo>
                  <a:cubicBezTo>
                    <a:pt x="1090" y="110"/>
                    <a:pt x="1076" y="96"/>
                    <a:pt x="1058" y="96"/>
                  </a:cubicBezTo>
                  <a:cubicBezTo>
                    <a:pt x="930" y="96"/>
                    <a:pt x="930" y="96"/>
                    <a:pt x="930" y="96"/>
                  </a:cubicBezTo>
                  <a:cubicBezTo>
                    <a:pt x="930" y="43"/>
                    <a:pt x="887" y="0"/>
                    <a:pt x="834" y="0"/>
                  </a:cubicBezTo>
                  <a:cubicBezTo>
                    <a:pt x="781" y="0"/>
                    <a:pt x="738" y="43"/>
                    <a:pt x="738" y="96"/>
                  </a:cubicBezTo>
                  <a:cubicBezTo>
                    <a:pt x="610" y="96"/>
                    <a:pt x="610" y="96"/>
                    <a:pt x="610" y="96"/>
                  </a:cubicBezTo>
                  <a:cubicBezTo>
                    <a:pt x="592" y="96"/>
                    <a:pt x="578" y="110"/>
                    <a:pt x="578" y="128"/>
                  </a:cubicBezTo>
                  <a:cubicBezTo>
                    <a:pt x="578" y="132"/>
                    <a:pt x="578" y="132"/>
                    <a:pt x="578" y="132"/>
                  </a:cubicBezTo>
                  <a:cubicBezTo>
                    <a:pt x="364" y="154"/>
                    <a:pt x="169" y="261"/>
                    <a:pt x="34" y="428"/>
                  </a:cubicBezTo>
                  <a:cubicBezTo>
                    <a:pt x="9" y="460"/>
                    <a:pt x="9" y="460"/>
                    <a:pt x="9" y="460"/>
                  </a:cubicBezTo>
                  <a:cubicBezTo>
                    <a:pt x="0" y="471"/>
                    <a:pt x="0" y="487"/>
                    <a:pt x="8" y="499"/>
                  </a:cubicBezTo>
                  <a:cubicBezTo>
                    <a:pt x="17" y="511"/>
                    <a:pt x="32" y="515"/>
                    <a:pt x="46" y="510"/>
                  </a:cubicBezTo>
                  <a:cubicBezTo>
                    <a:pt x="126" y="478"/>
                    <a:pt x="126" y="478"/>
                    <a:pt x="126" y="478"/>
                  </a:cubicBezTo>
                  <a:cubicBezTo>
                    <a:pt x="270" y="420"/>
                    <a:pt x="423" y="389"/>
                    <a:pt x="578" y="385"/>
                  </a:cubicBezTo>
                  <a:cubicBezTo>
                    <a:pt x="579" y="402"/>
                    <a:pt x="593" y="416"/>
                    <a:pt x="610" y="416"/>
                  </a:cubicBezTo>
                  <a:cubicBezTo>
                    <a:pt x="738" y="416"/>
                    <a:pt x="738" y="416"/>
                    <a:pt x="738" y="416"/>
                  </a:cubicBezTo>
                  <a:cubicBezTo>
                    <a:pt x="738" y="576"/>
                    <a:pt x="738" y="576"/>
                    <a:pt x="738" y="576"/>
                  </a:cubicBezTo>
                  <a:cubicBezTo>
                    <a:pt x="194" y="576"/>
                    <a:pt x="194" y="576"/>
                    <a:pt x="194" y="576"/>
                  </a:cubicBezTo>
                  <a:cubicBezTo>
                    <a:pt x="176" y="576"/>
                    <a:pt x="162" y="590"/>
                    <a:pt x="162" y="608"/>
                  </a:cubicBezTo>
                  <a:cubicBezTo>
                    <a:pt x="162" y="928"/>
                    <a:pt x="162" y="928"/>
                    <a:pt x="162" y="928"/>
                  </a:cubicBezTo>
                  <a:cubicBezTo>
                    <a:pt x="162" y="946"/>
                    <a:pt x="176" y="960"/>
                    <a:pt x="194" y="960"/>
                  </a:cubicBezTo>
                  <a:cubicBezTo>
                    <a:pt x="738" y="960"/>
                    <a:pt x="738" y="960"/>
                    <a:pt x="738" y="960"/>
                  </a:cubicBezTo>
                  <a:cubicBezTo>
                    <a:pt x="738" y="992"/>
                    <a:pt x="738" y="992"/>
                    <a:pt x="738" y="992"/>
                  </a:cubicBezTo>
                  <a:cubicBezTo>
                    <a:pt x="194" y="992"/>
                    <a:pt x="194" y="992"/>
                    <a:pt x="194" y="992"/>
                  </a:cubicBezTo>
                  <a:cubicBezTo>
                    <a:pt x="176" y="992"/>
                    <a:pt x="162" y="1006"/>
                    <a:pt x="162" y="1024"/>
                  </a:cubicBezTo>
                  <a:cubicBezTo>
                    <a:pt x="162" y="1344"/>
                    <a:pt x="162" y="1344"/>
                    <a:pt x="162" y="1344"/>
                  </a:cubicBezTo>
                  <a:cubicBezTo>
                    <a:pt x="162" y="1362"/>
                    <a:pt x="176" y="1376"/>
                    <a:pt x="194" y="1376"/>
                  </a:cubicBezTo>
                  <a:cubicBezTo>
                    <a:pt x="738" y="1376"/>
                    <a:pt x="738" y="1376"/>
                    <a:pt x="738" y="1376"/>
                  </a:cubicBezTo>
                  <a:cubicBezTo>
                    <a:pt x="738" y="1408"/>
                    <a:pt x="738" y="1408"/>
                    <a:pt x="738" y="1408"/>
                  </a:cubicBezTo>
                  <a:cubicBezTo>
                    <a:pt x="194" y="1408"/>
                    <a:pt x="194" y="1408"/>
                    <a:pt x="194" y="1408"/>
                  </a:cubicBezTo>
                  <a:cubicBezTo>
                    <a:pt x="176" y="1408"/>
                    <a:pt x="162" y="1422"/>
                    <a:pt x="162" y="1440"/>
                  </a:cubicBezTo>
                  <a:cubicBezTo>
                    <a:pt x="162" y="1760"/>
                    <a:pt x="162" y="1760"/>
                    <a:pt x="162" y="1760"/>
                  </a:cubicBezTo>
                  <a:cubicBezTo>
                    <a:pt x="162" y="1778"/>
                    <a:pt x="176" y="1792"/>
                    <a:pt x="194" y="1792"/>
                  </a:cubicBezTo>
                  <a:cubicBezTo>
                    <a:pt x="738" y="1792"/>
                    <a:pt x="738" y="1792"/>
                    <a:pt x="738" y="1792"/>
                  </a:cubicBezTo>
                  <a:cubicBezTo>
                    <a:pt x="738" y="1824"/>
                    <a:pt x="738" y="1824"/>
                    <a:pt x="738" y="1824"/>
                  </a:cubicBezTo>
                  <a:cubicBezTo>
                    <a:pt x="738" y="1877"/>
                    <a:pt x="781" y="1920"/>
                    <a:pt x="834" y="1920"/>
                  </a:cubicBezTo>
                  <a:cubicBezTo>
                    <a:pt x="887" y="1920"/>
                    <a:pt x="930" y="1877"/>
                    <a:pt x="930" y="1824"/>
                  </a:cubicBezTo>
                  <a:cubicBezTo>
                    <a:pt x="930" y="1792"/>
                    <a:pt x="930" y="1792"/>
                    <a:pt x="930" y="1792"/>
                  </a:cubicBezTo>
                  <a:cubicBezTo>
                    <a:pt x="1219" y="1792"/>
                    <a:pt x="1219" y="1792"/>
                    <a:pt x="1219" y="1792"/>
                  </a:cubicBezTo>
                  <a:cubicBezTo>
                    <a:pt x="1307" y="1909"/>
                    <a:pt x="1463" y="1951"/>
                    <a:pt x="1598" y="1895"/>
                  </a:cubicBezTo>
                  <a:cubicBezTo>
                    <a:pt x="1733" y="1838"/>
                    <a:pt x="1812" y="1697"/>
                    <a:pt x="1791" y="1552"/>
                  </a:cubicBezTo>
                  <a:cubicBezTo>
                    <a:pt x="1769" y="1408"/>
                    <a:pt x="1652" y="1296"/>
                    <a:pt x="1506" y="1282"/>
                  </a:cubicBezTo>
                  <a:close/>
                  <a:moveTo>
                    <a:pt x="1090" y="197"/>
                  </a:moveTo>
                  <a:cubicBezTo>
                    <a:pt x="1254" y="215"/>
                    <a:pt x="1406" y="287"/>
                    <a:pt x="1524" y="402"/>
                  </a:cubicBezTo>
                  <a:cubicBezTo>
                    <a:pt x="1385" y="352"/>
                    <a:pt x="1238" y="324"/>
                    <a:pt x="1090" y="320"/>
                  </a:cubicBezTo>
                  <a:lnTo>
                    <a:pt x="1090" y="197"/>
                  </a:lnTo>
                  <a:close/>
                  <a:moveTo>
                    <a:pt x="578" y="320"/>
                  </a:moveTo>
                  <a:cubicBezTo>
                    <a:pt x="430" y="324"/>
                    <a:pt x="283" y="352"/>
                    <a:pt x="144" y="402"/>
                  </a:cubicBezTo>
                  <a:cubicBezTo>
                    <a:pt x="262" y="287"/>
                    <a:pt x="415" y="215"/>
                    <a:pt x="578" y="197"/>
                  </a:cubicBezTo>
                  <a:lnTo>
                    <a:pt x="578" y="320"/>
                  </a:lnTo>
                  <a:close/>
                  <a:moveTo>
                    <a:pt x="1442" y="1056"/>
                  </a:moveTo>
                  <a:cubicBezTo>
                    <a:pt x="1442" y="1282"/>
                    <a:pt x="1442" y="1282"/>
                    <a:pt x="1442" y="1282"/>
                  </a:cubicBezTo>
                  <a:cubicBezTo>
                    <a:pt x="1441" y="1282"/>
                    <a:pt x="1440" y="1282"/>
                    <a:pt x="1439" y="1282"/>
                  </a:cubicBezTo>
                  <a:cubicBezTo>
                    <a:pt x="1436" y="1282"/>
                    <a:pt x="1433" y="1283"/>
                    <a:pt x="1430" y="1283"/>
                  </a:cubicBezTo>
                  <a:cubicBezTo>
                    <a:pt x="1421" y="1285"/>
                    <a:pt x="1413" y="1286"/>
                    <a:pt x="1404" y="1288"/>
                  </a:cubicBezTo>
                  <a:cubicBezTo>
                    <a:pt x="1401" y="1289"/>
                    <a:pt x="1398" y="1290"/>
                    <a:pt x="1394" y="1290"/>
                  </a:cubicBezTo>
                  <a:cubicBezTo>
                    <a:pt x="1385" y="1293"/>
                    <a:pt x="1376" y="1296"/>
                    <a:pt x="1367" y="1299"/>
                  </a:cubicBezTo>
                  <a:cubicBezTo>
                    <a:pt x="1365" y="1299"/>
                    <a:pt x="1363" y="1300"/>
                    <a:pt x="1362" y="1301"/>
                  </a:cubicBezTo>
                  <a:cubicBezTo>
                    <a:pt x="1353" y="1304"/>
                    <a:pt x="1344" y="1308"/>
                    <a:pt x="1335" y="1312"/>
                  </a:cubicBezTo>
                  <a:cubicBezTo>
                    <a:pt x="930" y="1312"/>
                    <a:pt x="930" y="1312"/>
                    <a:pt x="930" y="1312"/>
                  </a:cubicBezTo>
                  <a:cubicBezTo>
                    <a:pt x="930" y="1216"/>
                    <a:pt x="930" y="1216"/>
                    <a:pt x="930" y="1216"/>
                  </a:cubicBezTo>
                  <a:cubicBezTo>
                    <a:pt x="1282" y="1216"/>
                    <a:pt x="1282" y="1216"/>
                    <a:pt x="1282" y="1216"/>
                  </a:cubicBezTo>
                  <a:cubicBezTo>
                    <a:pt x="1300" y="1216"/>
                    <a:pt x="1314" y="1202"/>
                    <a:pt x="1314" y="1184"/>
                  </a:cubicBezTo>
                  <a:cubicBezTo>
                    <a:pt x="1314" y="1166"/>
                    <a:pt x="1300" y="1152"/>
                    <a:pt x="1282" y="1152"/>
                  </a:cubicBezTo>
                  <a:cubicBezTo>
                    <a:pt x="930" y="1152"/>
                    <a:pt x="930" y="1152"/>
                    <a:pt x="930" y="1152"/>
                  </a:cubicBezTo>
                  <a:cubicBezTo>
                    <a:pt x="930" y="1056"/>
                    <a:pt x="930" y="1056"/>
                    <a:pt x="930" y="1056"/>
                  </a:cubicBezTo>
                  <a:lnTo>
                    <a:pt x="1442" y="1056"/>
                  </a:lnTo>
                  <a:close/>
                  <a:moveTo>
                    <a:pt x="930" y="1376"/>
                  </a:moveTo>
                  <a:cubicBezTo>
                    <a:pt x="1246" y="1376"/>
                    <a:pt x="1246" y="1376"/>
                    <a:pt x="1246" y="1376"/>
                  </a:cubicBezTo>
                  <a:cubicBezTo>
                    <a:pt x="1236" y="1386"/>
                    <a:pt x="1227" y="1397"/>
                    <a:pt x="1219" y="1408"/>
                  </a:cubicBezTo>
                  <a:cubicBezTo>
                    <a:pt x="930" y="1408"/>
                    <a:pt x="930" y="1408"/>
                    <a:pt x="930" y="1408"/>
                  </a:cubicBezTo>
                  <a:lnTo>
                    <a:pt x="930" y="1376"/>
                  </a:lnTo>
                  <a:close/>
                  <a:moveTo>
                    <a:pt x="1442" y="640"/>
                  </a:moveTo>
                  <a:cubicBezTo>
                    <a:pt x="1442" y="896"/>
                    <a:pt x="1442" y="896"/>
                    <a:pt x="1442" y="896"/>
                  </a:cubicBezTo>
                  <a:cubicBezTo>
                    <a:pt x="930" y="896"/>
                    <a:pt x="930" y="896"/>
                    <a:pt x="930" y="896"/>
                  </a:cubicBezTo>
                  <a:cubicBezTo>
                    <a:pt x="930" y="800"/>
                    <a:pt x="930" y="800"/>
                    <a:pt x="930" y="800"/>
                  </a:cubicBezTo>
                  <a:cubicBezTo>
                    <a:pt x="1282" y="800"/>
                    <a:pt x="1282" y="800"/>
                    <a:pt x="1282" y="800"/>
                  </a:cubicBezTo>
                  <a:cubicBezTo>
                    <a:pt x="1300" y="800"/>
                    <a:pt x="1314" y="786"/>
                    <a:pt x="1314" y="768"/>
                  </a:cubicBezTo>
                  <a:cubicBezTo>
                    <a:pt x="1314" y="750"/>
                    <a:pt x="1300" y="736"/>
                    <a:pt x="1282" y="736"/>
                  </a:cubicBezTo>
                  <a:cubicBezTo>
                    <a:pt x="930" y="736"/>
                    <a:pt x="930" y="736"/>
                    <a:pt x="930" y="736"/>
                  </a:cubicBezTo>
                  <a:cubicBezTo>
                    <a:pt x="930" y="640"/>
                    <a:pt x="930" y="640"/>
                    <a:pt x="930" y="640"/>
                  </a:cubicBezTo>
                  <a:lnTo>
                    <a:pt x="1442" y="640"/>
                  </a:lnTo>
                  <a:close/>
                  <a:moveTo>
                    <a:pt x="834" y="64"/>
                  </a:moveTo>
                  <a:cubicBezTo>
                    <a:pt x="852" y="64"/>
                    <a:pt x="866" y="78"/>
                    <a:pt x="866" y="96"/>
                  </a:cubicBezTo>
                  <a:cubicBezTo>
                    <a:pt x="802" y="96"/>
                    <a:pt x="802" y="96"/>
                    <a:pt x="802" y="96"/>
                  </a:cubicBezTo>
                  <a:cubicBezTo>
                    <a:pt x="802" y="78"/>
                    <a:pt x="816" y="64"/>
                    <a:pt x="834" y="64"/>
                  </a:cubicBezTo>
                  <a:close/>
                  <a:moveTo>
                    <a:pt x="642" y="352"/>
                  </a:moveTo>
                  <a:cubicBezTo>
                    <a:pt x="642" y="160"/>
                    <a:pt x="642" y="160"/>
                    <a:pt x="642" y="160"/>
                  </a:cubicBezTo>
                  <a:cubicBezTo>
                    <a:pt x="1026" y="160"/>
                    <a:pt x="1026" y="160"/>
                    <a:pt x="1026" y="160"/>
                  </a:cubicBezTo>
                  <a:cubicBezTo>
                    <a:pt x="1026" y="352"/>
                    <a:pt x="1026" y="352"/>
                    <a:pt x="1026" y="352"/>
                  </a:cubicBezTo>
                  <a:lnTo>
                    <a:pt x="642" y="352"/>
                  </a:lnTo>
                  <a:close/>
                  <a:moveTo>
                    <a:pt x="226" y="896"/>
                  </a:moveTo>
                  <a:cubicBezTo>
                    <a:pt x="226" y="640"/>
                    <a:pt x="226" y="640"/>
                    <a:pt x="226" y="640"/>
                  </a:cubicBezTo>
                  <a:cubicBezTo>
                    <a:pt x="738" y="640"/>
                    <a:pt x="738" y="640"/>
                    <a:pt x="738" y="640"/>
                  </a:cubicBezTo>
                  <a:cubicBezTo>
                    <a:pt x="738" y="736"/>
                    <a:pt x="738" y="736"/>
                    <a:pt x="738" y="736"/>
                  </a:cubicBezTo>
                  <a:cubicBezTo>
                    <a:pt x="476" y="736"/>
                    <a:pt x="476" y="736"/>
                    <a:pt x="476" y="736"/>
                  </a:cubicBezTo>
                  <a:cubicBezTo>
                    <a:pt x="461" y="692"/>
                    <a:pt x="415" y="665"/>
                    <a:pt x="369" y="673"/>
                  </a:cubicBezTo>
                  <a:cubicBezTo>
                    <a:pt x="323" y="681"/>
                    <a:pt x="290" y="721"/>
                    <a:pt x="290" y="768"/>
                  </a:cubicBezTo>
                  <a:cubicBezTo>
                    <a:pt x="290" y="815"/>
                    <a:pt x="323" y="855"/>
                    <a:pt x="369" y="863"/>
                  </a:cubicBezTo>
                  <a:cubicBezTo>
                    <a:pt x="415" y="871"/>
                    <a:pt x="461" y="844"/>
                    <a:pt x="476" y="800"/>
                  </a:cubicBezTo>
                  <a:cubicBezTo>
                    <a:pt x="738" y="800"/>
                    <a:pt x="738" y="800"/>
                    <a:pt x="738" y="800"/>
                  </a:cubicBezTo>
                  <a:cubicBezTo>
                    <a:pt x="738" y="896"/>
                    <a:pt x="738" y="896"/>
                    <a:pt x="738" y="896"/>
                  </a:cubicBezTo>
                  <a:lnTo>
                    <a:pt x="226" y="896"/>
                  </a:lnTo>
                  <a:close/>
                  <a:moveTo>
                    <a:pt x="418" y="768"/>
                  </a:moveTo>
                  <a:cubicBezTo>
                    <a:pt x="418" y="786"/>
                    <a:pt x="404" y="800"/>
                    <a:pt x="386" y="800"/>
                  </a:cubicBezTo>
                  <a:cubicBezTo>
                    <a:pt x="368" y="800"/>
                    <a:pt x="354" y="786"/>
                    <a:pt x="354" y="768"/>
                  </a:cubicBezTo>
                  <a:cubicBezTo>
                    <a:pt x="354" y="750"/>
                    <a:pt x="368" y="736"/>
                    <a:pt x="386" y="736"/>
                  </a:cubicBezTo>
                  <a:cubicBezTo>
                    <a:pt x="404" y="736"/>
                    <a:pt x="418" y="750"/>
                    <a:pt x="418" y="768"/>
                  </a:cubicBezTo>
                  <a:close/>
                  <a:moveTo>
                    <a:pt x="226" y="1312"/>
                  </a:moveTo>
                  <a:cubicBezTo>
                    <a:pt x="226" y="1056"/>
                    <a:pt x="226" y="1056"/>
                    <a:pt x="226" y="1056"/>
                  </a:cubicBezTo>
                  <a:cubicBezTo>
                    <a:pt x="738" y="1056"/>
                    <a:pt x="738" y="1056"/>
                    <a:pt x="738" y="1056"/>
                  </a:cubicBezTo>
                  <a:cubicBezTo>
                    <a:pt x="738" y="1152"/>
                    <a:pt x="738" y="1152"/>
                    <a:pt x="738" y="1152"/>
                  </a:cubicBezTo>
                  <a:cubicBezTo>
                    <a:pt x="476" y="1152"/>
                    <a:pt x="476" y="1152"/>
                    <a:pt x="476" y="1152"/>
                  </a:cubicBezTo>
                  <a:cubicBezTo>
                    <a:pt x="461" y="1108"/>
                    <a:pt x="415" y="1081"/>
                    <a:pt x="369" y="1089"/>
                  </a:cubicBezTo>
                  <a:cubicBezTo>
                    <a:pt x="323" y="1097"/>
                    <a:pt x="290" y="1137"/>
                    <a:pt x="290" y="1184"/>
                  </a:cubicBezTo>
                  <a:cubicBezTo>
                    <a:pt x="290" y="1231"/>
                    <a:pt x="323" y="1271"/>
                    <a:pt x="369" y="1279"/>
                  </a:cubicBezTo>
                  <a:cubicBezTo>
                    <a:pt x="415" y="1287"/>
                    <a:pt x="461" y="1260"/>
                    <a:pt x="476" y="1216"/>
                  </a:cubicBezTo>
                  <a:cubicBezTo>
                    <a:pt x="738" y="1216"/>
                    <a:pt x="738" y="1216"/>
                    <a:pt x="738" y="1216"/>
                  </a:cubicBezTo>
                  <a:cubicBezTo>
                    <a:pt x="738" y="1312"/>
                    <a:pt x="738" y="1312"/>
                    <a:pt x="738" y="1312"/>
                  </a:cubicBezTo>
                  <a:lnTo>
                    <a:pt x="226" y="1312"/>
                  </a:lnTo>
                  <a:close/>
                  <a:moveTo>
                    <a:pt x="418" y="1184"/>
                  </a:moveTo>
                  <a:cubicBezTo>
                    <a:pt x="418" y="1202"/>
                    <a:pt x="404" y="1216"/>
                    <a:pt x="386" y="1216"/>
                  </a:cubicBezTo>
                  <a:cubicBezTo>
                    <a:pt x="368" y="1216"/>
                    <a:pt x="354" y="1202"/>
                    <a:pt x="354" y="1184"/>
                  </a:cubicBezTo>
                  <a:cubicBezTo>
                    <a:pt x="354" y="1166"/>
                    <a:pt x="368" y="1152"/>
                    <a:pt x="386" y="1152"/>
                  </a:cubicBezTo>
                  <a:cubicBezTo>
                    <a:pt x="404" y="1152"/>
                    <a:pt x="418" y="1166"/>
                    <a:pt x="418" y="1184"/>
                  </a:cubicBezTo>
                  <a:close/>
                  <a:moveTo>
                    <a:pt x="226" y="1728"/>
                  </a:moveTo>
                  <a:cubicBezTo>
                    <a:pt x="226" y="1472"/>
                    <a:pt x="226" y="1472"/>
                    <a:pt x="226" y="1472"/>
                  </a:cubicBezTo>
                  <a:cubicBezTo>
                    <a:pt x="738" y="1472"/>
                    <a:pt x="738" y="1472"/>
                    <a:pt x="738" y="1472"/>
                  </a:cubicBezTo>
                  <a:cubicBezTo>
                    <a:pt x="738" y="1568"/>
                    <a:pt x="738" y="1568"/>
                    <a:pt x="738" y="1568"/>
                  </a:cubicBezTo>
                  <a:cubicBezTo>
                    <a:pt x="476" y="1568"/>
                    <a:pt x="476" y="1568"/>
                    <a:pt x="476" y="1568"/>
                  </a:cubicBezTo>
                  <a:cubicBezTo>
                    <a:pt x="461" y="1524"/>
                    <a:pt x="415" y="1497"/>
                    <a:pt x="369" y="1505"/>
                  </a:cubicBezTo>
                  <a:cubicBezTo>
                    <a:pt x="323" y="1513"/>
                    <a:pt x="290" y="1553"/>
                    <a:pt x="290" y="1600"/>
                  </a:cubicBezTo>
                  <a:cubicBezTo>
                    <a:pt x="290" y="1647"/>
                    <a:pt x="323" y="1687"/>
                    <a:pt x="369" y="1695"/>
                  </a:cubicBezTo>
                  <a:cubicBezTo>
                    <a:pt x="415" y="1703"/>
                    <a:pt x="461" y="1676"/>
                    <a:pt x="476" y="1632"/>
                  </a:cubicBezTo>
                  <a:cubicBezTo>
                    <a:pt x="738" y="1632"/>
                    <a:pt x="738" y="1632"/>
                    <a:pt x="738" y="1632"/>
                  </a:cubicBezTo>
                  <a:cubicBezTo>
                    <a:pt x="738" y="1728"/>
                    <a:pt x="738" y="1728"/>
                    <a:pt x="738" y="1728"/>
                  </a:cubicBezTo>
                  <a:lnTo>
                    <a:pt x="226" y="1728"/>
                  </a:lnTo>
                  <a:close/>
                  <a:moveTo>
                    <a:pt x="418" y="1600"/>
                  </a:moveTo>
                  <a:cubicBezTo>
                    <a:pt x="418" y="1618"/>
                    <a:pt x="404" y="1632"/>
                    <a:pt x="386" y="1632"/>
                  </a:cubicBezTo>
                  <a:cubicBezTo>
                    <a:pt x="368" y="1632"/>
                    <a:pt x="354" y="1618"/>
                    <a:pt x="354" y="1600"/>
                  </a:cubicBezTo>
                  <a:cubicBezTo>
                    <a:pt x="354" y="1582"/>
                    <a:pt x="368" y="1568"/>
                    <a:pt x="386" y="1568"/>
                  </a:cubicBezTo>
                  <a:cubicBezTo>
                    <a:pt x="404" y="1568"/>
                    <a:pt x="418" y="1582"/>
                    <a:pt x="418" y="1600"/>
                  </a:cubicBezTo>
                  <a:close/>
                  <a:moveTo>
                    <a:pt x="866" y="1824"/>
                  </a:moveTo>
                  <a:cubicBezTo>
                    <a:pt x="866" y="1842"/>
                    <a:pt x="852" y="1856"/>
                    <a:pt x="834" y="1856"/>
                  </a:cubicBezTo>
                  <a:cubicBezTo>
                    <a:pt x="816" y="1856"/>
                    <a:pt x="802" y="1842"/>
                    <a:pt x="802" y="1824"/>
                  </a:cubicBezTo>
                  <a:cubicBezTo>
                    <a:pt x="802" y="416"/>
                    <a:pt x="802" y="416"/>
                    <a:pt x="802" y="416"/>
                  </a:cubicBezTo>
                  <a:cubicBezTo>
                    <a:pt x="866" y="416"/>
                    <a:pt x="866" y="416"/>
                    <a:pt x="866" y="416"/>
                  </a:cubicBezTo>
                  <a:lnTo>
                    <a:pt x="866" y="1824"/>
                  </a:lnTo>
                  <a:close/>
                  <a:moveTo>
                    <a:pt x="930" y="1728"/>
                  </a:moveTo>
                  <a:cubicBezTo>
                    <a:pt x="930" y="1632"/>
                    <a:pt x="930" y="1632"/>
                    <a:pt x="930" y="1632"/>
                  </a:cubicBezTo>
                  <a:cubicBezTo>
                    <a:pt x="1156" y="1632"/>
                    <a:pt x="1156" y="1632"/>
                    <a:pt x="1156" y="1632"/>
                  </a:cubicBezTo>
                  <a:cubicBezTo>
                    <a:pt x="1156" y="1635"/>
                    <a:pt x="1157" y="1639"/>
                    <a:pt x="1157" y="1642"/>
                  </a:cubicBezTo>
                  <a:cubicBezTo>
                    <a:pt x="1158" y="1645"/>
                    <a:pt x="1158" y="1650"/>
                    <a:pt x="1159" y="1653"/>
                  </a:cubicBezTo>
                  <a:cubicBezTo>
                    <a:pt x="1161" y="1665"/>
                    <a:pt x="1163" y="1676"/>
                    <a:pt x="1167" y="1688"/>
                  </a:cubicBezTo>
                  <a:cubicBezTo>
                    <a:pt x="1167" y="1690"/>
                    <a:pt x="1168" y="1692"/>
                    <a:pt x="1168" y="1695"/>
                  </a:cubicBezTo>
                  <a:cubicBezTo>
                    <a:pt x="1172" y="1706"/>
                    <a:pt x="1176" y="1717"/>
                    <a:pt x="1181" y="1728"/>
                  </a:cubicBezTo>
                  <a:lnTo>
                    <a:pt x="930" y="1728"/>
                  </a:lnTo>
                  <a:close/>
                  <a:moveTo>
                    <a:pt x="1168" y="1505"/>
                  </a:moveTo>
                  <a:cubicBezTo>
                    <a:pt x="1168" y="1508"/>
                    <a:pt x="1167" y="1510"/>
                    <a:pt x="1167" y="1512"/>
                  </a:cubicBezTo>
                  <a:cubicBezTo>
                    <a:pt x="1163" y="1524"/>
                    <a:pt x="1161" y="1535"/>
                    <a:pt x="1159" y="1547"/>
                  </a:cubicBezTo>
                  <a:cubicBezTo>
                    <a:pt x="1158" y="1550"/>
                    <a:pt x="1158" y="1554"/>
                    <a:pt x="1157" y="1558"/>
                  </a:cubicBezTo>
                  <a:cubicBezTo>
                    <a:pt x="1157" y="1562"/>
                    <a:pt x="1156" y="1565"/>
                    <a:pt x="1156" y="1568"/>
                  </a:cubicBezTo>
                  <a:cubicBezTo>
                    <a:pt x="930" y="1568"/>
                    <a:pt x="930" y="1568"/>
                    <a:pt x="930" y="1568"/>
                  </a:cubicBezTo>
                  <a:cubicBezTo>
                    <a:pt x="930" y="1472"/>
                    <a:pt x="930" y="1472"/>
                    <a:pt x="930" y="1472"/>
                  </a:cubicBezTo>
                  <a:cubicBezTo>
                    <a:pt x="1181" y="1472"/>
                    <a:pt x="1181" y="1472"/>
                    <a:pt x="1181" y="1472"/>
                  </a:cubicBezTo>
                  <a:cubicBezTo>
                    <a:pt x="1176" y="1483"/>
                    <a:pt x="1172" y="1494"/>
                    <a:pt x="1168" y="1505"/>
                  </a:cubicBezTo>
                  <a:close/>
                  <a:moveTo>
                    <a:pt x="1474" y="1856"/>
                  </a:moveTo>
                  <a:cubicBezTo>
                    <a:pt x="1380" y="1856"/>
                    <a:pt x="1293" y="1804"/>
                    <a:pt x="1248" y="1721"/>
                  </a:cubicBezTo>
                  <a:cubicBezTo>
                    <a:pt x="1204" y="1637"/>
                    <a:pt x="1209" y="1536"/>
                    <a:pt x="1261" y="1458"/>
                  </a:cubicBezTo>
                  <a:cubicBezTo>
                    <a:pt x="1285" y="1421"/>
                    <a:pt x="1319" y="1392"/>
                    <a:pt x="1357" y="1372"/>
                  </a:cubicBezTo>
                  <a:cubicBezTo>
                    <a:pt x="1452" y="1324"/>
                    <a:pt x="1566" y="1339"/>
                    <a:pt x="1645" y="1409"/>
                  </a:cubicBezTo>
                  <a:cubicBezTo>
                    <a:pt x="1724" y="1480"/>
                    <a:pt x="1752" y="1593"/>
                    <a:pt x="1714" y="1692"/>
                  </a:cubicBezTo>
                  <a:cubicBezTo>
                    <a:pt x="1675" y="1791"/>
                    <a:pt x="1580" y="1856"/>
                    <a:pt x="1474" y="1856"/>
                  </a:cubicBezTo>
                  <a:close/>
                </a:path>
              </a:pathLst>
            </a:custGeom>
            <a:solidFill>
              <a:srgbClr val="1E8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A7EBB41D-BA19-4FA3-ADC9-56E57CF9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21" y="3222862"/>
            <a:ext cx="330902" cy="33090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1BBF5FF-CA17-44A6-9E9A-1A43B4330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76" y="4093370"/>
            <a:ext cx="352391" cy="3514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6AAC8AF-2C3A-4111-97DC-96E07F1EE029}"/>
              </a:ext>
            </a:extLst>
          </p:cNvPr>
          <p:cNvSpPr txBox="1"/>
          <p:nvPr/>
        </p:nvSpPr>
        <p:spPr>
          <a:xfrm>
            <a:off x="1509986" y="2149809"/>
            <a:ext cx="371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Linux dan Windows (Desktop)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D407A8-4189-48DD-97D2-F1084362ADE3}"/>
              </a:ext>
            </a:extLst>
          </p:cNvPr>
          <p:cNvSpPr txBox="1"/>
          <p:nvPr/>
        </p:nvSpPr>
        <p:spPr>
          <a:xfrm>
            <a:off x="1459037" y="3088231"/>
            <a:ext cx="371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Tool </a:t>
            </a: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Pengembangan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Visual Studio Code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B2A6-3695-46A7-B3C4-F5E90755690B}"/>
              </a:ext>
            </a:extLst>
          </p:cNvPr>
          <p:cNvSpPr txBox="1"/>
          <p:nvPr/>
        </p:nvSpPr>
        <p:spPr>
          <a:xfrm>
            <a:off x="1469781" y="3917724"/>
            <a:ext cx="371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Bahasa </a:t>
            </a: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Pemrograman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Javascript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Solidity</a:t>
            </a:r>
            <a:b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PHP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CSS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1957E4-F25B-4C7A-B59C-EE7F96D5A928}"/>
              </a:ext>
            </a:extLst>
          </p:cNvPr>
          <p:cNvGrpSpPr/>
          <p:nvPr/>
        </p:nvGrpSpPr>
        <p:grpSpPr>
          <a:xfrm>
            <a:off x="6191655" y="2102419"/>
            <a:ext cx="1231033" cy="1508302"/>
            <a:chOff x="6191655" y="2102419"/>
            <a:chExt cx="1231033" cy="1508302"/>
          </a:xfrm>
        </p:grpSpPr>
        <p:sp>
          <p:nvSpPr>
            <p:cNvPr id="41" name="Freeform 62">
              <a:extLst>
                <a:ext uri="{FF2B5EF4-FFF2-40B4-BE49-F238E27FC236}">
                  <a16:creationId xmlns:a16="http://schemas.microsoft.com/office/drawing/2014/main" id="{3B6AB825-1F87-49A2-B14A-87D0852AD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2898137"/>
              <a:ext cx="1231033" cy="710679"/>
            </a:xfrm>
            <a:custGeom>
              <a:avLst/>
              <a:gdLst>
                <a:gd name="T0" fmla="*/ 608 w 608"/>
                <a:gd name="T1" fmla="*/ 176 h 351"/>
                <a:gd name="T2" fmla="*/ 305 w 608"/>
                <a:gd name="T3" fmla="*/ 351 h 351"/>
                <a:gd name="T4" fmla="*/ 0 w 608"/>
                <a:gd name="T5" fmla="*/ 176 h 351"/>
                <a:gd name="T6" fmla="*/ 305 w 608"/>
                <a:gd name="T7" fmla="*/ 0 h 351"/>
                <a:gd name="T8" fmla="*/ 608 w 608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51">
                  <a:moveTo>
                    <a:pt x="608" y="176"/>
                  </a:moveTo>
                  <a:lnTo>
                    <a:pt x="305" y="351"/>
                  </a:lnTo>
                  <a:lnTo>
                    <a:pt x="0" y="176"/>
                  </a:lnTo>
                  <a:lnTo>
                    <a:pt x="305" y="0"/>
                  </a:lnTo>
                  <a:lnTo>
                    <a:pt x="608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>
              <a:extLst>
                <a:ext uri="{FF2B5EF4-FFF2-40B4-BE49-F238E27FC236}">
                  <a16:creationId xmlns:a16="http://schemas.microsoft.com/office/drawing/2014/main" id="{9718DE43-D14E-41EE-90FF-A4F361E3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264" y="2104324"/>
              <a:ext cx="613492" cy="1506397"/>
            </a:xfrm>
            <a:custGeom>
              <a:avLst/>
              <a:gdLst>
                <a:gd name="T0" fmla="*/ 303 w 303"/>
                <a:gd name="T1" fmla="*/ 569 h 744"/>
                <a:gd name="T2" fmla="*/ 0 w 303"/>
                <a:gd name="T3" fmla="*/ 0 h 744"/>
                <a:gd name="T4" fmla="*/ 0 w 303"/>
                <a:gd name="T5" fmla="*/ 744 h 744"/>
                <a:gd name="T6" fmla="*/ 303 w 303"/>
                <a:gd name="T7" fmla="*/ 56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744">
                  <a:moveTo>
                    <a:pt x="303" y="569"/>
                  </a:moveTo>
                  <a:lnTo>
                    <a:pt x="0" y="0"/>
                  </a:lnTo>
                  <a:lnTo>
                    <a:pt x="0" y="744"/>
                  </a:lnTo>
                  <a:lnTo>
                    <a:pt x="303" y="5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>
              <a:extLst>
                <a:ext uri="{FF2B5EF4-FFF2-40B4-BE49-F238E27FC236}">
                  <a16:creationId xmlns:a16="http://schemas.microsoft.com/office/drawing/2014/main" id="{EC09E92F-3F2C-4117-B4BC-171E60C5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2102419"/>
              <a:ext cx="617541" cy="1506397"/>
            </a:xfrm>
            <a:custGeom>
              <a:avLst/>
              <a:gdLst>
                <a:gd name="T0" fmla="*/ 0 w 305"/>
                <a:gd name="T1" fmla="*/ 569 h 744"/>
                <a:gd name="T2" fmla="*/ 305 w 305"/>
                <a:gd name="T3" fmla="*/ 0 h 744"/>
                <a:gd name="T4" fmla="*/ 305 w 305"/>
                <a:gd name="T5" fmla="*/ 744 h 744"/>
                <a:gd name="T6" fmla="*/ 0 w 305"/>
                <a:gd name="T7" fmla="*/ 56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744">
                  <a:moveTo>
                    <a:pt x="0" y="569"/>
                  </a:moveTo>
                  <a:lnTo>
                    <a:pt x="305" y="0"/>
                  </a:lnTo>
                  <a:lnTo>
                    <a:pt x="305" y="744"/>
                  </a:lnTo>
                  <a:lnTo>
                    <a:pt x="0" y="5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80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 p14:presetBounceEnd="9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2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2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9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 p14:presetBounceEnd="9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9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47" dur="10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48" dur="10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9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5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5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9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5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5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9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5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6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0" grpId="0" animBg="1"/>
          <p:bldP spid="56" grpId="0"/>
          <p:bldP spid="57" grpId="0"/>
          <p:bldP spid="33" grpId="0" animBg="1"/>
          <p:bldP spid="108" grpId="0"/>
          <p:bldP spid="109" grpId="0"/>
          <p:bldP spid="1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0" grpId="0" animBg="1"/>
          <p:bldP spid="56" grpId="0"/>
          <p:bldP spid="57" grpId="0"/>
          <p:bldP spid="33" grpId="0" animBg="1"/>
          <p:bldP spid="108" grpId="0"/>
          <p:bldP spid="109" grpId="0"/>
          <p:bldP spid="11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68">
            <a:extLst>
              <a:ext uri="{FF2B5EF4-FFF2-40B4-BE49-F238E27FC236}">
                <a16:creationId xmlns:a16="http://schemas.microsoft.com/office/drawing/2014/main" id="{0CD99742-43E5-4A67-A4AF-233B246005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11648" y="2694467"/>
            <a:ext cx="1013598" cy="1011262"/>
            <a:chOff x="2538" y="861"/>
            <a:chExt cx="2604" cy="2598"/>
          </a:xfrm>
        </p:grpSpPr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255770FB-37F5-44F7-AC02-50700FFDD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" y="861"/>
              <a:ext cx="2604" cy="2598"/>
            </a:xfrm>
            <a:custGeom>
              <a:avLst/>
              <a:gdLst>
                <a:gd name="T0" fmla="*/ 736 w 1920"/>
                <a:gd name="T1" fmla="*/ 1824 h 1920"/>
                <a:gd name="T2" fmla="*/ 619 w 1920"/>
                <a:gd name="T3" fmla="*/ 1648 h 1920"/>
                <a:gd name="T4" fmla="*/ 372 w 1920"/>
                <a:gd name="T5" fmla="*/ 1730 h 1920"/>
                <a:gd name="T6" fmla="*/ 266 w 1920"/>
                <a:gd name="T7" fmla="*/ 1337 h 1920"/>
                <a:gd name="T8" fmla="*/ 202 w 1920"/>
                <a:gd name="T9" fmla="*/ 1184 h 1920"/>
                <a:gd name="T10" fmla="*/ 0 w 1920"/>
                <a:gd name="T11" fmla="*/ 832 h 1920"/>
                <a:gd name="T12" fmla="*/ 232 w 1920"/>
                <a:gd name="T13" fmla="*/ 715 h 1920"/>
                <a:gd name="T14" fmla="*/ 191 w 1920"/>
                <a:gd name="T15" fmla="*/ 508 h 1920"/>
                <a:gd name="T16" fmla="*/ 508 w 1920"/>
                <a:gd name="T17" fmla="*/ 191 h 1920"/>
                <a:gd name="T18" fmla="*/ 715 w 1920"/>
                <a:gd name="T19" fmla="*/ 232 h 1920"/>
                <a:gd name="T20" fmla="*/ 832 w 1920"/>
                <a:gd name="T21" fmla="*/ 0 h 1920"/>
                <a:gd name="T22" fmla="*/ 1184 w 1920"/>
                <a:gd name="T23" fmla="*/ 202 h 1920"/>
                <a:gd name="T24" fmla="*/ 1337 w 1920"/>
                <a:gd name="T25" fmla="*/ 266 h 1920"/>
                <a:gd name="T26" fmla="*/ 1729 w 1920"/>
                <a:gd name="T27" fmla="*/ 372 h 1920"/>
                <a:gd name="T28" fmla="*/ 1648 w 1920"/>
                <a:gd name="T29" fmla="*/ 619 h 1920"/>
                <a:gd name="T30" fmla="*/ 1824 w 1920"/>
                <a:gd name="T31" fmla="*/ 736 h 1920"/>
                <a:gd name="T32" fmla="*/ 1824 w 1920"/>
                <a:gd name="T33" fmla="*/ 1184 h 1920"/>
                <a:gd name="T34" fmla="*/ 1648 w 1920"/>
                <a:gd name="T35" fmla="*/ 1301 h 1920"/>
                <a:gd name="T36" fmla="*/ 1730 w 1920"/>
                <a:gd name="T37" fmla="*/ 1548 h 1920"/>
                <a:gd name="T38" fmla="*/ 1337 w 1920"/>
                <a:gd name="T39" fmla="*/ 1654 h 1920"/>
                <a:gd name="T40" fmla="*/ 1184 w 1920"/>
                <a:gd name="T41" fmla="*/ 1718 h 1920"/>
                <a:gd name="T42" fmla="*/ 605 w 1920"/>
                <a:gd name="T43" fmla="*/ 1581 h 1920"/>
                <a:gd name="T44" fmla="*/ 800 w 1920"/>
                <a:gd name="T45" fmla="*/ 1718 h 1920"/>
                <a:gd name="T46" fmla="*/ 1088 w 1920"/>
                <a:gd name="T47" fmla="*/ 1856 h 1920"/>
                <a:gd name="T48" fmla="*/ 1185 w 1920"/>
                <a:gd name="T49" fmla="*/ 1627 h 1920"/>
                <a:gd name="T50" fmla="*/ 1458 w 1920"/>
                <a:gd name="T51" fmla="*/ 1684 h 1920"/>
                <a:gd name="T52" fmla="*/ 1684 w 1920"/>
                <a:gd name="T53" fmla="*/ 1458 h 1920"/>
                <a:gd name="T54" fmla="*/ 1627 w 1920"/>
                <a:gd name="T55" fmla="*/ 1185 h 1920"/>
                <a:gd name="T56" fmla="*/ 1856 w 1920"/>
                <a:gd name="T57" fmla="*/ 1088 h 1920"/>
                <a:gd name="T58" fmla="*/ 1718 w 1920"/>
                <a:gd name="T59" fmla="*/ 800 h 1920"/>
                <a:gd name="T60" fmla="*/ 1609 w 1920"/>
                <a:gd name="T61" fmla="*/ 538 h 1920"/>
                <a:gd name="T62" fmla="*/ 1503 w 1920"/>
                <a:gd name="T63" fmla="*/ 236 h 1920"/>
                <a:gd name="T64" fmla="*/ 1273 w 1920"/>
                <a:gd name="T65" fmla="*/ 329 h 1920"/>
                <a:gd name="T66" fmla="*/ 1120 w 1920"/>
                <a:gd name="T67" fmla="*/ 96 h 1920"/>
                <a:gd name="T68" fmla="*/ 800 w 1920"/>
                <a:gd name="T69" fmla="*/ 96 h 1920"/>
                <a:gd name="T70" fmla="*/ 647 w 1920"/>
                <a:gd name="T71" fmla="*/ 329 h 1920"/>
                <a:gd name="T72" fmla="*/ 417 w 1920"/>
                <a:gd name="T73" fmla="*/ 236 h 1920"/>
                <a:gd name="T74" fmla="*/ 311 w 1920"/>
                <a:gd name="T75" fmla="*/ 538 h 1920"/>
                <a:gd name="T76" fmla="*/ 202 w 1920"/>
                <a:gd name="T77" fmla="*/ 800 h 1920"/>
                <a:gd name="T78" fmla="*/ 64 w 1920"/>
                <a:gd name="T79" fmla="*/ 1088 h 1920"/>
                <a:gd name="T80" fmla="*/ 293 w 1920"/>
                <a:gd name="T81" fmla="*/ 1185 h 1920"/>
                <a:gd name="T82" fmla="*/ 236 w 1920"/>
                <a:gd name="T83" fmla="*/ 1458 h 1920"/>
                <a:gd name="T84" fmla="*/ 462 w 1920"/>
                <a:gd name="T85" fmla="*/ 1684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0" h="1920">
                  <a:moveTo>
                    <a:pt x="1088" y="1920"/>
                  </a:moveTo>
                  <a:cubicBezTo>
                    <a:pt x="832" y="1920"/>
                    <a:pt x="832" y="1920"/>
                    <a:pt x="832" y="1920"/>
                  </a:cubicBezTo>
                  <a:cubicBezTo>
                    <a:pt x="779" y="1920"/>
                    <a:pt x="736" y="1877"/>
                    <a:pt x="736" y="1824"/>
                  </a:cubicBezTo>
                  <a:cubicBezTo>
                    <a:pt x="736" y="1718"/>
                    <a:pt x="736" y="1718"/>
                    <a:pt x="736" y="1718"/>
                  </a:cubicBezTo>
                  <a:cubicBezTo>
                    <a:pt x="736" y="1704"/>
                    <a:pt x="728" y="1692"/>
                    <a:pt x="715" y="1688"/>
                  </a:cubicBezTo>
                  <a:cubicBezTo>
                    <a:pt x="682" y="1677"/>
                    <a:pt x="650" y="1664"/>
                    <a:pt x="619" y="1648"/>
                  </a:cubicBezTo>
                  <a:cubicBezTo>
                    <a:pt x="607" y="1642"/>
                    <a:pt x="592" y="1645"/>
                    <a:pt x="583" y="1654"/>
                  </a:cubicBezTo>
                  <a:cubicBezTo>
                    <a:pt x="508" y="1730"/>
                    <a:pt x="508" y="1730"/>
                    <a:pt x="508" y="1730"/>
                  </a:cubicBezTo>
                  <a:cubicBezTo>
                    <a:pt x="470" y="1767"/>
                    <a:pt x="409" y="1767"/>
                    <a:pt x="372" y="1730"/>
                  </a:cubicBezTo>
                  <a:cubicBezTo>
                    <a:pt x="191" y="1548"/>
                    <a:pt x="191" y="1548"/>
                    <a:pt x="191" y="1548"/>
                  </a:cubicBezTo>
                  <a:cubicBezTo>
                    <a:pt x="153" y="1511"/>
                    <a:pt x="153" y="1450"/>
                    <a:pt x="191" y="1412"/>
                  </a:cubicBezTo>
                  <a:cubicBezTo>
                    <a:pt x="266" y="1337"/>
                    <a:pt x="266" y="1337"/>
                    <a:pt x="266" y="1337"/>
                  </a:cubicBezTo>
                  <a:cubicBezTo>
                    <a:pt x="275" y="1328"/>
                    <a:pt x="278" y="1313"/>
                    <a:pt x="272" y="1301"/>
                  </a:cubicBezTo>
                  <a:cubicBezTo>
                    <a:pt x="257" y="1270"/>
                    <a:pt x="243" y="1238"/>
                    <a:pt x="232" y="1205"/>
                  </a:cubicBezTo>
                  <a:cubicBezTo>
                    <a:pt x="228" y="1192"/>
                    <a:pt x="216" y="1184"/>
                    <a:pt x="202" y="1184"/>
                  </a:cubicBezTo>
                  <a:cubicBezTo>
                    <a:pt x="96" y="1184"/>
                    <a:pt x="96" y="1184"/>
                    <a:pt x="96" y="1184"/>
                  </a:cubicBezTo>
                  <a:cubicBezTo>
                    <a:pt x="43" y="1184"/>
                    <a:pt x="0" y="1141"/>
                    <a:pt x="0" y="1088"/>
                  </a:cubicBezTo>
                  <a:cubicBezTo>
                    <a:pt x="0" y="832"/>
                    <a:pt x="0" y="832"/>
                    <a:pt x="0" y="832"/>
                  </a:cubicBezTo>
                  <a:cubicBezTo>
                    <a:pt x="0" y="779"/>
                    <a:pt x="43" y="736"/>
                    <a:pt x="96" y="736"/>
                  </a:cubicBezTo>
                  <a:cubicBezTo>
                    <a:pt x="202" y="736"/>
                    <a:pt x="202" y="736"/>
                    <a:pt x="202" y="736"/>
                  </a:cubicBezTo>
                  <a:cubicBezTo>
                    <a:pt x="216" y="736"/>
                    <a:pt x="228" y="728"/>
                    <a:pt x="232" y="715"/>
                  </a:cubicBezTo>
                  <a:cubicBezTo>
                    <a:pt x="243" y="682"/>
                    <a:pt x="256" y="650"/>
                    <a:pt x="272" y="619"/>
                  </a:cubicBezTo>
                  <a:cubicBezTo>
                    <a:pt x="278" y="607"/>
                    <a:pt x="275" y="592"/>
                    <a:pt x="266" y="583"/>
                  </a:cubicBezTo>
                  <a:cubicBezTo>
                    <a:pt x="191" y="508"/>
                    <a:pt x="191" y="508"/>
                    <a:pt x="191" y="508"/>
                  </a:cubicBezTo>
                  <a:cubicBezTo>
                    <a:pt x="153" y="470"/>
                    <a:pt x="153" y="409"/>
                    <a:pt x="191" y="372"/>
                  </a:cubicBezTo>
                  <a:cubicBezTo>
                    <a:pt x="372" y="191"/>
                    <a:pt x="372" y="191"/>
                    <a:pt x="372" y="191"/>
                  </a:cubicBezTo>
                  <a:cubicBezTo>
                    <a:pt x="409" y="153"/>
                    <a:pt x="470" y="153"/>
                    <a:pt x="508" y="191"/>
                  </a:cubicBezTo>
                  <a:cubicBezTo>
                    <a:pt x="583" y="266"/>
                    <a:pt x="583" y="266"/>
                    <a:pt x="583" y="266"/>
                  </a:cubicBezTo>
                  <a:cubicBezTo>
                    <a:pt x="592" y="275"/>
                    <a:pt x="607" y="278"/>
                    <a:pt x="619" y="272"/>
                  </a:cubicBezTo>
                  <a:cubicBezTo>
                    <a:pt x="650" y="257"/>
                    <a:pt x="682" y="243"/>
                    <a:pt x="715" y="232"/>
                  </a:cubicBezTo>
                  <a:cubicBezTo>
                    <a:pt x="728" y="228"/>
                    <a:pt x="736" y="216"/>
                    <a:pt x="736" y="202"/>
                  </a:cubicBezTo>
                  <a:cubicBezTo>
                    <a:pt x="736" y="96"/>
                    <a:pt x="736" y="96"/>
                    <a:pt x="736" y="96"/>
                  </a:cubicBezTo>
                  <a:cubicBezTo>
                    <a:pt x="736" y="43"/>
                    <a:pt x="779" y="0"/>
                    <a:pt x="832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141" y="0"/>
                    <a:pt x="1184" y="43"/>
                    <a:pt x="1184" y="96"/>
                  </a:cubicBezTo>
                  <a:cubicBezTo>
                    <a:pt x="1184" y="202"/>
                    <a:pt x="1184" y="202"/>
                    <a:pt x="1184" y="202"/>
                  </a:cubicBezTo>
                  <a:cubicBezTo>
                    <a:pt x="1184" y="216"/>
                    <a:pt x="1192" y="228"/>
                    <a:pt x="1205" y="232"/>
                  </a:cubicBezTo>
                  <a:cubicBezTo>
                    <a:pt x="1238" y="243"/>
                    <a:pt x="1270" y="256"/>
                    <a:pt x="1301" y="272"/>
                  </a:cubicBezTo>
                  <a:cubicBezTo>
                    <a:pt x="1313" y="278"/>
                    <a:pt x="1328" y="275"/>
                    <a:pt x="1337" y="266"/>
                  </a:cubicBezTo>
                  <a:cubicBezTo>
                    <a:pt x="1412" y="190"/>
                    <a:pt x="1412" y="190"/>
                    <a:pt x="1412" y="190"/>
                  </a:cubicBezTo>
                  <a:cubicBezTo>
                    <a:pt x="1450" y="153"/>
                    <a:pt x="1511" y="153"/>
                    <a:pt x="1548" y="190"/>
                  </a:cubicBezTo>
                  <a:cubicBezTo>
                    <a:pt x="1729" y="372"/>
                    <a:pt x="1729" y="372"/>
                    <a:pt x="1729" y="372"/>
                  </a:cubicBezTo>
                  <a:cubicBezTo>
                    <a:pt x="1767" y="409"/>
                    <a:pt x="1767" y="470"/>
                    <a:pt x="1729" y="507"/>
                  </a:cubicBezTo>
                  <a:cubicBezTo>
                    <a:pt x="1654" y="583"/>
                    <a:pt x="1654" y="583"/>
                    <a:pt x="1654" y="583"/>
                  </a:cubicBezTo>
                  <a:cubicBezTo>
                    <a:pt x="1645" y="592"/>
                    <a:pt x="1642" y="607"/>
                    <a:pt x="1648" y="619"/>
                  </a:cubicBezTo>
                  <a:cubicBezTo>
                    <a:pt x="1664" y="650"/>
                    <a:pt x="1677" y="682"/>
                    <a:pt x="1688" y="715"/>
                  </a:cubicBezTo>
                  <a:cubicBezTo>
                    <a:pt x="1692" y="728"/>
                    <a:pt x="1705" y="736"/>
                    <a:pt x="1718" y="736"/>
                  </a:cubicBezTo>
                  <a:cubicBezTo>
                    <a:pt x="1824" y="736"/>
                    <a:pt x="1824" y="736"/>
                    <a:pt x="1824" y="736"/>
                  </a:cubicBezTo>
                  <a:cubicBezTo>
                    <a:pt x="1877" y="736"/>
                    <a:pt x="1920" y="779"/>
                    <a:pt x="1920" y="832"/>
                  </a:cubicBezTo>
                  <a:cubicBezTo>
                    <a:pt x="1920" y="1088"/>
                    <a:pt x="1920" y="1088"/>
                    <a:pt x="1920" y="1088"/>
                  </a:cubicBezTo>
                  <a:cubicBezTo>
                    <a:pt x="1920" y="1141"/>
                    <a:pt x="1877" y="1184"/>
                    <a:pt x="1824" y="1184"/>
                  </a:cubicBezTo>
                  <a:cubicBezTo>
                    <a:pt x="1718" y="1184"/>
                    <a:pt x="1718" y="1184"/>
                    <a:pt x="1718" y="1184"/>
                  </a:cubicBezTo>
                  <a:cubicBezTo>
                    <a:pt x="1704" y="1184"/>
                    <a:pt x="1692" y="1192"/>
                    <a:pt x="1688" y="1205"/>
                  </a:cubicBezTo>
                  <a:cubicBezTo>
                    <a:pt x="1677" y="1238"/>
                    <a:pt x="1664" y="1270"/>
                    <a:pt x="1648" y="1301"/>
                  </a:cubicBezTo>
                  <a:cubicBezTo>
                    <a:pt x="1642" y="1313"/>
                    <a:pt x="1645" y="1328"/>
                    <a:pt x="1654" y="1337"/>
                  </a:cubicBezTo>
                  <a:cubicBezTo>
                    <a:pt x="1730" y="1412"/>
                    <a:pt x="1730" y="1412"/>
                    <a:pt x="1730" y="1412"/>
                  </a:cubicBezTo>
                  <a:cubicBezTo>
                    <a:pt x="1767" y="1450"/>
                    <a:pt x="1767" y="1511"/>
                    <a:pt x="1730" y="1548"/>
                  </a:cubicBezTo>
                  <a:cubicBezTo>
                    <a:pt x="1548" y="1729"/>
                    <a:pt x="1548" y="1729"/>
                    <a:pt x="1548" y="1729"/>
                  </a:cubicBezTo>
                  <a:cubicBezTo>
                    <a:pt x="1511" y="1767"/>
                    <a:pt x="1450" y="1767"/>
                    <a:pt x="1413" y="1729"/>
                  </a:cubicBezTo>
                  <a:cubicBezTo>
                    <a:pt x="1337" y="1654"/>
                    <a:pt x="1337" y="1654"/>
                    <a:pt x="1337" y="1654"/>
                  </a:cubicBezTo>
                  <a:cubicBezTo>
                    <a:pt x="1328" y="1645"/>
                    <a:pt x="1313" y="1642"/>
                    <a:pt x="1301" y="1648"/>
                  </a:cubicBezTo>
                  <a:cubicBezTo>
                    <a:pt x="1270" y="1664"/>
                    <a:pt x="1238" y="1677"/>
                    <a:pt x="1205" y="1688"/>
                  </a:cubicBezTo>
                  <a:cubicBezTo>
                    <a:pt x="1192" y="1692"/>
                    <a:pt x="1184" y="1704"/>
                    <a:pt x="1184" y="1718"/>
                  </a:cubicBezTo>
                  <a:cubicBezTo>
                    <a:pt x="1184" y="1824"/>
                    <a:pt x="1184" y="1824"/>
                    <a:pt x="1184" y="1824"/>
                  </a:cubicBezTo>
                  <a:cubicBezTo>
                    <a:pt x="1184" y="1877"/>
                    <a:pt x="1141" y="1920"/>
                    <a:pt x="1088" y="1920"/>
                  </a:cubicBezTo>
                  <a:close/>
                  <a:moveTo>
                    <a:pt x="605" y="1581"/>
                  </a:moveTo>
                  <a:cubicBezTo>
                    <a:pt x="620" y="1581"/>
                    <a:pt x="634" y="1584"/>
                    <a:pt x="647" y="1591"/>
                  </a:cubicBezTo>
                  <a:cubicBezTo>
                    <a:pt x="676" y="1605"/>
                    <a:pt x="705" y="1617"/>
                    <a:pt x="735" y="1627"/>
                  </a:cubicBezTo>
                  <a:cubicBezTo>
                    <a:pt x="774" y="1640"/>
                    <a:pt x="800" y="1677"/>
                    <a:pt x="800" y="1718"/>
                  </a:cubicBezTo>
                  <a:cubicBezTo>
                    <a:pt x="800" y="1824"/>
                    <a:pt x="800" y="1824"/>
                    <a:pt x="800" y="1824"/>
                  </a:cubicBezTo>
                  <a:cubicBezTo>
                    <a:pt x="800" y="1842"/>
                    <a:pt x="814" y="1856"/>
                    <a:pt x="832" y="1856"/>
                  </a:cubicBezTo>
                  <a:cubicBezTo>
                    <a:pt x="1088" y="1856"/>
                    <a:pt x="1088" y="1856"/>
                    <a:pt x="1088" y="1856"/>
                  </a:cubicBezTo>
                  <a:cubicBezTo>
                    <a:pt x="1106" y="1856"/>
                    <a:pt x="1120" y="1842"/>
                    <a:pt x="1120" y="1824"/>
                  </a:cubicBezTo>
                  <a:cubicBezTo>
                    <a:pt x="1120" y="1718"/>
                    <a:pt x="1120" y="1718"/>
                    <a:pt x="1120" y="1718"/>
                  </a:cubicBezTo>
                  <a:cubicBezTo>
                    <a:pt x="1120" y="1677"/>
                    <a:pt x="1146" y="1640"/>
                    <a:pt x="1185" y="1627"/>
                  </a:cubicBezTo>
                  <a:cubicBezTo>
                    <a:pt x="1215" y="1617"/>
                    <a:pt x="1244" y="1605"/>
                    <a:pt x="1273" y="1591"/>
                  </a:cubicBezTo>
                  <a:cubicBezTo>
                    <a:pt x="1309" y="1572"/>
                    <a:pt x="1354" y="1580"/>
                    <a:pt x="1383" y="1609"/>
                  </a:cubicBezTo>
                  <a:cubicBezTo>
                    <a:pt x="1458" y="1684"/>
                    <a:pt x="1458" y="1684"/>
                    <a:pt x="1458" y="1684"/>
                  </a:cubicBezTo>
                  <a:cubicBezTo>
                    <a:pt x="1470" y="1697"/>
                    <a:pt x="1490" y="1697"/>
                    <a:pt x="1503" y="1684"/>
                  </a:cubicBezTo>
                  <a:cubicBezTo>
                    <a:pt x="1684" y="1503"/>
                    <a:pt x="1684" y="1503"/>
                    <a:pt x="1684" y="1503"/>
                  </a:cubicBezTo>
                  <a:cubicBezTo>
                    <a:pt x="1697" y="1490"/>
                    <a:pt x="1697" y="1470"/>
                    <a:pt x="1684" y="1458"/>
                  </a:cubicBezTo>
                  <a:cubicBezTo>
                    <a:pt x="1609" y="1383"/>
                    <a:pt x="1609" y="1383"/>
                    <a:pt x="1609" y="1383"/>
                  </a:cubicBezTo>
                  <a:cubicBezTo>
                    <a:pt x="1580" y="1354"/>
                    <a:pt x="1573" y="1309"/>
                    <a:pt x="1591" y="1273"/>
                  </a:cubicBezTo>
                  <a:cubicBezTo>
                    <a:pt x="1605" y="1244"/>
                    <a:pt x="1617" y="1215"/>
                    <a:pt x="1627" y="1185"/>
                  </a:cubicBezTo>
                  <a:cubicBezTo>
                    <a:pt x="1640" y="1146"/>
                    <a:pt x="1677" y="1120"/>
                    <a:pt x="1718" y="1120"/>
                  </a:cubicBezTo>
                  <a:cubicBezTo>
                    <a:pt x="1824" y="1120"/>
                    <a:pt x="1824" y="1120"/>
                    <a:pt x="1824" y="1120"/>
                  </a:cubicBezTo>
                  <a:cubicBezTo>
                    <a:pt x="1842" y="1120"/>
                    <a:pt x="1856" y="1106"/>
                    <a:pt x="1856" y="1088"/>
                  </a:cubicBezTo>
                  <a:cubicBezTo>
                    <a:pt x="1856" y="832"/>
                    <a:pt x="1856" y="832"/>
                    <a:pt x="1856" y="832"/>
                  </a:cubicBezTo>
                  <a:cubicBezTo>
                    <a:pt x="1856" y="814"/>
                    <a:pt x="1842" y="800"/>
                    <a:pt x="1824" y="800"/>
                  </a:cubicBezTo>
                  <a:cubicBezTo>
                    <a:pt x="1718" y="800"/>
                    <a:pt x="1718" y="800"/>
                    <a:pt x="1718" y="800"/>
                  </a:cubicBezTo>
                  <a:cubicBezTo>
                    <a:pt x="1677" y="800"/>
                    <a:pt x="1640" y="774"/>
                    <a:pt x="1627" y="735"/>
                  </a:cubicBezTo>
                  <a:cubicBezTo>
                    <a:pt x="1617" y="705"/>
                    <a:pt x="1605" y="676"/>
                    <a:pt x="1591" y="647"/>
                  </a:cubicBezTo>
                  <a:cubicBezTo>
                    <a:pt x="1573" y="611"/>
                    <a:pt x="1580" y="566"/>
                    <a:pt x="1609" y="538"/>
                  </a:cubicBezTo>
                  <a:cubicBezTo>
                    <a:pt x="1684" y="462"/>
                    <a:pt x="1684" y="462"/>
                    <a:pt x="1684" y="462"/>
                  </a:cubicBezTo>
                  <a:cubicBezTo>
                    <a:pt x="1697" y="450"/>
                    <a:pt x="1697" y="430"/>
                    <a:pt x="1684" y="417"/>
                  </a:cubicBezTo>
                  <a:cubicBezTo>
                    <a:pt x="1503" y="236"/>
                    <a:pt x="1503" y="236"/>
                    <a:pt x="1503" y="236"/>
                  </a:cubicBezTo>
                  <a:cubicBezTo>
                    <a:pt x="1490" y="223"/>
                    <a:pt x="1470" y="223"/>
                    <a:pt x="1458" y="236"/>
                  </a:cubicBezTo>
                  <a:cubicBezTo>
                    <a:pt x="1383" y="311"/>
                    <a:pt x="1383" y="311"/>
                    <a:pt x="1383" y="311"/>
                  </a:cubicBezTo>
                  <a:cubicBezTo>
                    <a:pt x="1354" y="340"/>
                    <a:pt x="1309" y="347"/>
                    <a:pt x="1273" y="329"/>
                  </a:cubicBezTo>
                  <a:cubicBezTo>
                    <a:pt x="1244" y="315"/>
                    <a:pt x="1215" y="303"/>
                    <a:pt x="1185" y="293"/>
                  </a:cubicBezTo>
                  <a:cubicBezTo>
                    <a:pt x="1146" y="280"/>
                    <a:pt x="1120" y="243"/>
                    <a:pt x="1120" y="202"/>
                  </a:cubicBezTo>
                  <a:cubicBezTo>
                    <a:pt x="1120" y="96"/>
                    <a:pt x="1120" y="96"/>
                    <a:pt x="1120" y="96"/>
                  </a:cubicBezTo>
                  <a:cubicBezTo>
                    <a:pt x="1120" y="78"/>
                    <a:pt x="1106" y="64"/>
                    <a:pt x="1088" y="64"/>
                  </a:cubicBezTo>
                  <a:cubicBezTo>
                    <a:pt x="832" y="64"/>
                    <a:pt x="832" y="64"/>
                    <a:pt x="832" y="64"/>
                  </a:cubicBezTo>
                  <a:cubicBezTo>
                    <a:pt x="814" y="64"/>
                    <a:pt x="800" y="78"/>
                    <a:pt x="800" y="96"/>
                  </a:cubicBezTo>
                  <a:cubicBezTo>
                    <a:pt x="800" y="202"/>
                    <a:pt x="800" y="202"/>
                    <a:pt x="800" y="202"/>
                  </a:cubicBezTo>
                  <a:cubicBezTo>
                    <a:pt x="800" y="243"/>
                    <a:pt x="774" y="280"/>
                    <a:pt x="735" y="293"/>
                  </a:cubicBezTo>
                  <a:cubicBezTo>
                    <a:pt x="705" y="303"/>
                    <a:pt x="676" y="315"/>
                    <a:pt x="647" y="329"/>
                  </a:cubicBezTo>
                  <a:cubicBezTo>
                    <a:pt x="611" y="347"/>
                    <a:pt x="566" y="340"/>
                    <a:pt x="538" y="311"/>
                  </a:cubicBezTo>
                  <a:cubicBezTo>
                    <a:pt x="462" y="236"/>
                    <a:pt x="462" y="236"/>
                    <a:pt x="462" y="236"/>
                  </a:cubicBezTo>
                  <a:cubicBezTo>
                    <a:pt x="450" y="223"/>
                    <a:pt x="430" y="223"/>
                    <a:pt x="417" y="236"/>
                  </a:cubicBezTo>
                  <a:cubicBezTo>
                    <a:pt x="236" y="417"/>
                    <a:pt x="236" y="417"/>
                    <a:pt x="236" y="417"/>
                  </a:cubicBezTo>
                  <a:cubicBezTo>
                    <a:pt x="223" y="430"/>
                    <a:pt x="223" y="450"/>
                    <a:pt x="236" y="462"/>
                  </a:cubicBezTo>
                  <a:cubicBezTo>
                    <a:pt x="311" y="538"/>
                    <a:pt x="311" y="538"/>
                    <a:pt x="311" y="538"/>
                  </a:cubicBezTo>
                  <a:cubicBezTo>
                    <a:pt x="340" y="566"/>
                    <a:pt x="348" y="611"/>
                    <a:pt x="329" y="647"/>
                  </a:cubicBezTo>
                  <a:cubicBezTo>
                    <a:pt x="315" y="676"/>
                    <a:pt x="303" y="705"/>
                    <a:pt x="293" y="736"/>
                  </a:cubicBezTo>
                  <a:cubicBezTo>
                    <a:pt x="280" y="774"/>
                    <a:pt x="243" y="800"/>
                    <a:pt x="202" y="800"/>
                  </a:cubicBezTo>
                  <a:cubicBezTo>
                    <a:pt x="96" y="800"/>
                    <a:pt x="96" y="800"/>
                    <a:pt x="96" y="800"/>
                  </a:cubicBezTo>
                  <a:cubicBezTo>
                    <a:pt x="78" y="800"/>
                    <a:pt x="64" y="814"/>
                    <a:pt x="64" y="832"/>
                  </a:cubicBezTo>
                  <a:cubicBezTo>
                    <a:pt x="64" y="1088"/>
                    <a:pt x="64" y="1088"/>
                    <a:pt x="64" y="1088"/>
                  </a:cubicBezTo>
                  <a:cubicBezTo>
                    <a:pt x="64" y="1106"/>
                    <a:pt x="78" y="1120"/>
                    <a:pt x="96" y="1120"/>
                  </a:cubicBezTo>
                  <a:cubicBezTo>
                    <a:pt x="202" y="1120"/>
                    <a:pt x="202" y="1120"/>
                    <a:pt x="202" y="1120"/>
                  </a:cubicBezTo>
                  <a:cubicBezTo>
                    <a:pt x="243" y="1120"/>
                    <a:pt x="280" y="1146"/>
                    <a:pt x="293" y="1185"/>
                  </a:cubicBezTo>
                  <a:cubicBezTo>
                    <a:pt x="303" y="1215"/>
                    <a:pt x="315" y="1244"/>
                    <a:pt x="329" y="1273"/>
                  </a:cubicBezTo>
                  <a:cubicBezTo>
                    <a:pt x="348" y="1309"/>
                    <a:pt x="340" y="1354"/>
                    <a:pt x="311" y="1383"/>
                  </a:cubicBezTo>
                  <a:cubicBezTo>
                    <a:pt x="236" y="1458"/>
                    <a:pt x="236" y="1458"/>
                    <a:pt x="236" y="1458"/>
                  </a:cubicBezTo>
                  <a:cubicBezTo>
                    <a:pt x="223" y="1470"/>
                    <a:pt x="223" y="1490"/>
                    <a:pt x="236" y="1503"/>
                  </a:cubicBezTo>
                  <a:cubicBezTo>
                    <a:pt x="417" y="1684"/>
                    <a:pt x="417" y="1684"/>
                    <a:pt x="417" y="1684"/>
                  </a:cubicBezTo>
                  <a:cubicBezTo>
                    <a:pt x="430" y="1697"/>
                    <a:pt x="450" y="1697"/>
                    <a:pt x="462" y="1684"/>
                  </a:cubicBezTo>
                  <a:cubicBezTo>
                    <a:pt x="538" y="1609"/>
                    <a:pt x="538" y="1609"/>
                    <a:pt x="538" y="1609"/>
                  </a:cubicBezTo>
                  <a:cubicBezTo>
                    <a:pt x="556" y="1591"/>
                    <a:pt x="580" y="1581"/>
                    <a:pt x="605" y="1581"/>
                  </a:cubicBezTo>
                  <a:close/>
                </a:path>
              </a:pathLst>
            </a:custGeom>
            <a:solidFill>
              <a:srgbClr val="F79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5EFCAE30-0661-4E7A-ABF1-7D4BA129D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3" y="1640"/>
              <a:ext cx="670" cy="1040"/>
            </a:xfrm>
            <a:custGeom>
              <a:avLst/>
              <a:gdLst>
                <a:gd name="T0" fmla="*/ 415 w 494"/>
                <a:gd name="T1" fmla="*/ 384 h 768"/>
                <a:gd name="T2" fmla="*/ 472 w 494"/>
                <a:gd name="T3" fmla="*/ 206 h 768"/>
                <a:gd name="T4" fmla="*/ 320 w 494"/>
                <a:gd name="T5" fmla="*/ 96 h 768"/>
                <a:gd name="T6" fmla="*/ 320 w 494"/>
                <a:gd name="T7" fmla="*/ 32 h 768"/>
                <a:gd name="T8" fmla="*/ 288 w 494"/>
                <a:gd name="T9" fmla="*/ 0 h 768"/>
                <a:gd name="T10" fmla="*/ 256 w 494"/>
                <a:gd name="T11" fmla="*/ 32 h 768"/>
                <a:gd name="T12" fmla="*/ 256 w 494"/>
                <a:gd name="T13" fmla="*/ 96 h 768"/>
                <a:gd name="T14" fmla="*/ 192 w 494"/>
                <a:gd name="T15" fmla="*/ 96 h 768"/>
                <a:gd name="T16" fmla="*/ 192 w 494"/>
                <a:gd name="T17" fmla="*/ 32 h 768"/>
                <a:gd name="T18" fmla="*/ 160 w 494"/>
                <a:gd name="T19" fmla="*/ 0 h 768"/>
                <a:gd name="T20" fmla="*/ 128 w 494"/>
                <a:gd name="T21" fmla="*/ 32 h 768"/>
                <a:gd name="T22" fmla="*/ 128 w 494"/>
                <a:gd name="T23" fmla="*/ 96 h 768"/>
                <a:gd name="T24" fmla="*/ 32 w 494"/>
                <a:gd name="T25" fmla="*/ 96 h 768"/>
                <a:gd name="T26" fmla="*/ 0 w 494"/>
                <a:gd name="T27" fmla="*/ 128 h 768"/>
                <a:gd name="T28" fmla="*/ 32 w 494"/>
                <a:gd name="T29" fmla="*/ 160 h 768"/>
                <a:gd name="T30" fmla="*/ 96 w 494"/>
                <a:gd name="T31" fmla="*/ 160 h 768"/>
                <a:gd name="T32" fmla="*/ 96 w 494"/>
                <a:gd name="T33" fmla="*/ 608 h 768"/>
                <a:gd name="T34" fmla="*/ 32 w 494"/>
                <a:gd name="T35" fmla="*/ 608 h 768"/>
                <a:gd name="T36" fmla="*/ 0 w 494"/>
                <a:gd name="T37" fmla="*/ 640 h 768"/>
                <a:gd name="T38" fmla="*/ 32 w 494"/>
                <a:gd name="T39" fmla="*/ 672 h 768"/>
                <a:gd name="T40" fmla="*/ 128 w 494"/>
                <a:gd name="T41" fmla="*/ 672 h 768"/>
                <a:gd name="T42" fmla="*/ 128 w 494"/>
                <a:gd name="T43" fmla="*/ 736 h 768"/>
                <a:gd name="T44" fmla="*/ 160 w 494"/>
                <a:gd name="T45" fmla="*/ 768 h 768"/>
                <a:gd name="T46" fmla="*/ 192 w 494"/>
                <a:gd name="T47" fmla="*/ 736 h 768"/>
                <a:gd name="T48" fmla="*/ 192 w 494"/>
                <a:gd name="T49" fmla="*/ 672 h 768"/>
                <a:gd name="T50" fmla="*/ 256 w 494"/>
                <a:gd name="T51" fmla="*/ 672 h 768"/>
                <a:gd name="T52" fmla="*/ 256 w 494"/>
                <a:gd name="T53" fmla="*/ 736 h 768"/>
                <a:gd name="T54" fmla="*/ 288 w 494"/>
                <a:gd name="T55" fmla="*/ 768 h 768"/>
                <a:gd name="T56" fmla="*/ 320 w 494"/>
                <a:gd name="T57" fmla="*/ 736 h 768"/>
                <a:gd name="T58" fmla="*/ 320 w 494"/>
                <a:gd name="T59" fmla="*/ 672 h 768"/>
                <a:gd name="T60" fmla="*/ 472 w 494"/>
                <a:gd name="T61" fmla="*/ 562 h 768"/>
                <a:gd name="T62" fmla="*/ 415 w 494"/>
                <a:gd name="T63" fmla="*/ 384 h 768"/>
                <a:gd name="T64" fmla="*/ 416 w 494"/>
                <a:gd name="T65" fmla="*/ 256 h 768"/>
                <a:gd name="T66" fmla="*/ 320 w 494"/>
                <a:gd name="T67" fmla="*/ 352 h 768"/>
                <a:gd name="T68" fmla="*/ 160 w 494"/>
                <a:gd name="T69" fmla="*/ 352 h 768"/>
                <a:gd name="T70" fmla="*/ 160 w 494"/>
                <a:gd name="T71" fmla="*/ 160 h 768"/>
                <a:gd name="T72" fmla="*/ 320 w 494"/>
                <a:gd name="T73" fmla="*/ 160 h 768"/>
                <a:gd name="T74" fmla="*/ 416 w 494"/>
                <a:gd name="T75" fmla="*/ 256 h 768"/>
                <a:gd name="T76" fmla="*/ 320 w 494"/>
                <a:gd name="T77" fmla="*/ 608 h 768"/>
                <a:gd name="T78" fmla="*/ 160 w 494"/>
                <a:gd name="T79" fmla="*/ 608 h 768"/>
                <a:gd name="T80" fmla="*/ 160 w 494"/>
                <a:gd name="T81" fmla="*/ 416 h 768"/>
                <a:gd name="T82" fmla="*/ 320 w 494"/>
                <a:gd name="T83" fmla="*/ 416 h 768"/>
                <a:gd name="T84" fmla="*/ 416 w 494"/>
                <a:gd name="T85" fmla="*/ 512 h 768"/>
                <a:gd name="T86" fmla="*/ 320 w 494"/>
                <a:gd name="T87" fmla="*/ 60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4" h="768">
                  <a:moveTo>
                    <a:pt x="415" y="384"/>
                  </a:moveTo>
                  <a:cubicBezTo>
                    <a:pt x="471" y="343"/>
                    <a:pt x="494" y="271"/>
                    <a:pt x="472" y="206"/>
                  </a:cubicBezTo>
                  <a:cubicBezTo>
                    <a:pt x="450" y="140"/>
                    <a:pt x="389" y="96"/>
                    <a:pt x="320" y="96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320" y="14"/>
                    <a:pt x="306" y="0"/>
                    <a:pt x="288" y="0"/>
                  </a:cubicBezTo>
                  <a:cubicBezTo>
                    <a:pt x="270" y="0"/>
                    <a:pt x="256" y="14"/>
                    <a:pt x="256" y="32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142" y="0"/>
                    <a:pt x="128" y="14"/>
                    <a:pt x="128" y="32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14" y="96"/>
                    <a:pt x="0" y="110"/>
                    <a:pt x="0" y="128"/>
                  </a:cubicBezTo>
                  <a:cubicBezTo>
                    <a:pt x="0" y="146"/>
                    <a:pt x="14" y="160"/>
                    <a:pt x="32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6" y="608"/>
                    <a:pt x="96" y="608"/>
                    <a:pt x="96" y="608"/>
                  </a:cubicBezTo>
                  <a:cubicBezTo>
                    <a:pt x="32" y="608"/>
                    <a:pt x="32" y="608"/>
                    <a:pt x="32" y="608"/>
                  </a:cubicBezTo>
                  <a:cubicBezTo>
                    <a:pt x="14" y="608"/>
                    <a:pt x="0" y="622"/>
                    <a:pt x="0" y="640"/>
                  </a:cubicBezTo>
                  <a:cubicBezTo>
                    <a:pt x="0" y="658"/>
                    <a:pt x="14" y="672"/>
                    <a:pt x="32" y="672"/>
                  </a:cubicBezTo>
                  <a:cubicBezTo>
                    <a:pt x="128" y="672"/>
                    <a:pt x="128" y="672"/>
                    <a:pt x="128" y="672"/>
                  </a:cubicBezTo>
                  <a:cubicBezTo>
                    <a:pt x="128" y="736"/>
                    <a:pt x="128" y="736"/>
                    <a:pt x="128" y="736"/>
                  </a:cubicBezTo>
                  <a:cubicBezTo>
                    <a:pt x="128" y="754"/>
                    <a:pt x="142" y="768"/>
                    <a:pt x="160" y="768"/>
                  </a:cubicBezTo>
                  <a:cubicBezTo>
                    <a:pt x="178" y="768"/>
                    <a:pt x="192" y="754"/>
                    <a:pt x="192" y="736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256" y="672"/>
                    <a:pt x="256" y="672"/>
                    <a:pt x="256" y="672"/>
                  </a:cubicBezTo>
                  <a:cubicBezTo>
                    <a:pt x="256" y="736"/>
                    <a:pt x="256" y="736"/>
                    <a:pt x="256" y="736"/>
                  </a:cubicBezTo>
                  <a:cubicBezTo>
                    <a:pt x="256" y="754"/>
                    <a:pt x="270" y="768"/>
                    <a:pt x="288" y="768"/>
                  </a:cubicBezTo>
                  <a:cubicBezTo>
                    <a:pt x="306" y="768"/>
                    <a:pt x="320" y="754"/>
                    <a:pt x="320" y="736"/>
                  </a:cubicBezTo>
                  <a:cubicBezTo>
                    <a:pt x="320" y="672"/>
                    <a:pt x="320" y="672"/>
                    <a:pt x="320" y="672"/>
                  </a:cubicBezTo>
                  <a:cubicBezTo>
                    <a:pt x="389" y="672"/>
                    <a:pt x="450" y="628"/>
                    <a:pt x="472" y="562"/>
                  </a:cubicBezTo>
                  <a:cubicBezTo>
                    <a:pt x="494" y="497"/>
                    <a:pt x="471" y="425"/>
                    <a:pt x="415" y="384"/>
                  </a:cubicBezTo>
                  <a:close/>
                  <a:moveTo>
                    <a:pt x="416" y="256"/>
                  </a:moveTo>
                  <a:cubicBezTo>
                    <a:pt x="416" y="309"/>
                    <a:pt x="373" y="352"/>
                    <a:pt x="320" y="352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73" y="160"/>
                    <a:pt x="416" y="203"/>
                    <a:pt x="416" y="256"/>
                  </a:cubicBezTo>
                  <a:close/>
                  <a:moveTo>
                    <a:pt x="320" y="608"/>
                  </a:moveTo>
                  <a:cubicBezTo>
                    <a:pt x="160" y="608"/>
                    <a:pt x="160" y="608"/>
                    <a:pt x="160" y="608"/>
                  </a:cubicBezTo>
                  <a:cubicBezTo>
                    <a:pt x="160" y="416"/>
                    <a:pt x="160" y="416"/>
                    <a:pt x="160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73" y="416"/>
                    <a:pt x="416" y="459"/>
                    <a:pt x="416" y="512"/>
                  </a:cubicBezTo>
                  <a:cubicBezTo>
                    <a:pt x="416" y="565"/>
                    <a:pt x="373" y="608"/>
                    <a:pt x="320" y="608"/>
                  </a:cubicBezTo>
                  <a:close/>
                </a:path>
              </a:pathLst>
            </a:custGeom>
            <a:solidFill>
              <a:srgbClr val="F7A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3BA16182-9D52-4606-8060-25F050519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" y="1467"/>
              <a:ext cx="1388" cy="1386"/>
            </a:xfrm>
            <a:custGeom>
              <a:avLst/>
              <a:gdLst>
                <a:gd name="T0" fmla="*/ 512 w 1024"/>
                <a:gd name="T1" fmla="*/ 1024 h 1024"/>
                <a:gd name="T2" fmla="*/ 0 w 1024"/>
                <a:gd name="T3" fmla="*/ 512 h 1024"/>
                <a:gd name="T4" fmla="*/ 512 w 1024"/>
                <a:gd name="T5" fmla="*/ 0 h 1024"/>
                <a:gd name="T6" fmla="*/ 1024 w 1024"/>
                <a:gd name="T7" fmla="*/ 512 h 1024"/>
                <a:gd name="T8" fmla="*/ 512 w 1024"/>
                <a:gd name="T9" fmla="*/ 1024 h 1024"/>
                <a:gd name="T10" fmla="*/ 512 w 1024"/>
                <a:gd name="T11" fmla="*/ 64 h 1024"/>
                <a:gd name="T12" fmla="*/ 64 w 1024"/>
                <a:gd name="T13" fmla="*/ 512 h 1024"/>
                <a:gd name="T14" fmla="*/ 512 w 1024"/>
                <a:gd name="T15" fmla="*/ 960 h 1024"/>
                <a:gd name="T16" fmla="*/ 960 w 1024"/>
                <a:gd name="T17" fmla="*/ 512 h 1024"/>
                <a:gd name="T18" fmla="*/ 512 w 1024"/>
                <a:gd name="T19" fmla="*/ 6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1024"/>
                  </a:move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  <a:cubicBezTo>
                    <a:pt x="1024" y="795"/>
                    <a:pt x="795" y="1024"/>
                    <a:pt x="512" y="1024"/>
                  </a:cubicBezTo>
                  <a:close/>
                  <a:moveTo>
                    <a:pt x="512" y="64"/>
                  </a:moveTo>
                  <a:cubicBezTo>
                    <a:pt x="265" y="64"/>
                    <a:pt x="64" y="265"/>
                    <a:pt x="64" y="512"/>
                  </a:cubicBezTo>
                  <a:cubicBezTo>
                    <a:pt x="64" y="759"/>
                    <a:pt x="265" y="960"/>
                    <a:pt x="512" y="960"/>
                  </a:cubicBezTo>
                  <a:cubicBezTo>
                    <a:pt x="759" y="960"/>
                    <a:pt x="960" y="759"/>
                    <a:pt x="960" y="512"/>
                  </a:cubicBezTo>
                  <a:cubicBezTo>
                    <a:pt x="960" y="265"/>
                    <a:pt x="759" y="64"/>
                    <a:pt x="512" y="64"/>
                  </a:cubicBezTo>
                  <a:close/>
                </a:path>
              </a:pathLst>
            </a:custGeom>
            <a:solidFill>
              <a:srgbClr val="C97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62" name="Group 5161">
            <a:extLst>
              <a:ext uri="{FF2B5EF4-FFF2-40B4-BE49-F238E27FC236}">
                <a16:creationId xmlns:a16="http://schemas.microsoft.com/office/drawing/2014/main" id="{5F7B677D-55FB-460C-B59D-FDCA6C103216}"/>
              </a:ext>
            </a:extLst>
          </p:cNvPr>
          <p:cNvGrpSpPr/>
          <p:nvPr/>
        </p:nvGrpSpPr>
        <p:grpSpPr>
          <a:xfrm>
            <a:off x="5135054" y="2131192"/>
            <a:ext cx="1813036" cy="2097910"/>
            <a:chOff x="4830768" y="1962210"/>
            <a:chExt cx="2535232" cy="2933582"/>
          </a:xfrm>
          <a:gradFill flip="none" rotWithShape="1">
            <a:gsLst>
              <a:gs pos="100000">
                <a:schemeClr val="accent2">
                  <a:alpha val="0"/>
                </a:schemeClr>
              </a:gs>
              <a:gs pos="0">
                <a:schemeClr val="tx2"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155" name="Freeform 66">
              <a:extLst>
                <a:ext uri="{FF2B5EF4-FFF2-40B4-BE49-F238E27FC236}">
                  <a16:creationId xmlns:a16="http://schemas.microsoft.com/office/drawing/2014/main" id="{767989F8-5713-4AE9-B216-D2BEC58F8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8" y="1962210"/>
              <a:ext cx="2535232" cy="2921231"/>
            </a:xfrm>
            <a:custGeom>
              <a:avLst/>
              <a:gdLst>
                <a:gd name="T0" fmla="*/ 410 w 821"/>
                <a:gd name="T1" fmla="*/ 946 h 946"/>
                <a:gd name="T2" fmla="*/ 0 w 821"/>
                <a:gd name="T3" fmla="*/ 710 h 946"/>
                <a:gd name="T4" fmla="*/ 0 w 821"/>
                <a:gd name="T5" fmla="*/ 237 h 946"/>
                <a:gd name="T6" fmla="*/ 410 w 821"/>
                <a:gd name="T7" fmla="*/ 0 h 946"/>
                <a:gd name="T8" fmla="*/ 821 w 821"/>
                <a:gd name="T9" fmla="*/ 237 h 946"/>
                <a:gd name="T10" fmla="*/ 821 w 821"/>
                <a:gd name="T11" fmla="*/ 710 h 946"/>
                <a:gd name="T12" fmla="*/ 410 w 821"/>
                <a:gd name="T13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1" h="946">
                  <a:moveTo>
                    <a:pt x="410" y="946"/>
                  </a:moveTo>
                  <a:lnTo>
                    <a:pt x="0" y="710"/>
                  </a:lnTo>
                  <a:lnTo>
                    <a:pt x="0" y="237"/>
                  </a:lnTo>
                  <a:lnTo>
                    <a:pt x="410" y="0"/>
                  </a:lnTo>
                  <a:lnTo>
                    <a:pt x="821" y="237"/>
                  </a:lnTo>
                  <a:lnTo>
                    <a:pt x="821" y="710"/>
                  </a:lnTo>
                  <a:lnTo>
                    <a:pt x="410" y="946"/>
                  </a:lnTo>
                  <a:close/>
                </a:path>
              </a:pathLst>
            </a:custGeom>
            <a:grpFill/>
            <a:ln w="19050">
              <a:solidFill>
                <a:schemeClr val="tx2">
                  <a:lumMod val="60000"/>
                  <a:lumOff val="40000"/>
                  <a:alpha val="6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6" name="Freeform 67">
              <a:extLst>
                <a:ext uri="{FF2B5EF4-FFF2-40B4-BE49-F238E27FC236}">
                  <a16:creationId xmlns:a16="http://schemas.microsoft.com/office/drawing/2014/main" id="{9821D30D-BB49-4F89-BE86-4BE8CC9B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8" y="2694062"/>
              <a:ext cx="1266072" cy="750379"/>
            </a:xfrm>
            <a:custGeom>
              <a:avLst/>
              <a:gdLst>
                <a:gd name="T0" fmla="*/ 0 w 410"/>
                <a:gd name="T1" fmla="*/ 0 h 243"/>
                <a:gd name="T2" fmla="*/ 410 w 410"/>
                <a:gd name="T3" fmla="*/ 243 h 243"/>
                <a:gd name="T4" fmla="*/ 0 w 410"/>
                <a:gd name="T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" h="243">
                  <a:moveTo>
                    <a:pt x="0" y="0"/>
                  </a:moveTo>
                  <a:lnTo>
                    <a:pt x="410" y="2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Line 68">
              <a:extLst>
                <a:ext uri="{FF2B5EF4-FFF2-40B4-BE49-F238E27FC236}">
                  <a16:creationId xmlns:a16="http://schemas.microsoft.com/office/drawing/2014/main" id="{D380244C-3F2B-4C72-B84D-C8991E13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768" y="2694062"/>
              <a:ext cx="1266072" cy="750379"/>
            </a:xfrm>
            <a:prstGeom prst="line">
              <a:avLst/>
            </a:prstGeom>
            <a:grpFill/>
            <a:ln w="19050" cap="flat">
              <a:solidFill>
                <a:schemeClr val="tx2">
                  <a:lumMod val="60000"/>
                  <a:lumOff val="40000"/>
                  <a:alpha val="6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8" name="Freeform 69">
              <a:extLst>
                <a:ext uri="{FF2B5EF4-FFF2-40B4-BE49-F238E27FC236}">
                  <a16:creationId xmlns:a16="http://schemas.microsoft.com/office/drawing/2014/main" id="{90F7CB59-0A61-4897-BFE4-E6E55E56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840" y="2694062"/>
              <a:ext cx="1269160" cy="750379"/>
            </a:xfrm>
            <a:custGeom>
              <a:avLst/>
              <a:gdLst>
                <a:gd name="T0" fmla="*/ 0 w 411"/>
                <a:gd name="T1" fmla="*/ 243 h 243"/>
                <a:gd name="T2" fmla="*/ 411 w 411"/>
                <a:gd name="T3" fmla="*/ 0 h 243"/>
                <a:gd name="T4" fmla="*/ 0 w 411"/>
                <a:gd name="T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243">
                  <a:moveTo>
                    <a:pt x="0" y="243"/>
                  </a:moveTo>
                  <a:lnTo>
                    <a:pt x="411" y="0"/>
                  </a:lnTo>
                  <a:lnTo>
                    <a:pt x="0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9" name="Line 70">
              <a:extLst>
                <a:ext uri="{FF2B5EF4-FFF2-40B4-BE49-F238E27FC236}">
                  <a16:creationId xmlns:a16="http://schemas.microsoft.com/office/drawing/2014/main" id="{6A58E160-16E4-4A38-A39C-257C77FCE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840" y="2694062"/>
              <a:ext cx="1269160" cy="750379"/>
            </a:xfrm>
            <a:prstGeom prst="line">
              <a:avLst/>
            </a:prstGeom>
            <a:grpFill/>
            <a:ln w="19050" cap="flat">
              <a:solidFill>
                <a:schemeClr val="tx2">
                  <a:lumMod val="60000"/>
                  <a:lumOff val="40000"/>
                  <a:alpha val="6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0" name="Freeform 71">
              <a:extLst>
                <a:ext uri="{FF2B5EF4-FFF2-40B4-BE49-F238E27FC236}">
                  <a16:creationId xmlns:a16="http://schemas.microsoft.com/office/drawing/2014/main" id="{895DB65E-68FE-450E-85DE-80BF30D21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840" y="3444441"/>
              <a:ext cx="0" cy="1451351"/>
            </a:xfrm>
            <a:custGeom>
              <a:avLst/>
              <a:gdLst>
                <a:gd name="T0" fmla="*/ 0 h 470"/>
                <a:gd name="T1" fmla="*/ 47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0"/>
                  </a:move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1" name="Line 72">
              <a:extLst>
                <a:ext uri="{FF2B5EF4-FFF2-40B4-BE49-F238E27FC236}">
                  <a16:creationId xmlns:a16="http://schemas.microsoft.com/office/drawing/2014/main" id="{2B7A89DC-BFF6-4B28-A32C-EF4303C6C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840" y="3444441"/>
              <a:ext cx="0" cy="1451351"/>
            </a:xfrm>
            <a:prstGeom prst="line">
              <a:avLst/>
            </a:prstGeom>
            <a:grpFill/>
            <a:ln w="19050" cap="flat">
              <a:solidFill>
                <a:schemeClr val="tx2">
                  <a:lumMod val="60000"/>
                  <a:lumOff val="40000"/>
                  <a:alpha val="6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5E818A-7B6A-42F3-83B5-10501A7B4ECF}"/>
              </a:ext>
            </a:extLst>
          </p:cNvPr>
          <p:cNvGrpSpPr/>
          <p:nvPr/>
        </p:nvGrpSpPr>
        <p:grpSpPr>
          <a:xfrm>
            <a:off x="6948090" y="1966092"/>
            <a:ext cx="1314450" cy="688474"/>
            <a:chOff x="7532213" y="1821423"/>
            <a:chExt cx="1277868" cy="60854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A008E7-57CB-419C-8B8E-A787F7EDBB91}"/>
                </a:ext>
              </a:extLst>
            </p:cNvPr>
            <p:cNvCxnSpPr/>
            <p:nvPr/>
          </p:nvCxnSpPr>
          <p:spPr>
            <a:xfrm flipV="1">
              <a:off x="7532213" y="1821423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3B18DF-F2A5-4190-8506-B3F7DD09F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0485" y="1821423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12FE88-136C-472D-A30E-860941D3CF63}"/>
              </a:ext>
            </a:extLst>
          </p:cNvPr>
          <p:cNvGrpSpPr/>
          <p:nvPr/>
        </p:nvGrpSpPr>
        <p:grpSpPr>
          <a:xfrm flipH="1">
            <a:off x="3841297" y="2048641"/>
            <a:ext cx="1314450" cy="621533"/>
            <a:chOff x="7532213" y="1821423"/>
            <a:chExt cx="1277868" cy="60854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268011-5DE1-46B8-9151-564186776237}"/>
                </a:ext>
              </a:extLst>
            </p:cNvPr>
            <p:cNvCxnSpPr/>
            <p:nvPr/>
          </p:nvCxnSpPr>
          <p:spPr>
            <a:xfrm flipV="1">
              <a:off x="7532213" y="1821423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D3AF07-0B61-4F34-9F88-4FCFAD20C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0485" y="1821423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DE3A05C-925D-4059-A73C-066AE4F3816D}"/>
              </a:ext>
            </a:extLst>
          </p:cNvPr>
          <p:cNvSpPr txBox="1"/>
          <p:nvPr/>
        </p:nvSpPr>
        <p:spPr>
          <a:xfrm>
            <a:off x="4149829" y="625567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Blockchain </a:t>
            </a:r>
            <a:r>
              <a:rPr lang="en-US" sz="2400" dirty="0">
                <a:solidFill>
                  <a:schemeClr val="bg2"/>
                </a:solidFill>
              </a:rPr>
              <a:t>Environment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12E22-8679-4FE5-9B69-DDFA6A0520B5}"/>
              </a:ext>
            </a:extLst>
          </p:cNvPr>
          <p:cNvSpPr txBox="1"/>
          <p:nvPr/>
        </p:nvSpPr>
        <p:spPr>
          <a:xfrm>
            <a:off x="4149829" y="1007949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Pet Shop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12434-D2BB-4F6A-BC35-CFCCCE1383D0}"/>
              </a:ext>
            </a:extLst>
          </p:cNvPr>
          <p:cNvSpPr txBox="1"/>
          <p:nvPr/>
        </p:nvSpPr>
        <p:spPr>
          <a:xfrm>
            <a:off x="8385110" y="1886203"/>
            <a:ext cx="115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Geth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E2F-00F0-46FF-B766-F04BF4BED2BF}"/>
              </a:ext>
            </a:extLst>
          </p:cNvPr>
          <p:cNvSpPr txBox="1"/>
          <p:nvPr/>
        </p:nvSpPr>
        <p:spPr>
          <a:xfrm>
            <a:off x="7917022" y="4184650"/>
            <a:ext cx="14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Meta Mask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BD5D59-52C4-4C39-91B5-E0A58947AEC2}"/>
              </a:ext>
            </a:extLst>
          </p:cNvPr>
          <p:cNvSpPr txBox="1"/>
          <p:nvPr/>
        </p:nvSpPr>
        <p:spPr>
          <a:xfrm>
            <a:off x="2487026" y="1886203"/>
            <a:ext cx="122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Node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Js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E4B71E-EE79-4164-A631-A393390A138F}"/>
              </a:ext>
            </a:extLst>
          </p:cNvPr>
          <p:cNvSpPr txBox="1"/>
          <p:nvPr/>
        </p:nvSpPr>
        <p:spPr>
          <a:xfrm>
            <a:off x="2186620" y="4184650"/>
            <a:ext cx="19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Truffle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Framework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962CDD3-A085-449C-9BE4-C08675173A3F}"/>
              </a:ext>
            </a:extLst>
          </p:cNvPr>
          <p:cNvGrpSpPr/>
          <p:nvPr/>
        </p:nvGrpSpPr>
        <p:grpSpPr>
          <a:xfrm flipV="1">
            <a:off x="6959389" y="3712180"/>
            <a:ext cx="857092" cy="682019"/>
            <a:chOff x="7532213" y="1821423"/>
            <a:chExt cx="1277868" cy="60854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186891-77BD-47AA-B57D-8D48DE467454}"/>
                </a:ext>
              </a:extLst>
            </p:cNvPr>
            <p:cNvCxnSpPr/>
            <p:nvPr/>
          </p:nvCxnSpPr>
          <p:spPr>
            <a:xfrm flipV="1">
              <a:off x="7532213" y="1821423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269AB7-E237-412D-98B5-A2569D1C6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0485" y="1821423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967621-E221-4D5A-9D05-1F649749CB33}"/>
              </a:ext>
            </a:extLst>
          </p:cNvPr>
          <p:cNvGrpSpPr/>
          <p:nvPr/>
        </p:nvGrpSpPr>
        <p:grpSpPr>
          <a:xfrm flipH="1" flipV="1">
            <a:off x="4258061" y="3682356"/>
            <a:ext cx="857092" cy="682019"/>
            <a:chOff x="7532213" y="1821423"/>
            <a:chExt cx="1277868" cy="60854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7D10DF-BE2E-43FD-941A-1F058F09C4B7}"/>
                </a:ext>
              </a:extLst>
            </p:cNvPr>
            <p:cNvCxnSpPr/>
            <p:nvPr/>
          </p:nvCxnSpPr>
          <p:spPr>
            <a:xfrm flipV="1">
              <a:off x="7532213" y="1821423"/>
              <a:ext cx="898272" cy="60854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1C2100-4ACF-4438-8985-9D6407DB7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0485" y="1821423"/>
              <a:ext cx="379596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1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8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8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8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07">
            <a:extLst>
              <a:ext uri="{FF2B5EF4-FFF2-40B4-BE49-F238E27FC236}">
                <a16:creationId xmlns:a16="http://schemas.microsoft.com/office/drawing/2014/main" id="{B9C51061-C434-49AB-B2DE-5D08832E6FED}"/>
              </a:ext>
            </a:extLst>
          </p:cNvPr>
          <p:cNvSpPr txBox="1"/>
          <p:nvPr/>
        </p:nvSpPr>
        <p:spPr>
          <a:xfrm>
            <a:off x="4149829" y="625567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Use Case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0B9C8-92A9-45A7-960E-0A172C935B95}"/>
              </a:ext>
            </a:extLst>
          </p:cNvPr>
          <p:cNvSpPr txBox="1"/>
          <p:nvPr/>
        </p:nvSpPr>
        <p:spPr>
          <a:xfrm>
            <a:off x="4149829" y="1007949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Pet Shop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470AD-4818-47F1-9930-50EB7A52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698108"/>
            <a:ext cx="6286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Freeform 55">
            <a:extLst>
              <a:ext uri="{FF2B5EF4-FFF2-40B4-BE49-F238E27FC236}">
                <a16:creationId xmlns:a16="http://schemas.microsoft.com/office/drawing/2014/main" id="{C513354C-B78C-404C-9231-3AACC451C376}"/>
              </a:ext>
            </a:extLst>
          </p:cNvPr>
          <p:cNvSpPr>
            <a:spLocks noEditPoints="1"/>
          </p:cNvSpPr>
          <p:nvPr/>
        </p:nvSpPr>
        <p:spPr bwMode="auto">
          <a:xfrm>
            <a:off x="4426411" y="2069377"/>
            <a:ext cx="3354381" cy="3856171"/>
          </a:xfrm>
          <a:custGeom>
            <a:avLst/>
            <a:gdLst>
              <a:gd name="T0" fmla="*/ 387 w 1103"/>
              <a:gd name="T1" fmla="*/ 1000 h 1268"/>
              <a:gd name="T2" fmla="*/ 0 w 1103"/>
              <a:gd name="T3" fmla="*/ 951 h 1268"/>
              <a:gd name="T4" fmla="*/ 156 w 1103"/>
              <a:gd name="T5" fmla="*/ 597 h 1268"/>
              <a:gd name="T6" fmla="*/ 161 w 1103"/>
              <a:gd name="T7" fmla="*/ 228 h 1268"/>
              <a:gd name="T8" fmla="*/ 387 w 1103"/>
              <a:gd name="T9" fmla="*/ 94 h 1268"/>
              <a:gd name="T10" fmla="*/ 711 w 1103"/>
              <a:gd name="T11" fmla="*/ 276 h 1268"/>
              <a:gd name="T12" fmla="*/ 1103 w 1103"/>
              <a:gd name="T13" fmla="*/ 317 h 1268"/>
              <a:gd name="T14" fmla="*/ 947 w 1103"/>
              <a:gd name="T15" fmla="*/ 677 h 1268"/>
              <a:gd name="T16" fmla="*/ 941 w 1103"/>
              <a:gd name="T17" fmla="*/ 1047 h 1268"/>
              <a:gd name="T18" fmla="*/ 711 w 1103"/>
              <a:gd name="T19" fmla="*/ 1175 h 1268"/>
              <a:gd name="T20" fmla="*/ 544 w 1103"/>
              <a:gd name="T21" fmla="*/ 1252 h 1268"/>
              <a:gd name="T22" fmla="*/ 398 w 1103"/>
              <a:gd name="T23" fmla="*/ 1169 h 1268"/>
              <a:gd name="T24" fmla="*/ 700 w 1103"/>
              <a:gd name="T25" fmla="*/ 1169 h 1268"/>
              <a:gd name="T26" fmla="*/ 401 w 1103"/>
              <a:gd name="T27" fmla="*/ 993 h 1268"/>
              <a:gd name="T28" fmla="*/ 549 w 1103"/>
              <a:gd name="T29" fmla="*/ 910 h 1268"/>
              <a:gd name="T30" fmla="*/ 947 w 1103"/>
              <a:gd name="T31" fmla="*/ 1032 h 1268"/>
              <a:gd name="T32" fmla="*/ 947 w 1103"/>
              <a:gd name="T33" fmla="*/ 867 h 1268"/>
              <a:gd name="T34" fmla="*/ 936 w 1103"/>
              <a:gd name="T35" fmla="*/ 872 h 1268"/>
              <a:gd name="T36" fmla="*/ 167 w 1103"/>
              <a:gd name="T37" fmla="*/ 1028 h 1268"/>
              <a:gd name="T38" fmla="*/ 10 w 1103"/>
              <a:gd name="T39" fmla="*/ 944 h 1268"/>
              <a:gd name="T40" fmla="*/ 10 w 1103"/>
              <a:gd name="T41" fmla="*/ 780 h 1268"/>
              <a:gd name="T42" fmla="*/ 711 w 1103"/>
              <a:gd name="T43" fmla="*/ 988 h 1268"/>
              <a:gd name="T44" fmla="*/ 779 w 1103"/>
              <a:gd name="T45" fmla="*/ 776 h 1268"/>
              <a:gd name="T46" fmla="*/ 397 w 1103"/>
              <a:gd name="T47" fmla="*/ 734 h 1268"/>
              <a:gd name="T48" fmla="*/ 389 w 1103"/>
              <a:gd name="T49" fmla="*/ 988 h 1268"/>
              <a:gd name="T50" fmla="*/ 790 w 1103"/>
              <a:gd name="T51" fmla="*/ 944 h 1268"/>
              <a:gd name="T52" fmla="*/ 172 w 1103"/>
              <a:gd name="T53" fmla="*/ 863 h 1268"/>
              <a:gd name="T54" fmla="*/ 172 w 1103"/>
              <a:gd name="T55" fmla="*/ 863 h 1268"/>
              <a:gd name="T56" fmla="*/ 1091 w 1103"/>
              <a:gd name="T57" fmla="*/ 772 h 1268"/>
              <a:gd name="T58" fmla="*/ 936 w 1103"/>
              <a:gd name="T59" fmla="*/ 854 h 1268"/>
              <a:gd name="T60" fmla="*/ 167 w 1103"/>
              <a:gd name="T61" fmla="*/ 687 h 1268"/>
              <a:gd name="T62" fmla="*/ 167 w 1103"/>
              <a:gd name="T63" fmla="*/ 687 h 1268"/>
              <a:gd name="T64" fmla="*/ 156 w 1103"/>
              <a:gd name="T65" fmla="*/ 687 h 1268"/>
              <a:gd name="T66" fmla="*/ 544 w 1103"/>
              <a:gd name="T67" fmla="*/ 806 h 1268"/>
              <a:gd name="T68" fmla="*/ 555 w 1103"/>
              <a:gd name="T69" fmla="*/ 648 h 1268"/>
              <a:gd name="T70" fmla="*/ 555 w 1103"/>
              <a:gd name="T71" fmla="*/ 648 h 1268"/>
              <a:gd name="T72" fmla="*/ 936 w 1103"/>
              <a:gd name="T73" fmla="*/ 677 h 1268"/>
              <a:gd name="T74" fmla="*/ 779 w 1103"/>
              <a:gd name="T75" fmla="*/ 328 h 1268"/>
              <a:gd name="T76" fmla="*/ 397 w 1103"/>
              <a:gd name="T77" fmla="*/ 286 h 1268"/>
              <a:gd name="T78" fmla="*/ 167 w 1103"/>
              <a:gd name="T79" fmla="*/ 597 h 1268"/>
              <a:gd name="T80" fmla="*/ 387 w 1103"/>
              <a:gd name="T81" fmla="*/ 728 h 1268"/>
              <a:gd name="T82" fmla="*/ 711 w 1103"/>
              <a:gd name="T83" fmla="*/ 542 h 1268"/>
              <a:gd name="T84" fmla="*/ 398 w 1103"/>
              <a:gd name="T85" fmla="*/ 721 h 1268"/>
              <a:gd name="T86" fmla="*/ 561 w 1103"/>
              <a:gd name="T87" fmla="*/ 638 h 1268"/>
              <a:gd name="T88" fmla="*/ 561 w 1103"/>
              <a:gd name="T89" fmla="*/ 638 h 1268"/>
              <a:gd name="T90" fmla="*/ 699 w 1103"/>
              <a:gd name="T91" fmla="*/ 547 h 1268"/>
              <a:gd name="T92" fmla="*/ 167 w 1103"/>
              <a:gd name="T93" fmla="*/ 420 h 1268"/>
              <a:gd name="T94" fmla="*/ 313 w 1103"/>
              <a:gd name="T95" fmla="*/ 336 h 1268"/>
              <a:gd name="T96" fmla="*/ 156 w 1103"/>
              <a:gd name="T97" fmla="*/ 584 h 1268"/>
              <a:gd name="T98" fmla="*/ 10 w 1103"/>
              <a:gd name="T99" fmla="*/ 501 h 1268"/>
              <a:gd name="T100" fmla="*/ 1092 w 1103"/>
              <a:gd name="T101" fmla="*/ 497 h 1268"/>
              <a:gd name="T102" fmla="*/ 790 w 1103"/>
              <a:gd name="T103" fmla="*/ 497 h 1268"/>
              <a:gd name="T104" fmla="*/ 790 w 1103"/>
              <a:gd name="T105" fmla="*/ 335 h 1268"/>
              <a:gd name="T106" fmla="*/ 159 w 1103"/>
              <a:gd name="T107" fmla="*/ 409 h 1268"/>
              <a:gd name="T108" fmla="*/ 12 w 1103"/>
              <a:gd name="T109" fmla="*/ 325 h 1268"/>
              <a:gd name="T110" fmla="*/ 1091 w 1103"/>
              <a:gd name="T111" fmla="*/ 321 h 1268"/>
              <a:gd name="T112" fmla="*/ 408 w 1103"/>
              <a:gd name="T113" fmla="*/ 279 h 1268"/>
              <a:gd name="T114" fmla="*/ 408 w 1103"/>
              <a:gd name="T115" fmla="*/ 279 h 1268"/>
              <a:gd name="T116" fmla="*/ 693 w 1103"/>
              <a:gd name="T117" fmla="*/ 279 h 1268"/>
              <a:gd name="T118" fmla="*/ 398 w 1103"/>
              <a:gd name="T119" fmla="*/ 272 h 1268"/>
              <a:gd name="T120" fmla="*/ 561 w 1103"/>
              <a:gd name="T121" fmla="*/ 190 h 1268"/>
              <a:gd name="T122" fmla="*/ 561 w 1103"/>
              <a:gd name="T123" fmla="*/ 190 h 1268"/>
              <a:gd name="T124" fmla="*/ 699 w 1103"/>
              <a:gd name="T125" fmla="*/ 99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3" h="1268">
                <a:moveTo>
                  <a:pt x="549" y="1268"/>
                </a:moveTo>
                <a:lnTo>
                  <a:pt x="387" y="1175"/>
                </a:lnTo>
                <a:lnTo>
                  <a:pt x="387" y="1000"/>
                </a:lnTo>
                <a:lnTo>
                  <a:pt x="313" y="956"/>
                </a:lnTo>
                <a:lnTo>
                  <a:pt x="161" y="1045"/>
                </a:lnTo>
                <a:lnTo>
                  <a:pt x="0" y="951"/>
                </a:lnTo>
                <a:lnTo>
                  <a:pt x="0" y="764"/>
                </a:lnTo>
                <a:lnTo>
                  <a:pt x="156" y="673"/>
                </a:lnTo>
                <a:lnTo>
                  <a:pt x="156" y="597"/>
                </a:lnTo>
                <a:lnTo>
                  <a:pt x="0" y="507"/>
                </a:lnTo>
                <a:lnTo>
                  <a:pt x="0" y="320"/>
                </a:lnTo>
                <a:lnTo>
                  <a:pt x="161" y="228"/>
                </a:lnTo>
                <a:lnTo>
                  <a:pt x="319" y="318"/>
                </a:lnTo>
                <a:lnTo>
                  <a:pt x="387" y="279"/>
                </a:lnTo>
                <a:lnTo>
                  <a:pt x="387" y="94"/>
                </a:lnTo>
                <a:lnTo>
                  <a:pt x="549" y="0"/>
                </a:lnTo>
                <a:lnTo>
                  <a:pt x="711" y="94"/>
                </a:lnTo>
                <a:lnTo>
                  <a:pt x="711" y="276"/>
                </a:lnTo>
                <a:lnTo>
                  <a:pt x="781" y="316"/>
                </a:lnTo>
                <a:lnTo>
                  <a:pt x="941" y="224"/>
                </a:lnTo>
                <a:lnTo>
                  <a:pt x="1103" y="317"/>
                </a:lnTo>
                <a:lnTo>
                  <a:pt x="1103" y="503"/>
                </a:lnTo>
                <a:lnTo>
                  <a:pt x="947" y="593"/>
                </a:lnTo>
                <a:lnTo>
                  <a:pt x="947" y="677"/>
                </a:lnTo>
                <a:lnTo>
                  <a:pt x="1103" y="768"/>
                </a:lnTo>
                <a:lnTo>
                  <a:pt x="1103" y="954"/>
                </a:lnTo>
                <a:lnTo>
                  <a:pt x="941" y="1047"/>
                </a:lnTo>
                <a:lnTo>
                  <a:pt x="786" y="959"/>
                </a:lnTo>
                <a:lnTo>
                  <a:pt x="711" y="1001"/>
                </a:lnTo>
                <a:lnTo>
                  <a:pt x="711" y="1175"/>
                </a:lnTo>
                <a:lnTo>
                  <a:pt x="549" y="1268"/>
                </a:lnTo>
                <a:close/>
                <a:moveTo>
                  <a:pt x="398" y="1169"/>
                </a:moveTo>
                <a:lnTo>
                  <a:pt x="544" y="1252"/>
                </a:lnTo>
                <a:lnTo>
                  <a:pt x="544" y="1089"/>
                </a:lnTo>
                <a:lnTo>
                  <a:pt x="398" y="1005"/>
                </a:lnTo>
                <a:lnTo>
                  <a:pt x="398" y="1169"/>
                </a:lnTo>
                <a:close/>
                <a:moveTo>
                  <a:pt x="555" y="1092"/>
                </a:moveTo>
                <a:lnTo>
                  <a:pt x="555" y="1252"/>
                </a:lnTo>
                <a:lnTo>
                  <a:pt x="700" y="1169"/>
                </a:lnTo>
                <a:lnTo>
                  <a:pt x="700" y="1008"/>
                </a:lnTo>
                <a:lnTo>
                  <a:pt x="555" y="1092"/>
                </a:lnTo>
                <a:close/>
                <a:moveTo>
                  <a:pt x="401" y="993"/>
                </a:moveTo>
                <a:lnTo>
                  <a:pt x="549" y="1078"/>
                </a:lnTo>
                <a:lnTo>
                  <a:pt x="699" y="993"/>
                </a:lnTo>
                <a:lnTo>
                  <a:pt x="549" y="910"/>
                </a:lnTo>
                <a:lnTo>
                  <a:pt x="401" y="993"/>
                </a:lnTo>
                <a:close/>
                <a:moveTo>
                  <a:pt x="947" y="867"/>
                </a:moveTo>
                <a:lnTo>
                  <a:pt x="947" y="1032"/>
                </a:lnTo>
                <a:lnTo>
                  <a:pt x="1092" y="948"/>
                </a:lnTo>
                <a:lnTo>
                  <a:pt x="1092" y="784"/>
                </a:lnTo>
                <a:lnTo>
                  <a:pt x="947" y="867"/>
                </a:lnTo>
                <a:close/>
                <a:moveTo>
                  <a:pt x="797" y="952"/>
                </a:moveTo>
                <a:lnTo>
                  <a:pt x="936" y="1032"/>
                </a:lnTo>
                <a:lnTo>
                  <a:pt x="936" y="872"/>
                </a:lnTo>
                <a:lnTo>
                  <a:pt x="797" y="952"/>
                </a:lnTo>
                <a:close/>
                <a:moveTo>
                  <a:pt x="167" y="872"/>
                </a:moveTo>
                <a:lnTo>
                  <a:pt x="167" y="1028"/>
                </a:lnTo>
                <a:lnTo>
                  <a:pt x="302" y="951"/>
                </a:lnTo>
                <a:lnTo>
                  <a:pt x="167" y="872"/>
                </a:lnTo>
                <a:close/>
                <a:moveTo>
                  <a:pt x="10" y="944"/>
                </a:moveTo>
                <a:lnTo>
                  <a:pt x="156" y="1028"/>
                </a:lnTo>
                <a:lnTo>
                  <a:pt x="156" y="864"/>
                </a:lnTo>
                <a:lnTo>
                  <a:pt x="10" y="780"/>
                </a:lnTo>
                <a:lnTo>
                  <a:pt x="10" y="944"/>
                </a:lnTo>
                <a:close/>
                <a:moveTo>
                  <a:pt x="549" y="896"/>
                </a:moveTo>
                <a:lnTo>
                  <a:pt x="711" y="988"/>
                </a:lnTo>
                <a:lnTo>
                  <a:pt x="713" y="988"/>
                </a:lnTo>
                <a:lnTo>
                  <a:pt x="779" y="950"/>
                </a:lnTo>
                <a:lnTo>
                  <a:pt x="779" y="776"/>
                </a:lnTo>
                <a:lnTo>
                  <a:pt x="704" y="733"/>
                </a:lnTo>
                <a:lnTo>
                  <a:pt x="549" y="822"/>
                </a:lnTo>
                <a:lnTo>
                  <a:pt x="397" y="734"/>
                </a:lnTo>
                <a:lnTo>
                  <a:pt x="323" y="776"/>
                </a:lnTo>
                <a:lnTo>
                  <a:pt x="323" y="950"/>
                </a:lnTo>
                <a:lnTo>
                  <a:pt x="389" y="988"/>
                </a:lnTo>
                <a:lnTo>
                  <a:pt x="549" y="896"/>
                </a:lnTo>
                <a:close/>
                <a:moveTo>
                  <a:pt x="790" y="783"/>
                </a:moveTo>
                <a:lnTo>
                  <a:pt x="790" y="944"/>
                </a:lnTo>
                <a:lnTo>
                  <a:pt x="929" y="864"/>
                </a:lnTo>
                <a:lnTo>
                  <a:pt x="790" y="783"/>
                </a:lnTo>
                <a:close/>
                <a:moveTo>
                  <a:pt x="172" y="863"/>
                </a:moveTo>
                <a:lnTo>
                  <a:pt x="313" y="944"/>
                </a:lnTo>
                <a:lnTo>
                  <a:pt x="313" y="783"/>
                </a:lnTo>
                <a:lnTo>
                  <a:pt x="172" y="863"/>
                </a:lnTo>
                <a:close/>
                <a:moveTo>
                  <a:pt x="947" y="690"/>
                </a:moveTo>
                <a:lnTo>
                  <a:pt x="947" y="855"/>
                </a:lnTo>
                <a:lnTo>
                  <a:pt x="1091" y="772"/>
                </a:lnTo>
                <a:lnTo>
                  <a:pt x="947" y="690"/>
                </a:lnTo>
                <a:close/>
                <a:moveTo>
                  <a:pt x="793" y="772"/>
                </a:moveTo>
                <a:lnTo>
                  <a:pt x="936" y="854"/>
                </a:lnTo>
                <a:lnTo>
                  <a:pt x="936" y="690"/>
                </a:lnTo>
                <a:lnTo>
                  <a:pt x="793" y="772"/>
                </a:lnTo>
                <a:close/>
                <a:moveTo>
                  <a:pt x="167" y="687"/>
                </a:moveTo>
                <a:lnTo>
                  <a:pt x="167" y="852"/>
                </a:lnTo>
                <a:lnTo>
                  <a:pt x="310" y="770"/>
                </a:lnTo>
                <a:lnTo>
                  <a:pt x="167" y="687"/>
                </a:lnTo>
                <a:close/>
                <a:moveTo>
                  <a:pt x="12" y="770"/>
                </a:moveTo>
                <a:lnTo>
                  <a:pt x="156" y="852"/>
                </a:lnTo>
                <a:lnTo>
                  <a:pt x="156" y="687"/>
                </a:lnTo>
                <a:lnTo>
                  <a:pt x="12" y="770"/>
                </a:lnTo>
                <a:close/>
                <a:moveTo>
                  <a:pt x="408" y="728"/>
                </a:moveTo>
                <a:lnTo>
                  <a:pt x="544" y="806"/>
                </a:lnTo>
                <a:lnTo>
                  <a:pt x="544" y="649"/>
                </a:lnTo>
                <a:lnTo>
                  <a:pt x="408" y="728"/>
                </a:lnTo>
                <a:close/>
                <a:moveTo>
                  <a:pt x="555" y="648"/>
                </a:moveTo>
                <a:lnTo>
                  <a:pt x="555" y="806"/>
                </a:lnTo>
                <a:lnTo>
                  <a:pt x="693" y="728"/>
                </a:lnTo>
                <a:lnTo>
                  <a:pt x="555" y="648"/>
                </a:lnTo>
                <a:close/>
                <a:moveTo>
                  <a:pt x="711" y="725"/>
                </a:moveTo>
                <a:lnTo>
                  <a:pt x="782" y="765"/>
                </a:lnTo>
                <a:lnTo>
                  <a:pt x="936" y="677"/>
                </a:lnTo>
                <a:lnTo>
                  <a:pt x="936" y="593"/>
                </a:lnTo>
                <a:lnTo>
                  <a:pt x="779" y="503"/>
                </a:lnTo>
                <a:lnTo>
                  <a:pt x="779" y="328"/>
                </a:lnTo>
                <a:lnTo>
                  <a:pt x="704" y="285"/>
                </a:lnTo>
                <a:lnTo>
                  <a:pt x="549" y="374"/>
                </a:lnTo>
                <a:lnTo>
                  <a:pt x="397" y="286"/>
                </a:lnTo>
                <a:lnTo>
                  <a:pt x="323" y="328"/>
                </a:lnTo>
                <a:lnTo>
                  <a:pt x="323" y="507"/>
                </a:lnTo>
                <a:lnTo>
                  <a:pt x="167" y="597"/>
                </a:lnTo>
                <a:lnTo>
                  <a:pt x="167" y="673"/>
                </a:lnTo>
                <a:lnTo>
                  <a:pt x="323" y="764"/>
                </a:lnTo>
                <a:lnTo>
                  <a:pt x="387" y="728"/>
                </a:lnTo>
                <a:lnTo>
                  <a:pt x="387" y="542"/>
                </a:lnTo>
                <a:lnTo>
                  <a:pt x="549" y="448"/>
                </a:lnTo>
                <a:lnTo>
                  <a:pt x="711" y="542"/>
                </a:lnTo>
                <a:lnTo>
                  <a:pt x="711" y="725"/>
                </a:lnTo>
                <a:close/>
                <a:moveTo>
                  <a:pt x="398" y="555"/>
                </a:moveTo>
                <a:lnTo>
                  <a:pt x="398" y="721"/>
                </a:lnTo>
                <a:lnTo>
                  <a:pt x="540" y="639"/>
                </a:lnTo>
                <a:lnTo>
                  <a:pt x="398" y="555"/>
                </a:lnTo>
                <a:close/>
                <a:moveTo>
                  <a:pt x="561" y="638"/>
                </a:moveTo>
                <a:lnTo>
                  <a:pt x="700" y="719"/>
                </a:lnTo>
                <a:lnTo>
                  <a:pt x="700" y="558"/>
                </a:lnTo>
                <a:lnTo>
                  <a:pt x="561" y="638"/>
                </a:lnTo>
                <a:close/>
                <a:moveTo>
                  <a:pt x="404" y="546"/>
                </a:moveTo>
                <a:lnTo>
                  <a:pt x="549" y="633"/>
                </a:lnTo>
                <a:lnTo>
                  <a:pt x="699" y="547"/>
                </a:lnTo>
                <a:lnTo>
                  <a:pt x="549" y="462"/>
                </a:lnTo>
                <a:lnTo>
                  <a:pt x="404" y="546"/>
                </a:lnTo>
                <a:close/>
                <a:moveTo>
                  <a:pt x="167" y="420"/>
                </a:moveTo>
                <a:lnTo>
                  <a:pt x="167" y="584"/>
                </a:lnTo>
                <a:lnTo>
                  <a:pt x="313" y="501"/>
                </a:lnTo>
                <a:lnTo>
                  <a:pt x="313" y="336"/>
                </a:lnTo>
                <a:lnTo>
                  <a:pt x="167" y="420"/>
                </a:lnTo>
                <a:close/>
                <a:moveTo>
                  <a:pt x="10" y="501"/>
                </a:moveTo>
                <a:lnTo>
                  <a:pt x="156" y="584"/>
                </a:lnTo>
                <a:lnTo>
                  <a:pt x="156" y="420"/>
                </a:lnTo>
                <a:lnTo>
                  <a:pt x="10" y="336"/>
                </a:lnTo>
                <a:lnTo>
                  <a:pt x="10" y="501"/>
                </a:lnTo>
                <a:close/>
                <a:moveTo>
                  <a:pt x="947" y="416"/>
                </a:moveTo>
                <a:lnTo>
                  <a:pt x="947" y="581"/>
                </a:lnTo>
                <a:lnTo>
                  <a:pt x="1092" y="497"/>
                </a:lnTo>
                <a:lnTo>
                  <a:pt x="1092" y="333"/>
                </a:lnTo>
                <a:lnTo>
                  <a:pt x="947" y="416"/>
                </a:lnTo>
                <a:close/>
                <a:moveTo>
                  <a:pt x="790" y="497"/>
                </a:moveTo>
                <a:lnTo>
                  <a:pt x="936" y="581"/>
                </a:lnTo>
                <a:lnTo>
                  <a:pt x="937" y="417"/>
                </a:lnTo>
                <a:lnTo>
                  <a:pt x="790" y="335"/>
                </a:lnTo>
                <a:lnTo>
                  <a:pt x="790" y="497"/>
                </a:lnTo>
                <a:close/>
                <a:moveTo>
                  <a:pt x="12" y="325"/>
                </a:moveTo>
                <a:lnTo>
                  <a:pt x="159" y="409"/>
                </a:lnTo>
                <a:lnTo>
                  <a:pt x="308" y="324"/>
                </a:lnTo>
                <a:lnTo>
                  <a:pt x="161" y="240"/>
                </a:lnTo>
                <a:lnTo>
                  <a:pt x="12" y="325"/>
                </a:lnTo>
                <a:close/>
                <a:moveTo>
                  <a:pt x="793" y="321"/>
                </a:moveTo>
                <a:lnTo>
                  <a:pt x="941" y="408"/>
                </a:lnTo>
                <a:lnTo>
                  <a:pt x="1091" y="321"/>
                </a:lnTo>
                <a:lnTo>
                  <a:pt x="941" y="236"/>
                </a:lnTo>
                <a:lnTo>
                  <a:pt x="793" y="321"/>
                </a:lnTo>
                <a:close/>
                <a:moveTo>
                  <a:pt x="408" y="279"/>
                </a:moveTo>
                <a:lnTo>
                  <a:pt x="544" y="358"/>
                </a:lnTo>
                <a:lnTo>
                  <a:pt x="544" y="201"/>
                </a:lnTo>
                <a:lnTo>
                  <a:pt x="408" y="279"/>
                </a:lnTo>
                <a:close/>
                <a:moveTo>
                  <a:pt x="555" y="199"/>
                </a:moveTo>
                <a:lnTo>
                  <a:pt x="555" y="358"/>
                </a:lnTo>
                <a:lnTo>
                  <a:pt x="693" y="279"/>
                </a:lnTo>
                <a:lnTo>
                  <a:pt x="555" y="199"/>
                </a:lnTo>
                <a:close/>
                <a:moveTo>
                  <a:pt x="398" y="110"/>
                </a:moveTo>
                <a:lnTo>
                  <a:pt x="398" y="272"/>
                </a:lnTo>
                <a:lnTo>
                  <a:pt x="540" y="191"/>
                </a:lnTo>
                <a:lnTo>
                  <a:pt x="398" y="110"/>
                </a:lnTo>
                <a:close/>
                <a:moveTo>
                  <a:pt x="561" y="190"/>
                </a:moveTo>
                <a:lnTo>
                  <a:pt x="700" y="271"/>
                </a:lnTo>
                <a:lnTo>
                  <a:pt x="700" y="110"/>
                </a:lnTo>
                <a:lnTo>
                  <a:pt x="561" y="190"/>
                </a:lnTo>
                <a:close/>
                <a:moveTo>
                  <a:pt x="401" y="99"/>
                </a:moveTo>
                <a:lnTo>
                  <a:pt x="548" y="182"/>
                </a:lnTo>
                <a:lnTo>
                  <a:pt x="699" y="99"/>
                </a:lnTo>
                <a:lnTo>
                  <a:pt x="549" y="11"/>
                </a:lnTo>
                <a:lnTo>
                  <a:pt x="401" y="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AC6075-7366-44B7-A874-ADD2879023ED}"/>
              </a:ext>
            </a:extLst>
          </p:cNvPr>
          <p:cNvSpPr txBox="1"/>
          <p:nvPr/>
        </p:nvSpPr>
        <p:spPr>
          <a:xfrm>
            <a:off x="4149829" y="625567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Fitur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Sistem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8DE663-5B0C-4A87-A653-D2C673291467}"/>
              </a:ext>
            </a:extLst>
          </p:cNvPr>
          <p:cNvSpPr txBox="1"/>
          <p:nvPr/>
        </p:nvSpPr>
        <p:spPr>
          <a:xfrm>
            <a:off x="4149829" y="1007949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Shop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92F663-EF4A-4BCA-8A8A-67EFD00CB474}"/>
              </a:ext>
            </a:extLst>
          </p:cNvPr>
          <p:cNvGrpSpPr/>
          <p:nvPr/>
        </p:nvGrpSpPr>
        <p:grpSpPr>
          <a:xfrm>
            <a:off x="6821312" y="4161684"/>
            <a:ext cx="918426" cy="1049195"/>
            <a:chOff x="6821312" y="4161684"/>
            <a:chExt cx="918426" cy="1049195"/>
          </a:xfrm>
        </p:grpSpPr>
        <p:sp>
          <p:nvSpPr>
            <p:cNvPr id="4123" name="Freeform 59">
              <a:extLst>
                <a:ext uri="{FF2B5EF4-FFF2-40B4-BE49-F238E27FC236}">
                  <a16:creationId xmlns:a16="http://schemas.microsoft.com/office/drawing/2014/main" id="{F081C5F1-67B1-40AE-9BF6-E0D3DC49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436" y="4161684"/>
              <a:ext cx="906261" cy="520036"/>
            </a:xfrm>
            <a:custGeom>
              <a:avLst/>
              <a:gdLst>
                <a:gd name="T0" fmla="*/ 298 w 298"/>
                <a:gd name="T1" fmla="*/ 85 h 171"/>
                <a:gd name="T2" fmla="*/ 149 w 298"/>
                <a:gd name="T3" fmla="*/ 171 h 171"/>
                <a:gd name="T4" fmla="*/ 0 w 298"/>
                <a:gd name="T5" fmla="*/ 85 h 171"/>
                <a:gd name="T6" fmla="*/ 148 w 298"/>
                <a:gd name="T7" fmla="*/ 0 h 171"/>
                <a:gd name="T8" fmla="*/ 298 w 298"/>
                <a:gd name="T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1">
                  <a:moveTo>
                    <a:pt x="298" y="85"/>
                  </a:moveTo>
                  <a:lnTo>
                    <a:pt x="149" y="171"/>
                  </a:lnTo>
                  <a:lnTo>
                    <a:pt x="0" y="85"/>
                  </a:lnTo>
                  <a:lnTo>
                    <a:pt x="148" y="0"/>
                  </a:lnTo>
                  <a:lnTo>
                    <a:pt x="298" y="85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0" name="Freeform 66">
              <a:extLst>
                <a:ext uri="{FF2B5EF4-FFF2-40B4-BE49-F238E27FC236}">
                  <a16:creationId xmlns:a16="http://schemas.microsoft.com/office/drawing/2014/main" id="{9A239458-46FB-479A-B989-F0254C862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72" y="4456675"/>
              <a:ext cx="440966" cy="754204"/>
            </a:xfrm>
            <a:custGeom>
              <a:avLst/>
              <a:gdLst>
                <a:gd name="T0" fmla="*/ 145 w 145"/>
                <a:gd name="T1" fmla="*/ 164 h 248"/>
                <a:gd name="T2" fmla="*/ 0 w 145"/>
                <a:gd name="T3" fmla="*/ 248 h 248"/>
                <a:gd name="T4" fmla="*/ 0 w 145"/>
                <a:gd name="T5" fmla="*/ 83 h 248"/>
                <a:gd name="T6" fmla="*/ 145 w 145"/>
                <a:gd name="T7" fmla="*/ 0 h 248"/>
                <a:gd name="T8" fmla="*/ 145 w 145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48">
                  <a:moveTo>
                    <a:pt x="145" y="164"/>
                  </a:moveTo>
                  <a:lnTo>
                    <a:pt x="0" y="248"/>
                  </a:lnTo>
                  <a:lnTo>
                    <a:pt x="0" y="83"/>
                  </a:lnTo>
                  <a:lnTo>
                    <a:pt x="145" y="0"/>
                  </a:lnTo>
                  <a:lnTo>
                    <a:pt x="145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Freeform 67">
              <a:extLst>
                <a:ext uri="{FF2B5EF4-FFF2-40B4-BE49-F238E27FC236}">
                  <a16:creationId xmlns:a16="http://schemas.microsoft.com/office/drawing/2014/main" id="{6C9D351E-42A1-44E2-BA9E-E9B72D1F3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312" y="4453634"/>
              <a:ext cx="444007" cy="757245"/>
            </a:xfrm>
            <a:custGeom>
              <a:avLst/>
              <a:gdLst>
                <a:gd name="T0" fmla="*/ 0 w 146"/>
                <a:gd name="T1" fmla="*/ 165 h 249"/>
                <a:gd name="T2" fmla="*/ 146 w 146"/>
                <a:gd name="T3" fmla="*/ 249 h 249"/>
                <a:gd name="T4" fmla="*/ 146 w 146"/>
                <a:gd name="T5" fmla="*/ 85 h 249"/>
                <a:gd name="T6" fmla="*/ 0 w 146"/>
                <a:gd name="T7" fmla="*/ 0 h 249"/>
                <a:gd name="T8" fmla="*/ 0 w 146"/>
                <a:gd name="T9" fmla="*/ 16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9">
                  <a:moveTo>
                    <a:pt x="0" y="165"/>
                  </a:moveTo>
                  <a:lnTo>
                    <a:pt x="146" y="249"/>
                  </a:lnTo>
                  <a:lnTo>
                    <a:pt x="146" y="85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77D13E7D-CC41-4038-AD4F-D7C6A6AB8592}"/>
              </a:ext>
            </a:extLst>
          </p:cNvPr>
          <p:cNvGrpSpPr/>
          <p:nvPr/>
        </p:nvGrpSpPr>
        <p:grpSpPr>
          <a:xfrm>
            <a:off x="6821312" y="2790128"/>
            <a:ext cx="918426" cy="1049195"/>
            <a:chOff x="6821312" y="2790128"/>
            <a:chExt cx="918426" cy="1049195"/>
          </a:xfrm>
        </p:grpSpPr>
        <p:sp>
          <p:nvSpPr>
            <p:cNvPr id="4122" name="Freeform 58">
              <a:extLst>
                <a:ext uri="{FF2B5EF4-FFF2-40B4-BE49-F238E27FC236}">
                  <a16:creationId xmlns:a16="http://schemas.microsoft.com/office/drawing/2014/main" id="{85EFFF38-1753-4E44-9CF1-4DD3CF82C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436" y="2790128"/>
              <a:ext cx="906261" cy="523077"/>
            </a:xfrm>
            <a:custGeom>
              <a:avLst/>
              <a:gdLst>
                <a:gd name="T0" fmla="*/ 298 w 298"/>
                <a:gd name="T1" fmla="*/ 85 h 172"/>
                <a:gd name="T2" fmla="*/ 148 w 298"/>
                <a:gd name="T3" fmla="*/ 172 h 172"/>
                <a:gd name="T4" fmla="*/ 0 w 298"/>
                <a:gd name="T5" fmla="*/ 85 h 172"/>
                <a:gd name="T6" fmla="*/ 148 w 298"/>
                <a:gd name="T7" fmla="*/ 0 h 172"/>
                <a:gd name="T8" fmla="*/ 298 w 298"/>
                <a:gd name="T9" fmla="*/ 8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2">
                  <a:moveTo>
                    <a:pt x="298" y="85"/>
                  </a:moveTo>
                  <a:lnTo>
                    <a:pt x="148" y="172"/>
                  </a:lnTo>
                  <a:lnTo>
                    <a:pt x="0" y="85"/>
                  </a:lnTo>
                  <a:lnTo>
                    <a:pt x="148" y="0"/>
                  </a:lnTo>
                  <a:lnTo>
                    <a:pt x="298" y="85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Freeform 62">
              <a:extLst>
                <a:ext uri="{FF2B5EF4-FFF2-40B4-BE49-F238E27FC236}">
                  <a16:creationId xmlns:a16="http://schemas.microsoft.com/office/drawing/2014/main" id="{A3B753F9-A204-4118-9F11-4B0FC0177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72" y="3085119"/>
              <a:ext cx="440966" cy="754204"/>
            </a:xfrm>
            <a:custGeom>
              <a:avLst/>
              <a:gdLst>
                <a:gd name="T0" fmla="*/ 145 w 145"/>
                <a:gd name="T1" fmla="*/ 164 h 248"/>
                <a:gd name="T2" fmla="*/ 0 w 145"/>
                <a:gd name="T3" fmla="*/ 248 h 248"/>
                <a:gd name="T4" fmla="*/ 0 w 145"/>
                <a:gd name="T5" fmla="*/ 83 h 248"/>
                <a:gd name="T6" fmla="*/ 145 w 145"/>
                <a:gd name="T7" fmla="*/ 0 h 248"/>
                <a:gd name="T8" fmla="*/ 145 w 145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48">
                  <a:moveTo>
                    <a:pt x="145" y="164"/>
                  </a:moveTo>
                  <a:lnTo>
                    <a:pt x="0" y="248"/>
                  </a:lnTo>
                  <a:lnTo>
                    <a:pt x="0" y="83"/>
                  </a:lnTo>
                  <a:lnTo>
                    <a:pt x="145" y="0"/>
                  </a:lnTo>
                  <a:lnTo>
                    <a:pt x="145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Freeform 68">
              <a:extLst>
                <a:ext uri="{FF2B5EF4-FFF2-40B4-BE49-F238E27FC236}">
                  <a16:creationId xmlns:a16="http://schemas.microsoft.com/office/drawing/2014/main" id="{E04EC5E2-A813-47A8-B344-FCEB1D965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312" y="3091201"/>
              <a:ext cx="447048" cy="748122"/>
            </a:xfrm>
            <a:custGeom>
              <a:avLst/>
              <a:gdLst>
                <a:gd name="T0" fmla="*/ 0 w 147"/>
                <a:gd name="T1" fmla="*/ 162 h 246"/>
                <a:gd name="T2" fmla="*/ 146 w 147"/>
                <a:gd name="T3" fmla="*/ 246 h 246"/>
                <a:gd name="T4" fmla="*/ 147 w 147"/>
                <a:gd name="T5" fmla="*/ 82 h 246"/>
                <a:gd name="T6" fmla="*/ 0 w 147"/>
                <a:gd name="T7" fmla="*/ 0 h 246"/>
                <a:gd name="T8" fmla="*/ 0 w 147"/>
                <a:gd name="T9" fmla="*/ 16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46">
                  <a:moveTo>
                    <a:pt x="0" y="162"/>
                  </a:moveTo>
                  <a:lnTo>
                    <a:pt x="146" y="246"/>
                  </a:lnTo>
                  <a:lnTo>
                    <a:pt x="147" y="82"/>
                  </a:lnTo>
                  <a:lnTo>
                    <a:pt x="0" y="0"/>
                  </a:lnTo>
                  <a:lnTo>
                    <a:pt x="0" y="162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FDCF7B-7B0B-4DAE-808C-CA50EE7B0155}"/>
              </a:ext>
            </a:extLst>
          </p:cNvPr>
          <p:cNvGrpSpPr/>
          <p:nvPr/>
        </p:nvGrpSpPr>
        <p:grpSpPr>
          <a:xfrm>
            <a:off x="5626143" y="3477427"/>
            <a:ext cx="924507" cy="1055277"/>
            <a:chOff x="5626143" y="3477427"/>
            <a:chExt cx="924507" cy="1055277"/>
          </a:xfrm>
        </p:grpSpPr>
        <p:sp>
          <p:nvSpPr>
            <p:cNvPr id="4124" name="Freeform 60">
              <a:extLst>
                <a:ext uri="{FF2B5EF4-FFF2-40B4-BE49-F238E27FC236}">
                  <a16:creationId xmlns:a16="http://schemas.microsoft.com/office/drawing/2014/main" id="{FFB015A0-E62E-4EA3-82BC-BB2537728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431" y="3477427"/>
              <a:ext cx="897137" cy="520036"/>
            </a:xfrm>
            <a:custGeom>
              <a:avLst/>
              <a:gdLst>
                <a:gd name="T0" fmla="*/ 295 w 295"/>
                <a:gd name="T1" fmla="*/ 85 h 171"/>
                <a:gd name="T2" fmla="*/ 145 w 295"/>
                <a:gd name="T3" fmla="*/ 171 h 171"/>
                <a:gd name="T4" fmla="*/ 0 w 295"/>
                <a:gd name="T5" fmla="*/ 84 h 171"/>
                <a:gd name="T6" fmla="*/ 145 w 295"/>
                <a:gd name="T7" fmla="*/ 0 h 171"/>
                <a:gd name="T8" fmla="*/ 295 w 295"/>
                <a:gd name="T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71">
                  <a:moveTo>
                    <a:pt x="295" y="85"/>
                  </a:moveTo>
                  <a:lnTo>
                    <a:pt x="145" y="171"/>
                  </a:lnTo>
                  <a:lnTo>
                    <a:pt x="0" y="84"/>
                  </a:lnTo>
                  <a:lnTo>
                    <a:pt x="145" y="0"/>
                  </a:lnTo>
                  <a:lnTo>
                    <a:pt x="295" y="85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Freeform 61">
              <a:extLst>
                <a:ext uri="{FF2B5EF4-FFF2-40B4-BE49-F238E27FC236}">
                  <a16:creationId xmlns:a16="http://schemas.microsoft.com/office/drawing/2014/main" id="{230192A8-3C09-498B-B352-4C7D69DC2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02" y="3760253"/>
              <a:ext cx="447048" cy="772451"/>
            </a:xfrm>
            <a:custGeom>
              <a:avLst/>
              <a:gdLst>
                <a:gd name="T0" fmla="*/ 145 w 145"/>
                <a:gd name="T1" fmla="*/ 164 h 248"/>
                <a:gd name="T2" fmla="*/ 0 w 145"/>
                <a:gd name="T3" fmla="*/ 248 h 248"/>
                <a:gd name="T4" fmla="*/ 0 w 145"/>
                <a:gd name="T5" fmla="*/ 84 h 248"/>
                <a:gd name="T6" fmla="*/ 145 w 145"/>
                <a:gd name="T7" fmla="*/ 0 h 248"/>
                <a:gd name="T8" fmla="*/ 145 w 145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48">
                  <a:moveTo>
                    <a:pt x="145" y="164"/>
                  </a:moveTo>
                  <a:lnTo>
                    <a:pt x="0" y="248"/>
                  </a:lnTo>
                  <a:lnTo>
                    <a:pt x="0" y="84"/>
                  </a:lnTo>
                  <a:lnTo>
                    <a:pt x="145" y="0"/>
                  </a:lnTo>
                  <a:lnTo>
                    <a:pt x="145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Freeform 70">
              <a:extLst>
                <a:ext uri="{FF2B5EF4-FFF2-40B4-BE49-F238E27FC236}">
                  <a16:creationId xmlns:a16="http://schemas.microsoft.com/office/drawing/2014/main" id="{E3A355A4-4B48-47B0-BA25-5799DFC39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143" y="3757212"/>
              <a:ext cx="447048" cy="772451"/>
            </a:xfrm>
            <a:custGeom>
              <a:avLst/>
              <a:gdLst>
                <a:gd name="T0" fmla="*/ 0 w 146"/>
                <a:gd name="T1" fmla="*/ 167 h 251"/>
                <a:gd name="T2" fmla="*/ 146 w 146"/>
                <a:gd name="T3" fmla="*/ 251 h 251"/>
                <a:gd name="T4" fmla="*/ 146 w 146"/>
                <a:gd name="T5" fmla="*/ 87 h 251"/>
                <a:gd name="T6" fmla="*/ 0 w 146"/>
                <a:gd name="T7" fmla="*/ 0 h 251"/>
                <a:gd name="T8" fmla="*/ 0 w 146"/>
                <a:gd name="T9" fmla="*/ 16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51">
                  <a:moveTo>
                    <a:pt x="0" y="167"/>
                  </a:moveTo>
                  <a:lnTo>
                    <a:pt x="146" y="251"/>
                  </a:lnTo>
                  <a:lnTo>
                    <a:pt x="146" y="87"/>
                  </a:lnTo>
                  <a:lnTo>
                    <a:pt x="0" y="0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E816C-6813-4E90-9DEF-68E29FE854C6}"/>
              </a:ext>
            </a:extLst>
          </p:cNvPr>
          <p:cNvGrpSpPr/>
          <p:nvPr/>
        </p:nvGrpSpPr>
        <p:grpSpPr>
          <a:xfrm>
            <a:off x="4449220" y="2802293"/>
            <a:ext cx="921467" cy="1046153"/>
            <a:chOff x="4449220" y="2802293"/>
            <a:chExt cx="921467" cy="1046153"/>
          </a:xfrm>
        </p:grpSpPr>
        <p:sp>
          <p:nvSpPr>
            <p:cNvPr id="4121" name="Freeform 57">
              <a:extLst>
                <a:ext uri="{FF2B5EF4-FFF2-40B4-BE49-F238E27FC236}">
                  <a16:creationId xmlns:a16="http://schemas.microsoft.com/office/drawing/2014/main" id="{71A0440B-8084-4908-9610-0985FFBC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303" y="2802293"/>
              <a:ext cx="900178" cy="513953"/>
            </a:xfrm>
            <a:custGeom>
              <a:avLst/>
              <a:gdLst>
                <a:gd name="T0" fmla="*/ 296 w 296"/>
                <a:gd name="T1" fmla="*/ 84 h 169"/>
                <a:gd name="T2" fmla="*/ 147 w 296"/>
                <a:gd name="T3" fmla="*/ 169 h 169"/>
                <a:gd name="T4" fmla="*/ 0 w 296"/>
                <a:gd name="T5" fmla="*/ 85 h 169"/>
                <a:gd name="T6" fmla="*/ 149 w 296"/>
                <a:gd name="T7" fmla="*/ 0 h 169"/>
                <a:gd name="T8" fmla="*/ 296 w 296"/>
                <a:gd name="T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9">
                  <a:moveTo>
                    <a:pt x="296" y="84"/>
                  </a:moveTo>
                  <a:lnTo>
                    <a:pt x="147" y="169"/>
                  </a:lnTo>
                  <a:lnTo>
                    <a:pt x="0" y="85"/>
                  </a:lnTo>
                  <a:lnTo>
                    <a:pt x="149" y="0"/>
                  </a:lnTo>
                  <a:lnTo>
                    <a:pt x="296" y="84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64">
              <a:extLst>
                <a:ext uri="{FF2B5EF4-FFF2-40B4-BE49-F238E27FC236}">
                  <a16:creationId xmlns:a16="http://schemas.microsoft.com/office/drawing/2014/main" id="{95B086A5-817F-4EC9-9B91-68EE9ED4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80" y="3094242"/>
              <a:ext cx="444007" cy="754204"/>
            </a:xfrm>
            <a:custGeom>
              <a:avLst/>
              <a:gdLst>
                <a:gd name="T0" fmla="*/ 146 w 146"/>
                <a:gd name="T1" fmla="*/ 165 h 248"/>
                <a:gd name="T2" fmla="*/ 0 w 146"/>
                <a:gd name="T3" fmla="*/ 248 h 248"/>
                <a:gd name="T4" fmla="*/ 0 w 146"/>
                <a:gd name="T5" fmla="*/ 84 h 248"/>
                <a:gd name="T6" fmla="*/ 146 w 146"/>
                <a:gd name="T7" fmla="*/ 0 h 248"/>
                <a:gd name="T8" fmla="*/ 146 w 146"/>
                <a:gd name="T9" fmla="*/ 16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8">
                  <a:moveTo>
                    <a:pt x="146" y="165"/>
                  </a:moveTo>
                  <a:lnTo>
                    <a:pt x="0" y="248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146" y="165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Freeform 72">
              <a:extLst>
                <a:ext uri="{FF2B5EF4-FFF2-40B4-BE49-F238E27FC236}">
                  <a16:creationId xmlns:a16="http://schemas.microsoft.com/office/drawing/2014/main" id="{E00D9A65-A6AA-4BEC-B14B-B5F09CE8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220" y="3094242"/>
              <a:ext cx="444007" cy="754204"/>
            </a:xfrm>
            <a:custGeom>
              <a:avLst/>
              <a:gdLst>
                <a:gd name="T0" fmla="*/ 0 w 146"/>
                <a:gd name="T1" fmla="*/ 165 h 248"/>
                <a:gd name="T2" fmla="*/ 146 w 146"/>
                <a:gd name="T3" fmla="*/ 248 h 248"/>
                <a:gd name="T4" fmla="*/ 146 w 146"/>
                <a:gd name="T5" fmla="*/ 84 h 248"/>
                <a:gd name="T6" fmla="*/ 0 w 146"/>
                <a:gd name="T7" fmla="*/ 0 h 248"/>
                <a:gd name="T8" fmla="*/ 0 w 146"/>
                <a:gd name="T9" fmla="*/ 16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8">
                  <a:moveTo>
                    <a:pt x="0" y="165"/>
                  </a:moveTo>
                  <a:lnTo>
                    <a:pt x="146" y="248"/>
                  </a:lnTo>
                  <a:lnTo>
                    <a:pt x="146" y="84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58" name="Group 4157">
            <a:extLst>
              <a:ext uri="{FF2B5EF4-FFF2-40B4-BE49-F238E27FC236}">
                <a16:creationId xmlns:a16="http://schemas.microsoft.com/office/drawing/2014/main" id="{FBE2ACBB-0B86-4D55-81E4-68FEC8555C29}"/>
              </a:ext>
            </a:extLst>
          </p:cNvPr>
          <p:cNvGrpSpPr/>
          <p:nvPr/>
        </p:nvGrpSpPr>
        <p:grpSpPr>
          <a:xfrm>
            <a:off x="5629184" y="2105871"/>
            <a:ext cx="918426" cy="1055277"/>
            <a:chOff x="5629184" y="2105871"/>
            <a:chExt cx="918426" cy="1055277"/>
          </a:xfrm>
        </p:grpSpPr>
        <p:sp>
          <p:nvSpPr>
            <p:cNvPr id="4120" name="Freeform 56">
              <a:extLst>
                <a:ext uri="{FF2B5EF4-FFF2-40B4-BE49-F238E27FC236}">
                  <a16:creationId xmlns:a16="http://schemas.microsoft.com/office/drawing/2014/main" id="{5BA26626-9AB4-4FA2-9C8F-B6D41C705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307" y="2105871"/>
              <a:ext cx="906261" cy="520036"/>
            </a:xfrm>
            <a:custGeom>
              <a:avLst/>
              <a:gdLst>
                <a:gd name="T0" fmla="*/ 298 w 298"/>
                <a:gd name="T1" fmla="*/ 88 h 171"/>
                <a:gd name="T2" fmla="*/ 147 w 298"/>
                <a:gd name="T3" fmla="*/ 171 h 171"/>
                <a:gd name="T4" fmla="*/ 0 w 298"/>
                <a:gd name="T5" fmla="*/ 88 h 171"/>
                <a:gd name="T6" fmla="*/ 148 w 298"/>
                <a:gd name="T7" fmla="*/ 0 h 171"/>
                <a:gd name="T8" fmla="*/ 298 w 298"/>
                <a:gd name="T9" fmla="*/ 8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1">
                  <a:moveTo>
                    <a:pt x="298" y="88"/>
                  </a:moveTo>
                  <a:lnTo>
                    <a:pt x="147" y="171"/>
                  </a:lnTo>
                  <a:lnTo>
                    <a:pt x="0" y="88"/>
                  </a:lnTo>
                  <a:lnTo>
                    <a:pt x="148" y="0"/>
                  </a:lnTo>
                  <a:lnTo>
                    <a:pt x="298" y="8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63">
              <a:extLst>
                <a:ext uri="{FF2B5EF4-FFF2-40B4-BE49-F238E27FC236}">
                  <a16:creationId xmlns:a16="http://schemas.microsoft.com/office/drawing/2014/main" id="{DDF8BC90-83D8-4604-8302-52F1165CE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644" y="2406944"/>
              <a:ext cx="440966" cy="754204"/>
            </a:xfrm>
            <a:custGeom>
              <a:avLst/>
              <a:gdLst>
                <a:gd name="T0" fmla="*/ 145 w 145"/>
                <a:gd name="T1" fmla="*/ 164 h 248"/>
                <a:gd name="T2" fmla="*/ 0 w 145"/>
                <a:gd name="T3" fmla="*/ 248 h 248"/>
                <a:gd name="T4" fmla="*/ 0 w 145"/>
                <a:gd name="T5" fmla="*/ 84 h 248"/>
                <a:gd name="T6" fmla="*/ 145 w 145"/>
                <a:gd name="T7" fmla="*/ 0 h 248"/>
                <a:gd name="T8" fmla="*/ 145 w 145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48">
                  <a:moveTo>
                    <a:pt x="145" y="164"/>
                  </a:moveTo>
                  <a:lnTo>
                    <a:pt x="0" y="248"/>
                  </a:lnTo>
                  <a:lnTo>
                    <a:pt x="0" y="84"/>
                  </a:lnTo>
                  <a:lnTo>
                    <a:pt x="145" y="0"/>
                  </a:lnTo>
                  <a:lnTo>
                    <a:pt x="145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7" name="Freeform 73">
              <a:extLst>
                <a:ext uri="{FF2B5EF4-FFF2-40B4-BE49-F238E27FC236}">
                  <a16:creationId xmlns:a16="http://schemas.microsoft.com/office/drawing/2014/main" id="{D15B3085-D109-4C15-9B90-608642338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184" y="2406944"/>
              <a:ext cx="444007" cy="754204"/>
            </a:xfrm>
            <a:custGeom>
              <a:avLst/>
              <a:gdLst>
                <a:gd name="T0" fmla="*/ 0 w 146"/>
                <a:gd name="T1" fmla="*/ 164 h 248"/>
                <a:gd name="T2" fmla="*/ 146 w 146"/>
                <a:gd name="T3" fmla="*/ 248 h 248"/>
                <a:gd name="T4" fmla="*/ 146 w 146"/>
                <a:gd name="T5" fmla="*/ 84 h 248"/>
                <a:gd name="T6" fmla="*/ 0 w 146"/>
                <a:gd name="T7" fmla="*/ 0 h 248"/>
                <a:gd name="T8" fmla="*/ 0 w 146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8">
                  <a:moveTo>
                    <a:pt x="0" y="164"/>
                  </a:moveTo>
                  <a:lnTo>
                    <a:pt x="146" y="248"/>
                  </a:lnTo>
                  <a:lnTo>
                    <a:pt x="146" y="84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12F6BC-EDFA-4B65-879F-E980DB0C6DE3}"/>
              </a:ext>
            </a:extLst>
          </p:cNvPr>
          <p:cNvGrpSpPr/>
          <p:nvPr/>
        </p:nvGrpSpPr>
        <p:grpSpPr>
          <a:xfrm>
            <a:off x="5629184" y="4839859"/>
            <a:ext cx="918426" cy="1040072"/>
            <a:chOff x="5629184" y="4839859"/>
            <a:chExt cx="918426" cy="1040072"/>
          </a:xfrm>
        </p:grpSpPr>
        <p:sp>
          <p:nvSpPr>
            <p:cNvPr id="4133" name="Freeform 69">
              <a:extLst>
                <a:ext uri="{FF2B5EF4-FFF2-40B4-BE49-F238E27FC236}">
                  <a16:creationId xmlns:a16="http://schemas.microsoft.com/office/drawing/2014/main" id="{A898A0CC-A08F-42BE-A65D-987D05D4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184" y="5128768"/>
              <a:ext cx="444007" cy="751163"/>
            </a:xfrm>
            <a:custGeom>
              <a:avLst/>
              <a:gdLst>
                <a:gd name="T0" fmla="*/ 0 w 146"/>
                <a:gd name="T1" fmla="*/ 164 h 247"/>
                <a:gd name="T2" fmla="*/ 146 w 146"/>
                <a:gd name="T3" fmla="*/ 247 h 247"/>
                <a:gd name="T4" fmla="*/ 146 w 146"/>
                <a:gd name="T5" fmla="*/ 84 h 247"/>
                <a:gd name="T6" fmla="*/ 0 w 146"/>
                <a:gd name="T7" fmla="*/ 0 h 247"/>
                <a:gd name="T8" fmla="*/ 0 w 146"/>
                <a:gd name="T9" fmla="*/ 16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7">
                  <a:moveTo>
                    <a:pt x="0" y="164"/>
                  </a:moveTo>
                  <a:lnTo>
                    <a:pt x="146" y="247"/>
                  </a:lnTo>
                  <a:lnTo>
                    <a:pt x="146" y="84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74">
              <a:extLst>
                <a:ext uri="{FF2B5EF4-FFF2-40B4-BE49-F238E27FC236}">
                  <a16:creationId xmlns:a16="http://schemas.microsoft.com/office/drawing/2014/main" id="{E082AE91-F71C-4B95-BF93-BE4D4E27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644" y="5137891"/>
              <a:ext cx="440966" cy="742039"/>
            </a:xfrm>
            <a:custGeom>
              <a:avLst/>
              <a:gdLst>
                <a:gd name="T0" fmla="*/ 145 w 145"/>
                <a:gd name="T1" fmla="*/ 161 h 244"/>
                <a:gd name="T2" fmla="*/ 0 w 145"/>
                <a:gd name="T3" fmla="*/ 244 h 244"/>
                <a:gd name="T4" fmla="*/ 0 w 145"/>
                <a:gd name="T5" fmla="*/ 84 h 244"/>
                <a:gd name="T6" fmla="*/ 145 w 145"/>
                <a:gd name="T7" fmla="*/ 0 h 244"/>
                <a:gd name="T8" fmla="*/ 145 w 145"/>
                <a:gd name="T9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44">
                  <a:moveTo>
                    <a:pt x="145" y="161"/>
                  </a:moveTo>
                  <a:lnTo>
                    <a:pt x="0" y="244"/>
                  </a:lnTo>
                  <a:lnTo>
                    <a:pt x="0" y="84"/>
                  </a:lnTo>
                  <a:lnTo>
                    <a:pt x="145" y="0"/>
                  </a:lnTo>
                  <a:lnTo>
                    <a:pt x="145" y="16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Freeform 75">
              <a:extLst>
                <a:ext uri="{FF2B5EF4-FFF2-40B4-BE49-F238E27FC236}">
                  <a16:creationId xmlns:a16="http://schemas.microsoft.com/office/drawing/2014/main" id="{1032A16A-750F-401C-9906-4FEB89C20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307" y="4839859"/>
              <a:ext cx="906261" cy="510912"/>
            </a:xfrm>
            <a:custGeom>
              <a:avLst/>
              <a:gdLst>
                <a:gd name="T0" fmla="*/ 298 w 298"/>
                <a:gd name="T1" fmla="*/ 83 h 168"/>
                <a:gd name="T2" fmla="*/ 148 w 298"/>
                <a:gd name="T3" fmla="*/ 168 h 168"/>
                <a:gd name="T4" fmla="*/ 0 w 298"/>
                <a:gd name="T5" fmla="*/ 83 h 168"/>
                <a:gd name="T6" fmla="*/ 148 w 298"/>
                <a:gd name="T7" fmla="*/ 0 h 168"/>
                <a:gd name="T8" fmla="*/ 298 w 298"/>
                <a:gd name="T9" fmla="*/ 8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68">
                  <a:moveTo>
                    <a:pt x="298" y="83"/>
                  </a:moveTo>
                  <a:lnTo>
                    <a:pt x="148" y="168"/>
                  </a:lnTo>
                  <a:lnTo>
                    <a:pt x="0" y="83"/>
                  </a:lnTo>
                  <a:lnTo>
                    <a:pt x="148" y="0"/>
                  </a:lnTo>
                  <a:lnTo>
                    <a:pt x="298" y="83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3B8AA8-BB9B-4C6B-9B41-87944AE2DC9C}"/>
              </a:ext>
            </a:extLst>
          </p:cNvPr>
          <p:cNvGrpSpPr/>
          <p:nvPr/>
        </p:nvGrpSpPr>
        <p:grpSpPr>
          <a:xfrm>
            <a:off x="4449220" y="4149520"/>
            <a:ext cx="921467" cy="1049195"/>
            <a:chOff x="4449220" y="4149520"/>
            <a:chExt cx="921467" cy="1049195"/>
          </a:xfrm>
        </p:grpSpPr>
        <p:sp>
          <p:nvSpPr>
            <p:cNvPr id="4129" name="Freeform 65">
              <a:extLst>
                <a:ext uri="{FF2B5EF4-FFF2-40B4-BE49-F238E27FC236}">
                  <a16:creationId xmlns:a16="http://schemas.microsoft.com/office/drawing/2014/main" id="{73B0CF70-EBDB-44A6-9D41-7E50593C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80" y="4453634"/>
              <a:ext cx="444007" cy="745080"/>
            </a:xfrm>
            <a:custGeom>
              <a:avLst/>
              <a:gdLst>
                <a:gd name="T0" fmla="*/ 146 w 146"/>
                <a:gd name="T1" fmla="*/ 161 h 245"/>
                <a:gd name="T2" fmla="*/ 0 w 146"/>
                <a:gd name="T3" fmla="*/ 245 h 245"/>
                <a:gd name="T4" fmla="*/ 0 w 146"/>
                <a:gd name="T5" fmla="*/ 84 h 245"/>
                <a:gd name="T6" fmla="*/ 146 w 146"/>
                <a:gd name="T7" fmla="*/ 0 h 245"/>
                <a:gd name="T8" fmla="*/ 146 w 146"/>
                <a:gd name="T9" fmla="*/ 16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46" y="161"/>
                  </a:moveTo>
                  <a:lnTo>
                    <a:pt x="0" y="245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146" y="16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71">
              <a:extLst>
                <a:ext uri="{FF2B5EF4-FFF2-40B4-BE49-F238E27FC236}">
                  <a16:creationId xmlns:a16="http://schemas.microsoft.com/office/drawing/2014/main" id="{778AA4C2-670F-4E20-9FDA-7DAE4D1C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220" y="4444511"/>
              <a:ext cx="444007" cy="754204"/>
            </a:xfrm>
            <a:custGeom>
              <a:avLst/>
              <a:gdLst>
                <a:gd name="T0" fmla="*/ 0 w 146"/>
                <a:gd name="T1" fmla="*/ 164 h 248"/>
                <a:gd name="T2" fmla="*/ 146 w 146"/>
                <a:gd name="T3" fmla="*/ 248 h 248"/>
                <a:gd name="T4" fmla="*/ 146 w 146"/>
                <a:gd name="T5" fmla="*/ 84 h 248"/>
                <a:gd name="T6" fmla="*/ 0 w 146"/>
                <a:gd name="T7" fmla="*/ 0 h 248"/>
                <a:gd name="T8" fmla="*/ 0 w 146"/>
                <a:gd name="T9" fmla="*/ 16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8">
                  <a:moveTo>
                    <a:pt x="0" y="164"/>
                  </a:moveTo>
                  <a:lnTo>
                    <a:pt x="146" y="248"/>
                  </a:lnTo>
                  <a:lnTo>
                    <a:pt x="146" y="84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2">
                    <a:alpha val="0"/>
                  </a:schemeClr>
                </a:gs>
                <a:gs pos="80000">
                  <a:schemeClr val="accent1">
                    <a:alpha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0" name="Freeform 76">
              <a:extLst>
                <a:ext uri="{FF2B5EF4-FFF2-40B4-BE49-F238E27FC236}">
                  <a16:creationId xmlns:a16="http://schemas.microsoft.com/office/drawing/2014/main" id="{5A42E351-085A-49F3-B55E-EA8240660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303" y="4149520"/>
              <a:ext cx="906261" cy="523077"/>
            </a:xfrm>
            <a:custGeom>
              <a:avLst/>
              <a:gdLst>
                <a:gd name="T0" fmla="*/ 298 w 298"/>
                <a:gd name="T1" fmla="*/ 87 h 172"/>
                <a:gd name="T2" fmla="*/ 149 w 298"/>
                <a:gd name="T3" fmla="*/ 172 h 172"/>
                <a:gd name="T4" fmla="*/ 0 w 298"/>
                <a:gd name="T5" fmla="*/ 87 h 172"/>
                <a:gd name="T6" fmla="*/ 149 w 298"/>
                <a:gd name="T7" fmla="*/ 0 h 172"/>
                <a:gd name="T8" fmla="*/ 298 w 298"/>
                <a:gd name="T9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2">
                  <a:moveTo>
                    <a:pt x="298" y="87"/>
                  </a:moveTo>
                  <a:lnTo>
                    <a:pt x="149" y="172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298" y="87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tx2">
                    <a:alpha val="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56AF3047-6D42-4218-B066-FB08535DA45B}"/>
              </a:ext>
            </a:extLst>
          </p:cNvPr>
          <p:cNvGrpSpPr/>
          <p:nvPr/>
        </p:nvGrpSpPr>
        <p:grpSpPr>
          <a:xfrm>
            <a:off x="727049" y="3518062"/>
            <a:ext cx="3000947" cy="1320961"/>
            <a:chOff x="1038454" y="3577039"/>
            <a:chExt cx="2826651" cy="132096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BB62BD-BE51-4043-8172-04843A57C8BB}"/>
                </a:ext>
              </a:extLst>
            </p:cNvPr>
            <p:cNvSpPr txBox="1"/>
            <p:nvPr/>
          </p:nvSpPr>
          <p:spPr>
            <a:xfrm>
              <a:off x="1038454" y="3943893"/>
              <a:ext cx="2826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400" dirty="0" err="1">
                  <a:solidFill>
                    <a:schemeClr val="bg1"/>
                  </a:solidFill>
                </a:rPr>
                <a:t>kegiatan</a:t>
              </a:r>
              <a:r>
                <a:rPr lang="en-ID" sz="1400" dirty="0">
                  <a:solidFill>
                    <a:schemeClr val="bg1"/>
                  </a:solidFill>
                </a:rPr>
                <a:t> admin yang </a:t>
              </a:r>
              <a:r>
                <a:rPr lang="en-ID" sz="1400" dirty="0" err="1">
                  <a:solidFill>
                    <a:schemeClr val="bg1"/>
                  </a:solidFill>
                </a:rPr>
                <a:t>dilakukan</a:t>
              </a:r>
              <a:r>
                <a:rPr lang="en-ID" sz="1400" dirty="0">
                  <a:solidFill>
                    <a:schemeClr val="bg1"/>
                  </a:solidFill>
                </a:rPr>
                <a:t> di </a:t>
              </a:r>
              <a:r>
                <a:rPr lang="en-ID" sz="1400" dirty="0" err="1">
                  <a:solidFill>
                    <a:schemeClr val="bg1"/>
                  </a:solidFill>
                </a:rPr>
                <a:t>sisi</a:t>
              </a:r>
              <a:r>
                <a:rPr lang="en-ID" sz="1400" dirty="0">
                  <a:solidFill>
                    <a:schemeClr val="bg1"/>
                  </a:solidFill>
                </a:rPr>
                <a:t> server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melihat</a:t>
              </a:r>
              <a:r>
                <a:rPr lang="en-ID" sz="1400" dirty="0">
                  <a:solidFill>
                    <a:schemeClr val="bg1"/>
                  </a:solidFill>
                </a:rPr>
                <a:t> data </a:t>
              </a:r>
              <a:r>
                <a:rPr lang="sv-SE" sz="1400" dirty="0">
                  <a:solidFill>
                    <a:schemeClr val="bg1"/>
                  </a:solidFill>
                </a:rPr>
                <a:t>akun pengguna atau pembeli yang masih dalam bentuk hash.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33F0BB-2EFF-44CD-A7BF-519D8F048AA6}"/>
                </a:ext>
              </a:extLst>
            </p:cNvPr>
            <p:cNvSpPr txBox="1"/>
            <p:nvPr/>
          </p:nvSpPr>
          <p:spPr>
            <a:xfrm>
              <a:off x="1179371" y="3577039"/>
              <a:ext cx="2685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Melihat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data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akun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pengguna</a:t>
              </a:r>
              <a:endPara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01268301-8F05-4352-A990-EF3B651CD512}"/>
              </a:ext>
            </a:extLst>
          </p:cNvPr>
          <p:cNvGrpSpPr/>
          <p:nvPr/>
        </p:nvGrpSpPr>
        <p:grpSpPr>
          <a:xfrm>
            <a:off x="8464004" y="4976737"/>
            <a:ext cx="3000947" cy="1055223"/>
            <a:chOff x="1179371" y="4844022"/>
            <a:chExt cx="2826651" cy="105522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7FA0CD-252D-45D7-A9BF-2644572C2A2B}"/>
                </a:ext>
              </a:extLst>
            </p:cNvPr>
            <p:cNvSpPr txBox="1"/>
            <p:nvPr/>
          </p:nvSpPr>
          <p:spPr>
            <a:xfrm>
              <a:off x="1179371" y="5160581"/>
              <a:ext cx="2826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</a:rPr>
                <a:t>kegiatan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pengguna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dilakukan</a:t>
              </a:r>
              <a:r>
                <a:rPr lang="en-ID" sz="1400" dirty="0">
                  <a:solidFill>
                    <a:schemeClr val="bg1"/>
                  </a:solidFill>
                </a:rPr>
                <a:t> di </a:t>
              </a:r>
              <a:r>
                <a:rPr lang="en-ID" sz="1400" dirty="0" err="1">
                  <a:solidFill>
                    <a:schemeClr val="bg1"/>
                  </a:solidFill>
                </a:rPr>
                <a:t>sisi</a:t>
              </a:r>
              <a:r>
                <a:rPr lang="en-ID" sz="1400" dirty="0">
                  <a:solidFill>
                    <a:schemeClr val="bg1"/>
                  </a:solidFill>
                </a:rPr>
                <a:t> client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melakukan</a:t>
              </a:r>
              <a:endParaRPr lang="en-ID" sz="1400" dirty="0">
                <a:solidFill>
                  <a:schemeClr val="bg1"/>
                </a:solidFill>
              </a:endParaRPr>
            </a:p>
            <a:p>
              <a:r>
                <a:rPr lang="en-ID" sz="1400" dirty="0" err="1">
                  <a:solidFill>
                    <a:schemeClr val="bg1"/>
                  </a:solidFill>
                </a:rPr>
                <a:t>pembelian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hewan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akan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dibelinya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2F9A57-24DB-4D1A-854F-6DB8D0E6035B}"/>
                </a:ext>
              </a:extLst>
            </p:cNvPr>
            <p:cNvSpPr txBox="1"/>
            <p:nvPr/>
          </p:nvSpPr>
          <p:spPr>
            <a:xfrm>
              <a:off x="1179371" y="4844022"/>
              <a:ext cx="2685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Melakukan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pembelian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hewan</a:t>
              </a:r>
              <a:endPara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42" name="Group 4141">
            <a:extLst>
              <a:ext uri="{FF2B5EF4-FFF2-40B4-BE49-F238E27FC236}">
                <a16:creationId xmlns:a16="http://schemas.microsoft.com/office/drawing/2014/main" id="{FBFDAC4B-60CB-4CF8-98DE-778DD9B734CA}"/>
              </a:ext>
            </a:extLst>
          </p:cNvPr>
          <p:cNvGrpSpPr/>
          <p:nvPr/>
        </p:nvGrpSpPr>
        <p:grpSpPr>
          <a:xfrm>
            <a:off x="8464002" y="2065326"/>
            <a:ext cx="3000949" cy="1105518"/>
            <a:chOff x="8601111" y="2163211"/>
            <a:chExt cx="3000949" cy="110551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BEB7798-6DEE-4554-9A11-D125D8D7464B}"/>
                </a:ext>
              </a:extLst>
            </p:cNvPr>
            <p:cNvSpPr txBox="1"/>
            <p:nvPr/>
          </p:nvSpPr>
          <p:spPr>
            <a:xfrm>
              <a:off x="8601112" y="2530065"/>
              <a:ext cx="3000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</a:rPr>
                <a:t>pengguna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melakukan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pembayaran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menggunakan</a:t>
              </a:r>
              <a:endParaRPr lang="en-ID" sz="1400" dirty="0">
                <a:solidFill>
                  <a:schemeClr val="bg1"/>
                </a:solidFill>
              </a:endParaRPr>
            </a:p>
            <a:p>
              <a:r>
                <a:rPr lang="en-ID" sz="1400" dirty="0">
                  <a:solidFill>
                    <a:schemeClr val="bg1"/>
                  </a:solidFill>
                </a:rPr>
                <a:t>platform </a:t>
              </a:r>
              <a:r>
                <a:rPr lang="en-ID" sz="1400" i="1" dirty="0" err="1">
                  <a:solidFill>
                    <a:schemeClr val="bg1"/>
                  </a:solidFill>
                </a:rPr>
                <a:t>euthereum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9017E6-2E50-40EE-A39B-A20934DFB50E}"/>
                </a:ext>
              </a:extLst>
            </p:cNvPr>
            <p:cNvSpPr txBox="1"/>
            <p:nvPr/>
          </p:nvSpPr>
          <p:spPr>
            <a:xfrm>
              <a:off x="8601111" y="2163211"/>
              <a:ext cx="2758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Melakukan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pembayaran</a:t>
              </a:r>
              <a:endPara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43" name="Group 4142">
            <a:extLst>
              <a:ext uri="{FF2B5EF4-FFF2-40B4-BE49-F238E27FC236}">
                <a16:creationId xmlns:a16="http://schemas.microsoft.com/office/drawing/2014/main" id="{8AEBBFAC-2196-4D37-AA8C-605D7639D0C5}"/>
              </a:ext>
            </a:extLst>
          </p:cNvPr>
          <p:cNvGrpSpPr/>
          <p:nvPr/>
        </p:nvGrpSpPr>
        <p:grpSpPr>
          <a:xfrm>
            <a:off x="8464003" y="3518062"/>
            <a:ext cx="3000948" cy="890074"/>
            <a:chOff x="8601112" y="3632881"/>
            <a:chExt cx="3000948" cy="89007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D5394D-BECC-4EFE-B449-C4EA9786EC95}"/>
                </a:ext>
              </a:extLst>
            </p:cNvPr>
            <p:cNvSpPr txBox="1"/>
            <p:nvPr/>
          </p:nvSpPr>
          <p:spPr>
            <a:xfrm>
              <a:off x="8601112" y="3999735"/>
              <a:ext cx="3000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</a:rPr>
                <a:t>pengguna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melihat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transaksi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apa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saja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sudah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dilakukan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6DA3E08-EA34-4BE4-956D-417E5CFF0803}"/>
                </a:ext>
              </a:extLst>
            </p:cNvPr>
            <p:cNvSpPr txBox="1"/>
            <p:nvPr/>
          </p:nvSpPr>
          <p:spPr>
            <a:xfrm>
              <a:off x="8601112" y="3632881"/>
              <a:ext cx="3000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Melihat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riwayat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transaksi</a:t>
              </a:r>
              <a:endPara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45" name="Group 4144">
            <a:extLst>
              <a:ext uri="{FF2B5EF4-FFF2-40B4-BE49-F238E27FC236}">
                <a16:creationId xmlns:a16="http://schemas.microsoft.com/office/drawing/2014/main" id="{3A43B02D-56B4-4530-8CDB-07FB81458B4B}"/>
              </a:ext>
            </a:extLst>
          </p:cNvPr>
          <p:cNvGrpSpPr/>
          <p:nvPr/>
        </p:nvGrpSpPr>
        <p:grpSpPr>
          <a:xfrm>
            <a:off x="727049" y="2065326"/>
            <a:ext cx="3000947" cy="1320961"/>
            <a:chOff x="1038454" y="1967440"/>
            <a:chExt cx="2826651" cy="132096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442456-E577-41DE-B46B-9CA82F6AD616}"/>
                </a:ext>
              </a:extLst>
            </p:cNvPr>
            <p:cNvSpPr txBox="1"/>
            <p:nvPr/>
          </p:nvSpPr>
          <p:spPr>
            <a:xfrm>
              <a:off x="1038454" y="2334294"/>
              <a:ext cx="2826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400" dirty="0" err="1">
                  <a:solidFill>
                    <a:schemeClr val="bg1"/>
                  </a:solidFill>
                </a:rPr>
                <a:t>kegiatan</a:t>
              </a:r>
              <a:r>
                <a:rPr lang="en-ID" sz="1400" dirty="0">
                  <a:solidFill>
                    <a:schemeClr val="bg1"/>
                  </a:solidFill>
                </a:rPr>
                <a:t> admin yang </a:t>
              </a:r>
              <a:r>
                <a:rPr lang="en-ID" sz="1400" dirty="0" err="1">
                  <a:solidFill>
                    <a:schemeClr val="bg1"/>
                  </a:solidFill>
                </a:rPr>
                <a:t>dilakukan</a:t>
              </a:r>
              <a:r>
                <a:rPr lang="en-ID" sz="1400" dirty="0">
                  <a:solidFill>
                    <a:schemeClr val="bg1"/>
                  </a:solidFill>
                </a:rPr>
                <a:t> di </a:t>
              </a:r>
              <a:r>
                <a:rPr lang="en-ID" sz="1400" dirty="0" err="1">
                  <a:solidFill>
                    <a:schemeClr val="bg1"/>
                  </a:solidFill>
                </a:rPr>
                <a:t>sisi</a:t>
              </a:r>
              <a:r>
                <a:rPr lang="en-ID" sz="1400" dirty="0">
                  <a:solidFill>
                    <a:schemeClr val="bg1"/>
                  </a:solidFill>
                </a:rPr>
                <a:t> server </a:t>
              </a:r>
              <a:r>
                <a:rPr lang="en-ID" sz="1400" dirty="0" err="1">
                  <a:solidFill>
                    <a:schemeClr val="bg1"/>
                  </a:solidFill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melihat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transaksi</a:t>
              </a:r>
              <a:r>
                <a:rPr lang="en-ID" sz="1400" dirty="0">
                  <a:solidFill>
                    <a:schemeClr val="bg1"/>
                  </a:solidFill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</a:rPr>
                <a:t>sudah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pernah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dilakukan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</a:rPr>
                <a:t>pembeli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B3F02F-CABF-466E-ABF0-791079A0C566}"/>
                </a:ext>
              </a:extLst>
            </p:cNvPr>
            <p:cNvSpPr txBox="1"/>
            <p:nvPr/>
          </p:nvSpPr>
          <p:spPr>
            <a:xfrm>
              <a:off x="1266749" y="1967440"/>
              <a:ext cx="2598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Melihat</a:t>
              </a:r>
              <a:r>
                <a:rPr lang="en-US" sz="16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data </a:t>
              </a:r>
              <a:r>
                <a:rPr lang="en-US" sz="1600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transaksi</a:t>
              </a:r>
              <a:endPara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F2CA085A-07AA-48B1-93BD-D2972E9111DC}"/>
              </a:ext>
            </a:extLst>
          </p:cNvPr>
          <p:cNvSpPr/>
          <p:nvPr/>
        </p:nvSpPr>
        <p:spPr>
          <a:xfrm>
            <a:off x="8410246" y="2105872"/>
            <a:ext cx="55020" cy="284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66FE28B-4980-4937-90EA-550B95AE3958}"/>
              </a:ext>
            </a:extLst>
          </p:cNvPr>
          <p:cNvSpPr/>
          <p:nvPr/>
        </p:nvSpPr>
        <p:spPr>
          <a:xfrm>
            <a:off x="8410246" y="3561229"/>
            <a:ext cx="55020" cy="28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F9ADCA4-C962-4570-856A-6AECFBC313E0}"/>
              </a:ext>
            </a:extLst>
          </p:cNvPr>
          <p:cNvSpPr/>
          <p:nvPr/>
        </p:nvSpPr>
        <p:spPr>
          <a:xfrm>
            <a:off x="3733867" y="2105872"/>
            <a:ext cx="55020" cy="2849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B285CB9-AE72-4F46-B443-9715ED78C191}"/>
              </a:ext>
            </a:extLst>
          </p:cNvPr>
          <p:cNvSpPr/>
          <p:nvPr/>
        </p:nvSpPr>
        <p:spPr>
          <a:xfrm>
            <a:off x="3733867" y="3561229"/>
            <a:ext cx="55020" cy="2849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FC2C60D-49E9-4707-9E89-9D382EFE6134}"/>
              </a:ext>
            </a:extLst>
          </p:cNvPr>
          <p:cNvSpPr/>
          <p:nvPr/>
        </p:nvSpPr>
        <p:spPr>
          <a:xfrm>
            <a:off x="8437756" y="5027070"/>
            <a:ext cx="55020" cy="2849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500"/>
                                            <p:tgtEl>
                                              <p:spTgt spid="4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37" dur="500" fill="hold"/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38" dur="500" fill="hold"/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1" dur="500" fill="hold"/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2" dur="500" fill="hold"/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8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4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4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9" dur="500" fill="hold"/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0" dur="500" fill="hold"/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7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53" dur="500" fill="hold"/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4" dur="500" fill="hold"/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8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5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7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61" dur="500" fill="hold"/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62" dur="500" fill="hold"/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8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6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nodeType="withEffect" p14:presetBounceEnd="76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69" dur="500" fill="hold"/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70" dur="500" fill="hold"/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 p14:presetBounceEnd="86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7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19" grpId="0" animBg="1"/>
          <p:bldP spid="77" grpId="0"/>
          <p:bldP spid="78" grpId="0"/>
          <p:bldP spid="4150" grpId="0" animBg="1"/>
          <p:bldP spid="128" grpId="0" animBg="1"/>
          <p:bldP spid="130" grpId="0" animBg="1"/>
          <p:bldP spid="131" grpId="0" animBg="1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500"/>
                                            <p:tgtEl>
                                              <p:spTgt spid="4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19" grpId="0" animBg="1"/>
          <p:bldP spid="77" grpId="0"/>
          <p:bldP spid="78" grpId="0"/>
          <p:bldP spid="4150" grpId="0" animBg="1"/>
          <p:bldP spid="128" grpId="0" animBg="1"/>
          <p:bldP spid="130" grpId="0" animBg="1"/>
          <p:bldP spid="131" grpId="0" animBg="1"/>
          <p:bldP spid="13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07">
            <a:extLst>
              <a:ext uri="{FF2B5EF4-FFF2-40B4-BE49-F238E27FC236}">
                <a16:creationId xmlns:a16="http://schemas.microsoft.com/office/drawing/2014/main" id="{B9C51061-C434-49AB-B2DE-5D08832E6FED}"/>
              </a:ext>
            </a:extLst>
          </p:cNvPr>
          <p:cNvSpPr txBox="1"/>
          <p:nvPr/>
        </p:nvSpPr>
        <p:spPr>
          <a:xfrm>
            <a:off x="4149829" y="625567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Sequence Diagram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0B9C8-92A9-45A7-960E-0A172C935B95}"/>
              </a:ext>
            </a:extLst>
          </p:cNvPr>
          <p:cNvSpPr txBox="1"/>
          <p:nvPr/>
        </p:nvSpPr>
        <p:spPr>
          <a:xfrm>
            <a:off x="4149829" y="1007949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Pet 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F8BB-D379-4DDE-B715-A112ACB4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5" y="1469614"/>
            <a:ext cx="4583682" cy="4864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9C6B1-3F7E-4B8A-8AD5-80F6D3FA9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2" y="1469614"/>
            <a:ext cx="5783973" cy="4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7DB59E-441A-4218-A976-4BE0EABD76A4}"/>
              </a:ext>
            </a:extLst>
          </p:cNvPr>
          <p:cNvSpPr txBox="1"/>
          <p:nvPr/>
        </p:nvSpPr>
        <p:spPr>
          <a:xfrm>
            <a:off x="4149829" y="625567"/>
            <a:ext cx="38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Kebutuhan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Non-</a:t>
            </a:r>
            <a:r>
              <a:rPr lang="en-US" sz="2400" dirty="0" err="1">
                <a:solidFill>
                  <a:schemeClr val="bg2"/>
                </a:solidFill>
              </a:rPr>
              <a:t>Fungsional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CB465-F19E-4DA4-A443-20157431AC3C}"/>
              </a:ext>
            </a:extLst>
          </p:cNvPr>
          <p:cNvSpPr txBox="1"/>
          <p:nvPr/>
        </p:nvSpPr>
        <p:spPr>
          <a:xfrm>
            <a:off x="4149829" y="1007949"/>
            <a:ext cx="38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alpha val="74000"/>
                  </a:schemeClr>
                </a:solidFill>
                <a:latin typeface="+mj-lt"/>
              </a:rPr>
              <a:t>Pete’s Pet Shop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22A6D18-A464-45E4-AC77-DF31DA6CBF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94686" y="3429000"/>
            <a:ext cx="1335687" cy="1323585"/>
            <a:chOff x="3673" y="1998"/>
            <a:chExt cx="331" cy="328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5E4A6403-6163-469F-AB77-C8E77DD1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326"/>
              <a:ext cx="0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F58962E-A96A-418C-B280-CB445D81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7"/>
              <a:ext cx="166" cy="279"/>
            </a:xfrm>
            <a:custGeom>
              <a:avLst/>
              <a:gdLst>
                <a:gd name="T0" fmla="*/ 166 w 166"/>
                <a:gd name="T1" fmla="*/ 279 h 279"/>
                <a:gd name="T2" fmla="*/ 0 w 166"/>
                <a:gd name="T3" fmla="*/ 230 h 279"/>
                <a:gd name="T4" fmla="*/ 0 w 166"/>
                <a:gd name="T5" fmla="*/ 0 h 279"/>
                <a:gd name="T6" fmla="*/ 166 w 166"/>
                <a:gd name="T7" fmla="*/ 48 h 279"/>
                <a:gd name="T8" fmla="*/ 166 w 166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9">
                  <a:moveTo>
                    <a:pt x="166" y="279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66" y="48"/>
                  </a:lnTo>
                  <a:lnTo>
                    <a:pt x="166" y="279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D1A9AEA-1C1A-4FE2-BF1E-F5F8A5D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998"/>
              <a:ext cx="331" cy="97"/>
            </a:xfrm>
            <a:custGeom>
              <a:avLst/>
              <a:gdLst>
                <a:gd name="T0" fmla="*/ 166 w 331"/>
                <a:gd name="T1" fmla="*/ 0 h 97"/>
                <a:gd name="T2" fmla="*/ 0 w 331"/>
                <a:gd name="T3" fmla="*/ 48 h 97"/>
                <a:gd name="T4" fmla="*/ 166 w 331"/>
                <a:gd name="T5" fmla="*/ 97 h 97"/>
                <a:gd name="T6" fmla="*/ 331 w 331"/>
                <a:gd name="T7" fmla="*/ 49 h 97"/>
                <a:gd name="T8" fmla="*/ 166 w 33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97">
                  <a:moveTo>
                    <a:pt x="166" y="0"/>
                  </a:moveTo>
                  <a:lnTo>
                    <a:pt x="0" y="48"/>
                  </a:lnTo>
                  <a:lnTo>
                    <a:pt x="166" y="97"/>
                  </a:lnTo>
                  <a:lnTo>
                    <a:pt x="331" y="49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2BE941-A782-4C5E-8089-942F74D1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047"/>
              <a:ext cx="165" cy="279"/>
            </a:xfrm>
            <a:custGeom>
              <a:avLst/>
              <a:gdLst>
                <a:gd name="T0" fmla="*/ 0 w 165"/>
                <a:gd name="T1" fmla="*/ 279 h 279"/>
                <a:gd name="T2" fmla="*/ 165 w 165"/>
                <a:gd name="T3" fmla="*/ 230 h 279"/>
                <a:gd name="T4" fmla="*/ 165 w 165"/>
                <a:gd name="T5" fmla="*/ 0 h 279"/>
                <a:gd name="T6" fmla="*/ 0 w 165"/>
                <a:gd name="T7" fmla="*/ 48 h 279"/>
                <a:gd name="T8" fmla="*/ 0 w 165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9">
                  <a:moveTo>
                    <a:pt x="0" y="279"/>
                  </a:moveTo>
                  <a:lnTo>
                    <a:pt x="165" y="230"/>
                  </a:lnTo>
                  <a:lnTo>
                    <a:pt x="165" y="0"/>
                  </a:lnTo>
                  <a:lnTo>
                    <a:pt x="0" y="48"/>
                  </a:lnTo>
                  <a:lnTo>
                    <a:pt x="0" y="279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81AC215C-181F-444A-832C-B9BBA1564C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5405" y="3054601"/>
            <a:ext cx="1335687" cy="1323585"/>
            <a:chOff x="3673" y="1998"/>
            <a:chExt cx="331" cy="328"/>
          </a:xfrm>
        </p:grpSpPr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CA20A199-57DD-4F8A-8AF4-3F16854F2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326"/>
              <a:ext cx="0" cy="0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B88AFC5-1928-4DAC-967A-6165AAD3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7"/>
              <a:ext cx="166" cy="279"/>
            </a:xfrm>
            <a:custGeom>
              <a:avLst/>
              <a:gdLst>
                <a:gd name="T0" fmla="*/ 166 w 166"/>
                <a:gd name="T1" fmla="*/ 279 h 279"/>
                <a:gd name="T2" fmla="*/ 0 w 166"/>
                <a:gd name="T3" fmla="*/ 230 h 279"/>
                <a:gd name="T4" fmla="*/ 0 w 166"/>
                <a:gd name="T5" fmla="*/ 0 h 279"/>
                <a:gd name="T6" fmla="*/ 166 w 166"/>
                <a:gd name="T7" fmla="*/ 48 h 279"/>
                <a:gd name="T8" fmla="*/ 166 w 166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9">
                  <a:moveTo>
                    <a:pt x="166" y="279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66" y="48"/>
                  </a:lnTo>
                  <a:lnTo>
                    <a:pt x="166" y="279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15D13FB-6AA7-4133-B707-C4B48AA0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998"/>
              <a:ext cx="331" cy="97"/>
            </a:xfrm>
            <a:custGeom>
              <a:avLst/>
              <a:gdLst>
                <a:gd name="T0" fmla="*/ 166 w 331"/>
                <a:gd name="T1" fmla="*/ 0 h 97"/>
                <a:gd name="T2" fmla="*/ 0 w 331"/>
                <a:gd name="T3" fmla="*/ 48 h 97"/>
                <a:gd name="T4" fmla="*/ 166 w 331"/>
                <a:gd name="T5" fmla="*/ 97 h 97"/>
                <a:gd name="T6" fmla="*/ 331 w 331"/>
                <a:gd name="T7" fmla="*/ 49 h 97"/>
                <a:gd name="T8" fmla="*/ 166 w 33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97">
                  <a:moveTo>
                    <a:pt x="166" y="0"/>
                  </a:moveTo>
                  <a:lnTo>
                    <a:pt x="0" y="48"/>
                  </a:lnTo>
                  <a:lnTo>
                    <a:pt x="166" y="97"/>
                  </a:lnTo>
                  <a:lnTo>
                    <a:pt x="331" y="49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1320F05-73C9-44CF-824F-56A3D765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047"/>
              <a:ext cx="165" cy="279"/>
            </a:xfrm>
            <a:custGeom>
              <a:avLst/>
              <a:gdLst>
                <a:gd name="T0" fmla="*/ 0 w 165"/>
                <a:gd name="T1" fmla="*/ 279 h 279"/>
                <a:gd name="T2" fmla="*/ 165 w 165"/>
                <a:gd name="T3" fmla="*/ 230 h 279"/>
                <a:gd name="T4" fmla="*/ 165 w 165"/>
                <a:gd name="T5" fmla="*/ 0 h 279"/>
                <a:gd name="T6" fmla="*/ 0 w 165"/>
                <a:gd name="T7" fmla="*/ 48 h 279"/>
                <a:gd name="T8" fmla="*/ 0 w 165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9">
                  <a:moveTo>
                    <a:pt x="0" y="279"/>
                  </a:moveTo>
                  <a:lnTo>
                    <a:pt x="165" y="230"/>
                  </a:lnTo>
                  <a:lnTo>
                    <a:pt x="165" y="0"/>
                  </a:lnTo>
                  <a:lnTo>
                    <a:pt x="0" y="48"/>
                  </a:lnTo>
                  <a:lnTo>
                    <a:pt x="0" y="279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">
            <a:extLst>
              <a:ext uri="{FF2B5EF4-FFF2-40B4-BE49-F238E27FC236}">
                <a16:creationId xmlns:a16="http://schemas.microsoft.com/office/drawing/2014/main" id="{D8C44CFC-C448-4030-832F-182315E55F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404" y="3429000"/>
            <a:ext cx="1335687" cy="1323585"/>
            <a:chOff x="3673" y="1998"/>
            <a:chExt cx="331" cy="328"/>
          </a:xfrm>
        </p:grpSpPr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5DA7E34D-7EFC-46F6-BE59-C0BFF8953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326"/>
              <a:ext cx="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BD71379F-E8DE-4B72-992C-DD35F964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7"/>
              <a:ext cx="166" cy="279"/>
            </a:xfrm>
            <a:custGeom>
              <a:avLst/>
              <a:gdLst>
                <a:gd name="T0" fmla="*/ 166 w 166"/>
                <a:gd name="T1" fmla="*/ 279 h 279"/>
                <a:gd name="T2" fmla="*/ 0 w 166"/>
                <a:gd name="T3" fmla="*/ 230 h 279"/>
                <a:gd name="T4" fmla="*/ 0 w 166"/>
                <a:gd name="T5" fmla="*/ 0 h 279"/>
                <a:gd name="T6" fmla="*/ 166 w 166"/>
                <a:gd name="T7" fmla="*/ 48 h 279"/>
                <a:gd name="T8" fmla="*/ 166 w 166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9">
                  <a:moveTo>
                    <a:pt x="166" y="279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66" y="48"/>
                  </a:lnTo>
                  <a:lnTo>
                    <a:pt x="166" y="279"/>
                  </a:lnTo>
                  <a:close/>
                </a:path>
              </a:pathLst>
            </a:custGeom>
            <a:noFill/>
            <a:ln w="254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8AEA4131-4D53-42EF-B5B0-FE8D561F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998"/>
              <a:ext cx="331" cy="97"/>
            </a:xfrm>
            <a:custGeom>
              <a:avLst/>
              <a:gdLst>
                <a:gd name="T0" fmla="*/ 166 w 331"/>
                <a:gd name="T1" fmla="*/ 0 h 97"/>
                <a:gd name="T2" fmla="*/ 0 w 331"/>
                <a:gd name="T3" fmla="*/ 48 h 97"/>
                <a:gd name="T4" fmla="*/ 166 w 331"/>
                <a:gd name="T5" fmla="*/ 97 h 97"/>
                <a:gd name="T6" fmla="*/ 331 w 331"/>
                <a:gd name="T7" fmla="*/ 49 h 97"/>
                <a:gd name="T8" fmla="*/ 166 w 33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97">
                  <a:moveTo>
                    <a:pt x="166" y="0"/>
                  </a:moveTo>
                  <a:lnTo>
                    <a:pt x="0" y="48"/>
                  </a:lnTo>
                  <a:lnTo>
                    <a:pt x="166" y="97"/>
                  </a:lnTo>
                  <a:lnTo>
                    <a:pt x="331" y="49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254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798648A1-8563-446E-AB27-B76DAE87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047"/>
              <a:ext cx="165" cy="279"/>
            </a:xfrm>
            <a:custGeom>
              <a:avLst/>
              <a:gdLst>
                <a:gd name="T0" fmla="*/ 0 w 165"/>
                <a:gd name="T1" fmla="*/ 279 h 279"/>
                <a:gd name="T2" fmla="*/ 165 w 165"/>
                <a:gd name="T3" fmla="*/ 230 h 279"/>
                <a:gd name="T4" fmla="*/ 165 w 165"/>
                <a:gd name="T5" fmla="*/ 0 h 279"/>
                <a:gd name="T6" fmla="*/ 0 w 165"/>
                <a:gd name="T7" fmla="*/ 48 h 279"/>
                <a:gd name="T8" fmla="*/ 0 w 165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9">
                  <a:moveTo>
                    <a:pt x="0" y="279"/>
                  </a:moveTo>
                  <a:lnTo>
                    <a:pt x="165" y="230"/>
                  </a:lnTo>
                  <a:lnTo>
                    <a:pt x="165" y="0"/>
                  </a:lnTo>
                  <a:lnTo>
                    <a:pt x="0" y="48"/>
                  </a:lnTo>
                  <a:lnTo>
                    <a:pt x="0" y="279"/>
                  </a:lnTo>
                  <a:close/>
                </a:path>
              </a:pathLst>
            </a:custGeom>
            <a:noFill/>
            <a:ln w="254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:a16="http://schemas.microsoft.com/office/drawing/2014/main" id="{6D557A4D-DA36-431F-BB00-71842172B5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0982" y="3054601"/>
            <a:ext cx="1335687" cy="1323585"/>
            <a:chOff x="3673" y="1998"/>
            <a:chExt cx="331" cy="328"/>
          </a:xfrm>
        </p:grpSpPr>
        <p:sp>
          <p:nvSpPr>
            <p:cNvPr id="57" name="Line 5">
              <a:extLst>
                <a:ext uri="{FF2B5EF4-FFF2-40B4-BE49-F238E27FC236}">
                  <a16:creationId xmlns:a16="http://schemas.microsoft.com/office/drawing/2014/main" id="{779EB3AE-8368-4989-BF5A-2DFC73BE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326"/>
              <a:ext cx="0" cy="0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705BB72-7C53-452B-B20F-06D259413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7"/>
              <a:ext cx="166" cy="279"/>
            </a:xfrm>
            <a:custGeom>
              <a:avLst/>
              <a:gdLst>
                <a:gd name="T0" fmla="*/ 166 w 166"/>
                <a:gd name="T1" fmla="*/ 279 h 279"/>
                <a:gd name="T2" fmla="*/ 0 w 166"/>
                <a:gd name="T3" fmla="*/ 230 h 279"/>
                <a:gd name="T4" fmla="*/ 0 w 166"/>
                <a:gd name="T5" fmla="*/ 0 h 279"/>
                <a:gd name="T6" fmla="*/ 166 w 166"/>
                <a:gd name="T7" fmla="*/ 48 h 279"/>
                <a:gd name="T8" fmla="*/ 166 w 166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9">
                  <a:moveTo>
                    <a:pt x="166" y="279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66" y="48"/>
                  </a:lnTo>
                  <a:lnTo>
                    <a:pt x="166" y="279"/>
                  </a:lnTo>
                  <a:close/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C0DB37D-3BCC-45F8-9C5C-BAD65C408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998"/>
              <a:ext cx="331" cy="97"/>
            </a:xfrm>
            <a:custGeom>
              <a:avLst/>
              <a:gdLst>
                <a:gd name="T0" fmla="*/ 166 w 331"/>
                <a:gd name="T1" fmla="*/ 0 h 97"/>
                <a:gd name="T2" fmla="*/ 0 w 331"/>
                <a:gd name="T3" fmla="*/ 48 h 97"/>
                <a:gd name="T4" fmla="*/ 166 w 331"/>
                <a:gd name="T5" fmla="*/ 97 h 97"/>
                <a:gd name="T6" fmla="*/ 331 w 331"/>
                <a:gd name="T7" fmla="*/ 49 h 97"/>
                <a:gd name="T8" fmla="*/ 166 w 33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97">
                  <a:moveTo>
                    <a:pt x="166" y="0"/>
                  </a:moveTo>
                  <a:lnTo>
                    <a:pt x="0" y="48"/>
                  </a:lnTo>
                  <a:lnTo>
                    <a:pt x="166" y="97"/>
                  </a:lnTo>
                  <a:lnTo>
                    <a:pt x="331" y="49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E5178874-6678-4603-9953-C1723F5E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047"/>
              <a:ext cx="165" cy="279"/>
            </a:xfrm>
            <a:custGeom>
              <a:avLst/>
              <a:gdLst>
                <a:gd name="T0" fmla="*/ 0 w 165"/>
                <a:gd name="T1" fmla="*/ 279 h 279"/>
                <a:gd name="T2" fmla="*/ 165 w 165"/>
                <a:gd name="T3" fmla="*/ 230 h 279"/>
                <a:gd name="T4" fmla="*/ 165 w 165"/>
                <a:gd name="T5" fmla="*/ 0 h 279"/>
                <a:gd name="T6" fmla="*/ 0 w 165"/>
                <a:gd name="T7" fmla="*/ 48 h 279"/>
                <a:gd name="T8" fmla="*/ 0 w 165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9">
                  <a:moveTo>
                    <a:pt x="0" y="279"/>
                  </a:moveTo>
                  <a:lnTo>
                    <a:pt x="165" y="230"/>
                  </a:lnTo>
                  <a:lnTo>
                    <a:pt x="165" y="0"/>
                  </a:lnTo>
                  <a:lnTo>
                    <a:pt x="0" y="48"/>
                  </a:lnTo>
                  <a:lnTo>
                    <a:pt x="0" y="279"/>
                  </a:lnTo>
                  <a:close/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4">
            <a:extLst>
              <a:ext uri="{FF2B5EF4-FFF2-40B4-BE49-F238E27FC236}">
                <a16:creationId xmlns:a16="http://schemas.microsoft.com/office/drawing/2014/main" id="{391B1511-FD7B-4450-9873-C40264F037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19237" y="3429000"/>
            <a:ext cx="1335687" cy="1323585"/>
            <a:chOff x="3673" y="1998"/>
            <a:chExt cx="331" cy="328"/>
          </a:xfrm>
        </p:grpSpPr>
        <p:sp>
          <p:nvSpPr>
            <p:cNvPr id="64" name="Line 5">
              <a:extLst>
                <a:ext uri="{FF2B5EF4-FFF2-40B4-BE49-F238E27FC236}">
                  <a16:creationId xmlns:a16="http://schemas.microsoft.com/office/drawing/2014/main" id="{3208607B-3353-4616-99F0-86FFA13CD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326"/>
              <a:ext cx="0" cy="0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067AEFF-E608-448F-B0E6-4C35636D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7"/>
              <a:ext cx="166" cy="279"/>
            </a:xfrm>
            <a:custGeom>
              <a:avLst/>
              <a:gdLst>
                <a:gd name="T0" fmla="*/ 166 w 166"/>
                <a:gd name="T1" fmla="*/ 279 h 279"/>
                <a:gd name="T2" fmla="*/ 0 w 166"/>
                <a:gd name="T3" fmla="*/ 230 h 279"/>
                <a:gd name="T4" fmla="*/ 0 w 166"/>
                <a:gd name="T5" fmla="*/ 0 h 279"/>
                <a:gd name="T6" fmla="*/ 166 w 166"/>
                <a:gd name="T7" fmla="*/ 48 h 279"/>
                <a:gd name="T8" fmla="*/ 166 w 166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9">
                  <a:moveTo>
                    <a:pt x="166" y="279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66" y="48"/>
                  </a:lnTo>
                  <a:lnTo>
                    <a:pt x="166" y="279"/>
                  </a:lnTo>
                  <a:close/>
                </a:path>
              </a:pathLst>
            </a:custGeom>
            <a:noFill/>
            <a:ln w="2540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78C41132-E54C-4DCE-95BE-B3C9670D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998"/>
              <a:ext cx="331" cy="97"/>
            </a:xfrm>
            <a:custGeom>
              <a:avLst/>
              <a:gdLst>
                <a:gd name="T0" fmla="*/ 166 w 331"/>
                <a:gd name="T1" fmla="*/ 0 h 97"/>
                <a:gd name="T2" fmla="*/ 0 w 331"/>
                <a:gd name="T3" fmla="*/ 48 h 97"/>
                <a:gd name="T4" fmla="*/ 166 w 331"/>
                <a:gd name="T5" fmla="*/ 97 h 97"/>
                <a:gd name="T6" fmla="*/ 331 w 331"/>
                <a:gd name="T7" fmla="*/ 49 h 97"/>
                <a:gd name="T8" fmla="*/ 166 w 33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97">
                  <a:moveTo>
                    <a:pt x="166" y="0"/>
                  </a:moveTo>
                  <a:lnTo>
                    <a:pt x="0" y="48"/>
                  </a:lnTo>
                  <a:lnTo>
                    <a:pt x="166" y="97"/>
                  </a:lnTo>
                  <a:lnTo>
                    <a:pt x="331" y="49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2540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B2394F20-BF8E-4CC6-AF75-17C140E50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047"/>
              <a:ext cx="165" cy="279"/>
            </a:xfrm>
            <a:custGeom>
              <a:avLst/>
              <a:gdLst>
                <a:gd name="T0" fmla="*/ 0 w 165"/>
                <a:gd name="T1" fmla="*/ 279 h 279"/>
                <a:gd name="T2" fmla="*/ 165 w 165"/>
                <a:gd name="T3" fmla="*/ 230 h 279"/>
                <a:gd name="T4" fmla="*/ 165 w 165"/>
                <a:gd name="T5" fmla="*/ 0 h 279"/>
                <a:gd name="T6" fmla="*/ 0 w 165"/>
                <a:gd name="T7" fmla="*/ 48 h 279"/>
                <a:gd name="T8" fmla="*/ 0 w 165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9">
                  <a:moveTo>
                    <a:pt x="0" y="279"/>
                  </a:moveTo>
                  <a:lnTo>
                    <a:pt x="165" y="230"/>
                  </a:lnTo>
                  <a:lnTo>
                    <a:pt x="165" y="0"/>
                  </a:lnTo>
                  <a:lnTo>
                    <a:pt x="0" y="48"/>
                  </a:lnTo>
                  <a:lnTo>
                    <a:pt x="0" y="279"/>
                  </a:lnTo>
                  <a:close/>
                </a:path>
              </a:pathLst>
            </a:custGeom>
            <a:noFill/>
            <a:ln w="2540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C3E16F-7DED-40A9-9CD0-B2FBF6722F31}"/>
              </a:ext>
            </a:extLst>
          </p:cNvPr>
          <p:cNvGrpSpPr/>
          <p:nvPr/>
        </p:nvGrpSpPr>
        <p:grpSpPr>
          <a:xfrm>
            <a:off x="1372209" y="4866876"/>
            <a:ext cx="3000947" cy="1324414"/>
            <a:chOff x="1245209" y="4947995"/>
            <a:chExt cx="3000947" cy="132441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BA5CB5-0A9A-4268-B267-0D90116C08A9}"/>
                </a:ext>
              </a:extLst>
            </p:cNvPr>
            <p:cNvSpPr txBox="1"/>
            <p:nvPr/>
          </p:nvSpPr>
          <p:spPr>
            <a:xfrm>
              <a:off x="1245209" y="5318302"/>
              <a:ext cx="30009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Aplikasi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Pet Shop </a:t>
              </a:r>
              <a:r>
                <a:rPr lang="en-ID" sz="1400" i="1" dirty="0" err="1">
                  <a:solidFill>
                    <a:schemeClr val="bg1">
                      <a:lumMod val="85000"/>
                    </a:schemeClr>
                  </a:solidFill>
                </a:rPr>
                <a:t>berbasis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 Blockchain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dapat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dijalankan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dengan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baik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di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perangkat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desktop windows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ataupun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linux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516760-1AB5-404E-8A94-76D3B3C5A39C}"/>
                </a:ext>
              </a:extLst>
            </p:cNvPr>
            <p:cNvSpPr txBox="1"/>
            <p:nvPr/>
          </p:nvSpPr>
          <p:spPr>
            <a:xfrm>
              <a:off x="1924615" y="4947995"/>
              <a:ext cx="1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Performance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8B6564F-4D9C-4092-B2D3-267ADE390BF4}"/>
              </a:ext>
            </a:extLst>
          </p:cNvPr>
          <p:cNvGrpSpPr/>
          <p:nvPr/>
        </p:nvGrpSpPr>
        <p:grpSpPr>
          <a:xfrm>
            <a:off x="4668490" y="4864233"/>
            <a:ext cx="3000947" cy="1320961"/>
            <a:chOff x="4595338" y="4856494"/>
            <a:chExt cx="3000947" cy="132096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0AF808-6EF9-485F-A8DD-09914453B9C6}"/>
                </a:ext>
              </a:extLst>
            </p:cNvPr>
            <p:cNvSpPr txBox="1"/>
            <p:nvPr/>
          </p:nvSpPr>
          <p:spPr>
            <a:xfrm>
              <a:off x="4595338" y="5223348"/>
              <a:ext cx="30009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n-NO" sz="1400" dirty="0">
                  <a:solidFill>
                    <a:schemeClr val="bg1">
                      <a:lumMod val="85000"/>
                    </a:schemeClr>
                  </a:solidFill>
                </a:rPr>
                <a:t>Source code yang digunakan untuk pengembangan aplikasi </a:t>
              </a:r>
              <a:r>
                <a:rPr lang="nn-NO" sz="1400" i="1" dirty="0">
                  <a:solidFill>
                    <a:schemeClr val="bg1">
                      <a:lumMod val="85000"/>
                    </a:schemeClr>
                  </a:solidFill>
                </a:rPr>
                <a:t>Pet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Shop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berbasis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Blockchain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menggunakan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platform </a:t>
              </a:r>
              <a:r>
                <a:rPr lang="en-ID" sz="1400" i="1" dirty="0" err="1">
                  <a:solidFill>
                    <a:schemeClr val="bg1">
                      <a:lumMod val="85000"/>
                    </a:schemeClr>
                  </a:solidFill>
                </a:rPr>
                <a:t>euthereum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FF0755-3E37-4061-AE71-B8AECB6FC1A8}"/>
                </a:ext>
              </a:extLst>
            </p:cNvPr>
            <p:cNvSpPr txBox="1"/>
            <p:nvPr/>
          </p:nvSpPr>
          <p:spPr>
            <a:xfrm>
              <a:off x="5481793" y="4856494"/>
              <a:ext cx="122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Security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5F81A13-814B-4822-B6AC-AF92B52B0DB4}"/>
              </a:ext>
            </a:extLst>
          </p:cNvPr>
          <p:cNvGrpSpPr/>
          <p:nvPr/>
        </p:nvGrpSpPr>
        <p:grpSpPr>
          <a:xfrm>
            <a:off x="7805474" y="5087095"/>
            <a:ext cx="3575562" cy="1533852"/>
            <a:chOff x="7663928" y="4791762"/>
            <a:chExt cx="3575562" cy="153385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809BA6-F5CE-4125-A53D-62CB4D4E61E7}"/>
                </a:ext>
              </a:extLst>
            </p:cNvPr>
            <p:cNvSpPr txBox="1"/>
            <p:nvPr/>
          </p:nvSpPr>
          <p:spPr>
            <a:xfrm>
              <a:off x="7828431" y="5156063"/>
              <a:ext cx="341105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>
                      <a:lumMod val="85000"/>
                    </a:schemeClr>
                  </a:solidFill>
                </a:rPr>
                <a:t>Dokumentasi pengguna berisi petunjuk operasional Aplikasi </a:t>
              </a:r>
              <a:r>
                <a:rPr lang="it-IT" sz="1400" i="1" dirty="0">
                  <a:solidFill>
                    <a:schemeClr val="bg1">
                      <a:lumMod val="85000"/>
                    </a:schemeClr>
                  </a:solidFill>
                </a:rPr>
                <a:t>Pet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Shop </a:t>
              </a:r>
              <a:r>
                <a:rPr lang="en-ID" sz="1400" i="1" dirty="0" err="1">
                  <a:solidFill>
                    <a:schemeClr val="bg1">
                      <a:lumMod val="85000"/>
                    </a:schemeClr>
                  </a:solidFill>
                </a:rPr>
                <a:t>berbasis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 Blockchain.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Dokumentasi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proyek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bersifat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konfidensial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dan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tidak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boleh</a:t>
              </a:r>
              <a:endParaRPr lang="en-ID" sz="1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dipublikasikan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B9DA78-9E0B-4FFB-92B5-FB36C394E1F9}"/>
                </a:ext>
              </a:extLst>
            </p:cNvPr>
            <p:cNvSpPr txBox="1"/>
            <p:nvPr/>
          </p:nvSpPr>
          <p:spPr>
            <a:xfrm>
              <a:off x="7663928" y="4791762"/>
              <a:ext cx="3575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Dokumentasi</a:t>
              </a:r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Proyek</a:t>
              </a:r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dan </a:t>
              </a:r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Pengguna</a:t>
              </a:r>
              <a:endParaRPr 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36143F-B859-49C8-9F1F-58D1C7EE9E7E}"/>
              </a:ext>
            </a:extLst>
          </p:cNvPr>
          <p:cNvGrpSpPr/>
          <p:nvPr/>
        </p:nvGrpSpPr>
        <p:grpSpPr>
          <a:xfrm>
            <a:off x="2645215" y="1634799"/>
            <a:ext cx="3817208" cy="1536405"/>
            <a:chOff x="4595338" y="4856494"/>
            <a:chExt cx="3000947" cy="153640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324BF3-DCE5-489D-BCA4-A0DDE4BD8A2E}"/>
                </a:ext>
              </a:extLst>
            </p:cNvPr>
            <p:cNvSpPr txBox="1"/>
            <p:nvPr/>
          </p:nvSpPr>
          <p:spPr>
            <a:xfrm>
              <a:off x="4595338" y="5223348"/>
              <a:ext cx="30009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Untuk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menggunakan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fitur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Pet Shop </a:t>
              </a:r>
              <a:r>
                <a:rPr lang="en-ID" sz="1400" i="1" dirty="0" err="1">
                  <a:solidFill>
                    <a:schemeClr val="bg1">
                      <a:lumMod val="85000"/>
                    </a:schemeClr>
                  </a:solidFill>
                </a:rPr>
                <a:t>berbasis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 Blockchain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harus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melakukan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login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ke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platform </a:t>
              </a:r>
              <a:r>
                <a:rPr lang="en-ID" sz="1400" i="1" dirty="0" err="1">
                  <a:solidFill>
                    <a:schemeClr val="bg1">
                      <a:lumMod val="85000"/>
                    </a:schemeClr>
                  </a:solidFill>
                </a:rPr>
                <a:t>uethereum</a:t>
              </a:r>
              <a:r>
                <a:rPr lang="en-ID" sz="1400" i="1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dengan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menggunakan</a:t>
              </a:r>
              <a:endParaRPr lang="en-ID" sz="1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ID" sz="1400" dirty="0" err="1">
                  <a:solidFill>
                    <a:schemeClr val="bg1">
                      <a:lumMod val="85000"/>
                    </a:schemeClr>
                  </a:solidFill>
                </a:rPr>
                <a:t>metamask</a:t>
              </a:r>
              <a:r>
                <a:rPr lang="en-ID" sz="1400" dirty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A2AA2C-AD90-4A44-9423-6FC34FDCAF3D}"/>
                </a:ext>
              </a:extLst>
            </p:cNvPr>
            <p:cNvSpPr txBox="1"/>
            <p:nvPr/>
          </p:nvSpPr>
          <p:spPr>
            <a:xfrm>
              <a:off x="5481793" y="4856494"/>
              <a:ext cx="122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Safety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F5F916-620E-431E-8874-8D98018675B5}"/>
              </a:ext>
            </a:extLst>
          </p:cNvPr>
          <p:cNvGrpSpPr/>
          <p:nvPr/>
        </p:nvGrpSpPr>
        <p:grpSpPr>
          <a:xfrm>
            <a:off x="6510178" y="1718219"/>
            <a:ext cx="3000947" cy="674631"/>
            <a:chOff x="7828431" y="4789209"/>
            <a:chExt cx="3000947" cy="67463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A92BB34-7830-4D53-847A-00C71D51AB16}"/>
                </a:ext>
              </a:extLst>
            </p:cNvPr>
            <p:cNvSpPr txBox="1"/>
            <p:nvPr/>
          </p:nvSpPr>
          <p:spPr>
            <a:xfrm>
              <a:off x="7828431" y="5156063"/>
              <a:ext cx="3000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Availability, Usability, dan Functionality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EB976C-95A4-47AD-AD42-666FD14DEA28}"/>
                </a:ext>
              </a:extLst>
            </p:cNvPr>
            <p:cNvSpPr txBox="1"/>
            <p:nvPr/>
          </p:nvSpPr>
          <p:spPr>
            <a:xfrm>
              <a:off x="7828432" y="4789209"/>
              <a:ext cx="286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Atribut</a:t>
              </a:r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Kualitas</a:t>
              </a:r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Pernak</a:t>
              </a:r>
              <a:endParaRPr 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87F40D-F109-43C2-89F1-42454AF22BF7}"/>
              </a:ext>
            </a:extLst>
          </p:cNvPr>
          <p:cNvSpPr txBox="1"/>
          <p:nvPr/>
        </p:nvSpPr>
        <p:spPr>
          <a:xfrm>
            <a:off x="2445859" y="2660059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alpha val="50000"/>
                  </a:schemeClr>
                </a:solidFill>
              </a:rPr>
              <a:t>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3FEE8F-27A3-481A-9C13-C66764DDB138}"/>
              </a:ext>
            </a:extLst>
          </p:cNvPr>
          <p:cNvSpPr txBox="1"/>
          <p:nvPr/>
        </p:nvSpPr>
        <p:spPr>
          <a:xfrm>
            <a:off x="4140999" y="4745040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alpha val="50000"/>
                  </a:schemeClr>
                </a:solidFill>
              </a:rPr>
              <a:t>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17359A-D617-43CB-9410-0FF055F7EE4F}"/>
              </a:ext>
            </a:extLst>
          </p:cNvPr>
          <p:cNvSpPr txBox="1"/>
          <p:nvPr/>
        </p:nvSpPr>
        <p:spPr>
          <a:xfrm>
            <a:off x="5757566" y="2712976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alpha val="50000"/>
                  </a:schemeClr>
                </a:solidFill>
              </a:rPr>
              <a:t>03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5E4DBD-6629-4E47-BB34-4E746B8FB86F}"/>
              </a:ext>
            </a:extLst>
          </p:cNvPr>
          <p:cNvSpPr txBox="1"/>
          <p:nvPr/>
        </p:nvSpPr>
        <p:spPr>
          <a:xfrm>
            <a:off x="7382083" y="4740477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alpha val="50000"/>
                  </a:schemeClr>
                </a:solidFill>
              </a:rPr>
              <a:t>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3B9931-C491-4EA3-A091-E2E987919B22}"/>
              </a:ext>
            </a:extLst>
          </p:cNvPr>
          <p:cNvSpPr txBox="1"/>
          <p:nvPr/>
        </p:nvSpPr>
        <p:spPr>
          <a:xfrm>
            <a:off x="9060863" y="2704544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alpha val="50000"/>
                  </a:schemeClr>
                </a:solidFill>
              </a:rPr>
              <a:t>05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6A4F46E-1DE6-4B3A-85BF-048E981C1FBE}"/>
              </a:ext>
            </a:extLst>
          </p:cNvPr>
          <p:cNvGrpSpPr/>
          <p:nvPr/>
        </p:nvGrpSpPr>
        <p:grpSpPr>
          <a:xfrm>
            <a:off x="2037076" y="3129426"/>
            <a:ext cx="8253995" cy="1528664"/>
            <a:chOff x="2037076" y="3129426"/>
            <a:chExt cx="8253995" cy="152866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1C3ED2-A4C8-4D01-B03A-2E52BD559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7076" y="3131309"/>
              <a:ext cx="825453" cy="238685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504680-4857-4EE1-87EA-AC36A5A11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2342" y="3129426"/>
              <a:ext cx="825641" cy="24056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3F5D8A-3974-4DC0-9BF5-30AA73231FD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076" y="3369994"/>
              <a:ext cx="0" cy="97727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73B9C5-E854-4658-9F29-1CB3D69890F8}"/>
                </a:ext>
              </a:extLst>
            </p:cNvPr>
            <p:cNvCxnSpPr/>
            <p:nvPr/>
          </p:nvCxnSpPr>
          <p:spPr>
            <a:xfrm>
              <a:off x="3687983" y="3369994"/>
              <a:ext cx="0" cy="1020166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289ECB-758D-4F3C-98B7-42469FA0C7E1}"/>
                </a:ext>
              </a:extLst>
            </p:cNvPr>
            <p:cNvCxnSpPr/>
            <p:nvPr/>
          </p:nvCxnSpPr>
          <p:spPr>
            <a:xfrm>
              <a:off x="3687983" y="4390160"/>
              <a:ext cx="825265" cy="267930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0BFDC02-F391-44F8-B471-D1339DD40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420" y="4413152"/>
              <a:ext cx="825265" cy="24493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66144E-F9E6-4878-B28C-4E7BEAA55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9125" y="3131309"/>
              <a:ext cx="825453" cy="238685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95AA4C-E182-4D60-A845-89C02FBCF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4392" y="3129426"/>
              <a:ext cx="825641" cy="24056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104250-C5A1-4D9A-9C87-6DEB7EA31F3D}"/>
                </a:ext>
              </a:extLst>
            </p:cNvPr>
            <p:cNvCxnSpPr>
              <a:cxnSpLocks/>
            </p:cNvCxnSpPr>
            <p:nvPr/>
          </p:nvCxnSpPr>
          <p:spPr>
            <a:xfrm>
              <a:off x="5339125" y="3369994"/>
              <a:ext cx="0" cy="1056790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BC0483-83E2-46C0-B3A7-C26F3B8F8275}"/>
                </a:ext>
              </a:extLst>
            </p:cNvPr>
            <p:cNvCxnSpPr/>
            <p:nvPr/>
          </p:nvCxnSpPr>
          <p:spPr>
            <a:xfrm>
              <a:off x="6982037" y="3369994"/>
              <a:ext cx="0" cy="1020166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DF5B78-25E9-4752-97EC-13AABED0229B}"/>
                </a:ext>
              </a:extLst>
            </p:cNvPr>
            <p:cNvCxnSpPr/>
            <p:nvPr/>
          </p:nvCxnSpPr>
          <p:spPr>
            <a:xfrm>
              <a:off x="6982037" y="4390160"/>
              <a:ext cx="825265" cy="267930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D6E98-745E-48D1-A448-5333A5381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474" y="4378186"/>
              <a:ext cx="855775" cy="279904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3DC188-0641-4B0D-A618-B52DFFA4E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0164" y="3131309"/>
              <a:ext cx="825453" cy="238685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DF1F41-1B92-4E70-8E4D-93424596A9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5430" y="3129426"/>
              <a:ext cx="825641" cy="24056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555681-4DE9-4CF9-9929-83C54BC055A1}"/>
                </a:ext>
              </a:extLst>
            </p:cNvPr>
            <p:cNvCxnSpPr>
              <a:cxnSpLocks/>
            </p:cNvCxnSpPr>
            <p:nvPr/>
          </p:nvCxnSpPr>
          <p:spPr>
            <a:xfrm>
              <a:off x="8640164" y="3369994"/>
              <a:ext cx="0" cy="1056790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AB2F71B-62A9-4AF9-8A54-1839BB95E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071" y="3379862"/>
              <a:ext cx="0" cy="977278"/>
            </a:xfrm>
            <a:prstGeom prst="line">
              <a:avLst/>
            </a:prstGeom>
            <a:ln w="3175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 p14:presetBounceEnd="8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2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2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5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6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8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29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30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83333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37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38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5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6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9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0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2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89" grpId="0"/>
          <p:bldP spid="90" grpId="0"/>
          <p:bldP spid="91" grpId="0"/>
          <p:bldP spid="92" grpId="0"/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2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89" grpId="0"/>
          <p:bldP spid="90" grpId="0"/>
          <p:bldP spid="91" grpId="0"/>
          <p:bldP spid="92" grpId="0"/>
          <p:bldP spid="93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2A324A"/>
      </a:dk2>
      <a:lt2>
        <a:srgbClr val="E7E6E6"/>
      </a:lt2>
      <a:accent1>
        <a:srgbClr val="40CEFF"/>
      </a:accent1>
      <a:accent2>
        <a:srgbClr val="45AEFC"/>
      </a:accent2>
      <a:accent3>
        <a:srgbClr val="498EF9"/>
      </a:accent3>
      <a:accent4>
        <a:srgbClr val="506FF7"/>
      </a:accent4>
      <a:accent5>
        <a:srgbClr val="554FF3"/>
      </a:accent5>
      <a:accent6>
        <a:srgbClr val="592FF1"/>
      </a:accent6>
      <a:hlink>
        <a:srgbClr val="37C2E2"/>
      </a:hlink>
      <a:folHlink>
        <a:srgbClr val="37288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294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Bebas Kai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maher</dc:creator>
  <cp:lastModifiedBy>Riama</cp:lastModifiedBy>
  <cp:revision>134</cp:revision>
  <dcterms:created xsi:type="dcterms:W3CDTF">2018-11-13T14:02:20Z</dcterms:created>
  <dcterms:modified xsi:type="dcterms:W3CDTF">2020-01-17T06:44:44Z</dcterms:modified>
</cp:coreProperties>
</file>