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6A95-AE1D-4F95-862B-92A8651570C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6CE-19CA-443D-8EFD-E3898E38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8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6A95-AE1D-4F95-862B-92A8651570C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6CE-19CA-443D-8EFD-E3898E38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6A95-AE1D-4F95-862B-92A8651570C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6CE-19CA-443D-8EFD-E3898E38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1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6A95-AE1D-4F95-862B-92A8651570C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6CE-19CA-443D-8EFD-E3898E38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6A95-AE1D-4F95-862B-92A8651570C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6CE-19CA-443D-8EFD-E3898E38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6A95-AE1D-4F95-862B-92A8651570C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6CE-19CA-443D-8EFD-E3898E38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6A95-AE1D-4F95-862B-92A8651570C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6CE-19CA-443D-8EFD-E3898E38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3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6A95-AE1D-4F95-862B-92A8651570C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6CE-19CA-443D-8EFD-E3898E38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6A95-AE1D-4F95-862B-92A8651570C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6CE-19CA-443D-8EFD-E3898E38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7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6A95-AE1D-4F95-862B-92A8651570C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6CE-19CA-443D-8EFD-E3898E38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6A95-AE1D-4F95-862B-92A8651570C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96CE-19CA-443D-8EFD-E3898E38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8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A6A95-AE1D-4F95-862B-92A8651570C6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96CE-19CA-443D-8EFD-E3898E38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765497" y="3267054"/>
            <a:ext cx="2661007" cy="565078"/>
          </a:xfrm>
          <a:prstGeom prst="roundRect">
            <a:avLst>
              <a:gd name="adj" fmla="val 42963"/>
            </a:avLst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3000"/>
                  </a:schemeClr>
                </a:solidFill>
              </a:rPr>
              <a:t>Type Username Here</a:t>
            </a:r>
            <a:endParaRPr lang="en-US" dirty="0">
              <a:solidFill>
                <a:schemeClr val="tx1">
                  <a:alpha val="23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584180" y="5955030"/>
            <a:ext cx="911403" cy="361222"/>
          </a:xfrm>
          <a:prstGeom prst="roundRect">
            <a:avLst>
              <a:gd name="adj" fmla="val 17649"/>
            </a:avLst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Masuk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9175" y="1154430"/>
            <a:ext cx="2533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smtClean="0"/>
              <a:t>Login Page Admin</a:t>
            </a:r>
            <a:endParaRPr lang="en-US" sz="3600" u="sng" dirty="0"/>
          </a:p>
        </p:txBody>
      </p:sp>
      <p:sp>
        <p:nvSpPr>
          <p:cNvPr id="8" name="Rounded Rectangle 7"/>
          <p:cNvSpPr/>
          <p:nvPr/>
        </p:nvSpPr>
        <p:spPr>
          <a:xfrm>
            <a:off x="4765497" y="4303374"/>
            <a:ext cx="2661007" cy="565078"/>
          </a:xfrm>
          <a:prstGeom prst="roundRect">
            <a:avLst>
              <a:gd name="adj" fmla="val 42963"/>
            </a:avLst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alpha val="23000"/>
                  </a:schemeClr>
                </a:solidFill>
              </a:rPr>
              <a:t>Type Password Here</a:t>
            </a:r>
            <a:endParaRPr lang="en-US" dirty="0">
              <a:solidFill>
                <a:schemeClr val="tx1">
                  <a:alpha val="23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5310" y="5955030"/>
            <a:ext cx="911403" cy="361222"/>
          </a:xfrm>
          <a:prstGeom prst="roundRect">
            <a:avLst>
              <a:gd name="adj" fmla="val 17649"/>
            </a:avLst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Batal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0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Alfianda Syahrul</dc:creator>
  <cp:lastModifiedBy>Alfianda Syahrul</cp:lastModifiedBy>
  <cp:revision>1</cp:revision>
  <dcterms:created xsi:type="dcterms:W3CDTF">2019-12-18T08:25:18Z</dcterms:created>
  <dcterms:modified xsi:type="dcterms:W3CDTF">2019-12-18T08:25:30Z</dcterms:modified>
</cp:coreProperties>
</file>