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6" r:id="rId6"/>
    <p:sldId id="268" r:id="rId7"/>
    <p:sldId id="260" r:id="rId8"/>
    <p:sldId id="261" r:id="rId9"/>
    <p:sldId id="262" r:id="rId10"/>
    <p:sldId id="264" r:id="rId11"/>
    <p:sldId id="265" r:id="rId12"/>
    <p:sldId id="266" r:id="rId13"/>
    <p:sldId id="263" r:id="rId14"/>
    <p:sldId id="267" r:id="rId15"/>
    <p:sldId id="259" r:id="rId16"/>
    <p:sldId id="270" r:id="rId17"/>
    <p:sldId id="269" r:id="rId18"/>
  </p:sldIdLst>
  <p:sldSz cx="9144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06996296" val="980" revOS="4"/>
      <pr:smFileRevision xmlns:pr="smNativeData" dt="1606996296" val="101"/>
      <pr:guideOptions xmlns:pr="smNativeData" dt="160699629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59" d="100"/>
          <a:sy n="59" d="100"/>
        </p:scale>
        <p:origin x="1123" y="210"/>
      </p:cViewPr>
      <p:guideLst x="0" y="0">
        <p:guide orient="horz" pos="216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59" d="100"/>
          <a:sy n="59" d="100"/>
        </p:scale>
        <p:origin x="1123" y="210"/>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YAAAAAAAAA="/>
              </a:ext>
            </a:extLst>
          </p:cNvSpPr>
          <p:nvPr>
            <p:ph type="ctrTitle"/>
          </p:nvPr>
        </p:nvSpPr>
        <p:spPr>
          <a:xfrm>
            <a:off x="685800" y="2129790"/>
            <a:ext cx="7772400" cy="1470660"/>
          </a:xfrm>
        </p:spPr>
        <p:txBody>
          <a:bodyPr/>
          <a:lstStyle/>
          <a:p>
            <a:pPr/>
            <a:r>
              <a:t>Click to edit Master title style</a:t>
            </a:r>
          </a:p>
        </p:txBody>
      </p:sp>
      <p:sp>
        <p:nvSpPr>
          <p:cNvPr id="3" name="SlideSubtitle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YAAAAAAAAA="/>
              </a:ext>
            </a:extLst>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2B1C-52D3-0CDD-9DE1-A48865AF6BF1}"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kAY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2D47-09D3-0CDB-9DE1-FF8E63AF6BAA}"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SNHIX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47A4-EAD3-0CB1-9DE1-1CE409AF6B49}"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5B5E-10D3-0CAD-9DE1-E6F815AF6BB3}"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SNHIX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A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584C-02D3-0CAE-9DE1-F4FB16AF6BA1}"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65E3-ADD3-0C93-9DE1-5BC62BAF6B0E}"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468D-C3D3-0CB0-9DE1-35E508AF6B60}"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5F98-D6D3-0CA9-9DE1-20FC11AF6B75}"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AAAAACYAAAAIAAAAgYAAAAAAAAA="/>
              </a:ext>
            </a:extLst>
          </p:cNvSpPr>
          <p:nvPr>
            <p:ph type="title"/>
          </p:nvPr>
        </p:nvSpPr>
        <p:spPr>
          <a:xfrm>
            <a:off x="722630" y="4406900"/>
            <a:ext cx="7772400" cy="1362075"/>
          </a:xfrm>
        </p:spPr>
        <p:txBody>
          <a:bodyPr vert="horz" wrap="square" numCol="1" spcCol="215900" anchor="t">
            <a:prstTxWarp prst="textNoShape">
              <a:avLst/>
            </a:prstTxWarp>
          </a:bodyPr>
          <a:lstStyle>
            <a:lvl1pPr algn="l">
              <a:defRPr sz="4000" b="1" cap="all"/>
            </a:lvl1pPr>
          </a:lstStyle>
          <a:p>
            <a:pPr>
              <a:defRPr cap="all"/>
            </a:pPr>
            <a:r>
              <a:t>Click to edit Master title style</a:t>
            </a:r>
          </a:p>
        </p:txBody>
      </p:sp>
      <p:sp>
        <p:nvSpPr>
          <p:cNvPr id="3"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AAAAACYAAAAIAAAAgYAAAAAAAAA="/>
              </a:ext>
            </a:extLst>
          </p:cNvSpPr>
          <p:nvPr>
            <p:ph idx="1"/>
          </p:nvPr>
        </p:nvSpPr>
        <p:spPr>
          <a:xfrm>
            <a:off x="722630" y="2906395"/>
            <a:ext cx="7772400" cy="1500505"/>
          </a:xfrm>
        </p:spPr>
        <p:txBody>
          <a:bodyPr vert="horz" wrap="square" numCol="1" spcCol="215900" anchor="b">
            <a:prstTxWarp prst="textNoShape">
              <a:avLst/>
            </a:prstTxWarp>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Click to edit Master text styles</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6FCB-85D3-0C99-9DE1-73CC21AF6B26}"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5889-C7D3-0CAE-9DE1-31FB16AF6B64}"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436F-21D3-0CB5-9DE1-D7E00DAF6B82}" type="datetime1">
              <a:t/>
            </a:fld>
          </a:p>
        </p:txBody>
      </p:sp>
      <p:sp>
        <p:nvSpPr>
          <p:cNvPr id="6"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239B-D5D3-0CD5-9DE1-23806DAF6B76}"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AAAAACYAAAAIAAAAgYAAAAAAAAA="/>
              </a:ext>
            </a:extLst>
          </p:cNvSpPr>
          <p:nvPr>
            <p:ph idx="1"/>
          </p:nvPr>
        </p:nvSpPr>
        <p:spPr>
          <a:xfrm>
            <a:off x="45720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4"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YAAAAAAAAA="/>
              </a:ext>
            </a:extLst>
          </p:cNvSpPr>
          <p:nvPr>
            <p:ph idx="3"/>
          </p:nvPr>
        </p:nvSpPr>
        <p:spPr>
          <a:xfrm>
            <a:off x="464693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6" name="SlideText4"/>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J+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YAAAAAAAAA="/>
              </a:ext>
            </a:extLst>
          </p:cNvSpPr>
          <p:nvPr>
            <p:ph sz="half" idx="4"/>
          </p:nvPr>
        </p:nvSpPr>
        <p:spPr>
          <a:xfrm>
            <a:off x="464693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3F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1E60-2ED3-0CE8-9DE1-D8BD50AF6B8D}" type="datetime1">
              <a:t/>
            </a:fld>
          </a:p>
        </p:txBody>
      </p:sp>
      <p:sp>
        <p:nvSpPr>
          <p:cNvPr id="8"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hrLX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jg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1703-4DD3-0CE1-9DE1-BBB459AF6BEE}"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MR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VGc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5D3B-75D3-0CAB-9DE1-83FE13AF6BD6}" type="datetime1">
              <a:t/>
            </a:fld>
          </a:p>
        </p:txBody>
      </p:sp>
      <p:sp>
        <p:nvSpPr>
          <p:cNvPr id="4"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bk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hyHX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0109-47D3-0CF7-9DE1-B1A24FAF6BE4}"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8v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19BC-F2D3-0CEF-9DE1-04BA57AF6B51}" type="datetime1">
              <a:t/>
            </a:fld>
          </a:p>
        </p:txBody>
      </p:sp>
      <p:sp>
        <p:nvSpPr>
          <p:cNvPr id="3"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xt6X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C34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7220-6ED3-0C84-9DE1-98D13CAF6BCD}"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RwYX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AAAAACYAAAAIAAAAgYAAAAAAAAA="/>
              </a:ext>
            </a:extLst>
          </p:cNvSpPr>
          <p:nvPr>
            <p:ph type="title"/>
          </p:nvPr>
        </p:nvSpPr>
        <p:spPr>
          <a:xfrm>
            <a:off x="457200" y="273050"/>
            <a:ext cx="3008630" cy="116205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hL+y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BvpX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YAAAAAAAAA="/>
              </a:ext>
            </a:extLst>
          </p:cNvSpPr>
          <p:nvPr>
            <p:ph sz="half"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f0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763F-71D3-0C80-9DE1-87D538AF6BD2}" type="datetime1">
              <a:t/>
            </a:fld>
          </a:p>
        </p:txBody>
      </p:sp>
      <p:sp>
        <p:nvSpPr>
          <p:cNvPr id="6"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hj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5d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4E59-17D3-0CB8-9DE1-E1ED00AF6BB4}" type="slidenum">
              <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9Aa2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AAAAACYAAAAIAAAAgYAAAAAAAAA="/>
              </a:ext>
            </a:extLst>
          </p:cNvSpPr>
          <p:nvPr>
            <p:ph type="title"/>
          </p:nvPr>
        </p:nvSpPr>
        <p:spPr>
          <a:xfrm>
            <a:off x="1791970" y="4800600"/>
            <a:ext cx="5486400" cy="56642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AAAAACYAAAAIAAAAAYAAAAAAAAA="/>
              </a:ext>
            </a:extLst>
          </p:cNvSpPr>
          <p:nvPr>
            <p:ph idx="1"/>
          </p:nvPr>
        </p:nvSpPr>
        <p:spPr>
          <a:xfrm>
            <a:off x="1791970" y="61341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Click to edit Master text styles</a:t>
            </a:r>
          </a:p>
        </p:txBody>
      </p:sp>
      <p:sp>
        <p:nvSpPr>
          <p:cNvPr id="4"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YAAAAAAAAA="/>
              </a:ext>
            </a:extLst>
          </p:cNvSpPr>
          <p:nvPr>
            <p:ph sz="half" idx="2"/>
          </p:nvPr>
        </p:nvSpPr>
        <p:spPr>
          <a:xfrm>
            <a:off x="1791970" y="5367020"/>
            <a:ext cx="5486400" cy="8051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3E596BAA-E4D3-0C9D-9DE1-12C825AF6B47}" type="datetime1">
              <a:t/>
            </a:fld>
          </a:p>
        </p:txBody>
      </p:sp>
      <p:sp>
        <p:nvSpPr>
          <p:cNvPr id="6"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3E59382E-60D3-0CCE-9DE1-969B76AF6BC3}"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0E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8="/>
              </a:ext>
            </a:extLst>
          </p:cNvSpPr>
          <p:nvPr>
            <p:ph type="title"/>
          </p:nvPr>
        </p:nvSpPr>
        <p:spPr>
          <a:xfrm>
            <a:off x="457200" y="274320"/>
            <a:ext cx="82296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4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8="/>
              </a:ext>
            </a:extLst>
          </p:cNvSpPr>
          <p:nvPr>
            <p:ph type="body" idx="1"/>
          </p:nvPr>
        </p:nvSpPr>
        <p:spPr>
          <a:xfrm>
            <a:off x="457200" y="1600200"/>
            <a:ext cx="82296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8="/>
              </a:ext>
            </a:extLst>
          </p:cNvSpPr>
          <p:nvPr>
            <p:ph type="dt" sz="quarter" idx="2"/>
          </p:nvPr>
        </p:nvSpPr>
        <p:spPr>
          <a:xfrm>
            <a:off x="457200" y="6356985"/>
            <a:ext cx="2133600" cy="364490"/>
          </a:xfrm>
          <a:prstGeom prst="rect">
            <a:avLst/>
          </a:prstGeom>
          <a:noFill/>
          <a:ln>
            <a:noFill/>
          </a:ln>
          <a:effectLst/>
        </p:spPr>
        <p:txBody>
          <a:bodyPr vert="horz" wrap="square" numCol="1" spcCol="215900" anchor="ctr">
            <a:prstTxWarp prst="textNoShape">
              <a:avLst/>
            </a:prstTxWarp>
          </a:bodyPr>
          <a:lstStyle>
            <a:lvl1pPr algn="l">
              <a:defRPr sz="1200"/>
            </a:lvl1pPr>
          </a:lstStyle>
          <a:p>
            <a:pPr/>
            <a:fld id="{3E59511E-50D3-0CA7-9DE1-A6F21FAF6BF3}" type="datetime1">
              <a:t/>
            </a:fld>
          </a:p>
        </p:txBody>
      </p:sp>
      <p:sp>
        <p:nvSpPr>
          <p:cNvPr id="5" name="Foot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8="/>
              </a:ext>
            </a:extLst>
          </p:cNvSpPr>
          <p:nvPr>
            <p:ph type="ftr" sz="quarter" idx="3"/>
          </p:nvPr>
        </p:nvSpPr>
        <p:spPr>
          <a:xfrm>
            <a:off x="3124200" y="6356985"/>
            <a:ext cx="2895600" cy="364490"/>
          </a:xfrm>
          <a:prstGeom prst="rect">
            <a:avLst/>
          </a:prstGeom>
          <a:noFill/>
          <a:ln>
            <a:noFill/>
          </a:ln>
          <a:effectLst/>
        </p:spPr>
        <p:txBody>
          <a:bodyPr vert="horz" wrap="square" numCol="1" spcCol="215900" anchor="ctr">
            <a:prstTxWarp prst="textNoShape">
              <a:avLst/>
            </a:prstTxWarp>
          </a:bodyPr>
          <a:lstStyle>
            <a:lvl1pPr algn="ctr">
              <a:defRPr sz="1200"/>
            </a:lvl1pPr>
          </a:lstStyle>
          <a:p>
            <a:pPr/>
            <a:r>
              <a:t/>
            </a:r>
          </a:p>
        </p:txBody>
      </p:sp>
      <p:sp>
        <p:nvSpPr>
          <p:cNvPr id="6" name="SlideNumberArea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8="/>
              </a:ext>
            </a:extLst>
          </p:cNvSpPr>
          <p:nvPr>
            <p:ph type="sldNum" sz="quarter" idx="4"/>
          </p:nvPr>
        </p:nvSpPr>
        <p:spPr>
          <a:xfrm>
            <a:off x="6553200" y="6356985"/>
            <a:ext cx="2133600" cy="364490"/>
          </a:xfrm>
          <a:prstGeom prst="rect">
            <a:avLst/>
          </a:prstGeom>
          <a:noFill/>
          <a:ln>
            <a:noFill/>
          </a:ln>
          <a:effectLst/>
        </p:spPr>
        <p:txBody>
          <a:bodyPr vert="horz" wrap="square" numCol="1" spcCol="215900" anchor="ctr">
            <a:prstTxWarp prst="textNoShape">
              <a:avLst/>
            </a:prstTxWarp>
          </a:bodyPr>
          <a:lstStyle>
            <a:lvl1pPr algn="r">
              <a:defRPr sz="1200"/>
            </a:lvl1pPr>
          </a:lstStyle>
          <a:p>
            <a:pPr/>
            <a:fld id="{3E59572D-63D3-0CA1-9DE1-95F419AF6BC0}"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alibri" pitchFamily="2" charset="0"/>
          <a:ea typeface="SimSun" pitchFamily="0" charset="0"/>
          <a:cs typeface="Times New Roman" pitchFamily="1" charset="0"/>
        </a:defRPr>
      </a:lvl1pPr>
    </p:titleStyle>
    <p:bodyStyle>
      <a:lvl1pPr marL="342900" marR="0" indent="-342900" algn="l" defTabSz="449580">
        <a:lnSpc>
          <a:spcPct val="100000"/>
        </a:lnSpc>
        <a:spcBef>
          <a:spcPts val="0"/>
        </a:spcBef>
        <a:spcAft>
          <a:spcPts val="0"/>
        </a:spcAft>
        <a:buClrTx/>
        <a:buSzTx/>
        <a:buFontTx/>
        <a:buChar char="•"/>
        <a:tabLst/>
        <a:defRPr sz="3200" b="0" i="0" u="none" strike="noStrike" kern="1" spc="0" baseline="0">
          <a:solidFill>
            <a:schemeClr val="tx1"/>
          </a:solidFill>
          <a:effectLst/>
          <a:latin typeface="Calibri" pitchFamily="2" charset="0"/>
          <a:ea typeface="SimSun" pitchFamily="0" charset="0"/>
          <a:cs typeface="Times New Roman" pitchFamily="1" charset="0"/>
        </a:defRPr>
      </a:lvl1pPr>
      <a:lvl2pPr marL="742950" marR="0" indent="-285750" algn="l" defTabSz="449580">
        <a:lnSpc>
          <a:spcPct val="100000"/>
        </a:lnSpc>
        <a:spcBef>
          <a:spcPts val="0"/>
        </a:spcBef>
        <a:spcAft>
          <a:spcPts val="0"/>
        </a:spcAft>
        <a:buClrTx/>
        <a:buSzTx/>
        <a:buFontTx/>
        <a:buChar char="–"/>
        <a:tabLst/>
        <a:defRPr sz="2800" b="0" i="0" u="none" strike="noStrike" kern="1" spc="0" baseline="0">
          <a:solidFill>
            <a:schemeClr val="tx1"/>
          </a:solidFill>
          <a:effectLst/>
          <a:latin typeface="Calibri" pitchFamily="2" charset="0"/>
          <a:ea typeface="SimSun" pitchFamily="0" charset="0"/>
          <a:cs typeface="Times New Roman" pitchFamily="1" charset="0"/>
        </a:defRPr>
      </a:lvl2pPr>
      <a:lvl3pPr marL="1143000" marR="0" indent="-228600" algn="l" defTabSz="449580">
        <a:lnSpc>
          <a:spcPct val="100000"/>
        </a:lnSpc>
        <a:spcBef>
          <a:spcPts val="0"/>
        </a:spcBef>
        <a:spcAft>
          <a:spcPts val="0"/>
        </a:spcAft>
        <a:buClrTx/>
        <a:buSzTx/>
        <a:buFontTx/>
        <a:buChar char="•"/>
        <a:tabLst/>
        <a:defRPr sz="2400" b="0" i="0" u="none" strike="noStrike" kern="1" spc="0" baseline="0">
          <a:solidFill>
            <a:schemeClr val="tx1"/>
          </a:solidFill>
          <a:effectLst/>
          <a:latin typeface="Calibri" pitchFamily="2" charset="0"/>
          <a:ea typeface="SimSun" pitchFamily="0" charset="0"/>
          <a:cs typeface="Times New Roman" pitchFamily="1" charset="0"/>
        </a:defRPr>
      </a:lvl3pPr>
      <a:lvl4pPr marL="1600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4pPr>
      <a:lvl5pPr marL="20574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4BAAAGg0AAAg0AAAmFgAAAAAAACYAAAAIAAAAAAAAAAAAAAA="/>
              </a:ext>
            </a:extLst>
          </p:cNvSpPr>
          <p:nvPr>
            <p:ph type="ctrTitle"/>
          </p:nvPr>
        </p:nvSpPr>
        <p:spPr/>
        <p:txBody>
          <a:bodyPr/>
          <a:lstStyle/>
          <a:p>
            <a:pPr>
              <a:defRPr sz="3600" b="1">
                <a:solidFill>
                  <a:srgbClr val="C63959"/>
                </a:solidFill>
              </a:defRPr>
            </a:pPr>
            <a:r>
              <a:t>Micro Credit Defaulter Prediction</a:t>
            </a:r>
          </a:p>
        </p:txBody>
      </p:sp>
      <p:sp>
        <p:nvSpPr>
          <p:cNvPr id="3" name="SlideSubtitle1"/>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wCAAA6BcAANAvAACwIgAAAAAAACYAAAAIAAAAAAAAAAAAAAA="/>
              </a:ext>
            </a:extLst>
          </p:cNvSpPr>
          <p:nvPr>
            <p:ph type="subTitle" idx="1"/>
          </p:nvPr>
        </p:nvSpPr>
        <p:spPr/>
        <p:txBody>
          <a:bodyPr/>
          <a:lstStyle/>
          <a:p>
            <a:pPr>
              <a:defRPr sz="3000" b="1">
                <a:solidFill>
                  <a:schemeClr val="hlink"/>
                </a:solidFill>
              </a:defRPr>
            </a:pPr>
            <a:r>
              <a:t>A Machine Learning Project</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UwEAAJ43AABOFAAAAAAAACYAAAAIAAAA/fD///////8="/>
              </a:ext>
            </a:extLst>
          </p:cNvSpPr>
          <p:nvPr>
            <p:ph type="title"/>
          </p:nvPr>
        </p:nvSpPr>
        <p:spPr>
          <a:xfrm>
            <a:off x="457200" y="215265"/>
            <a:ext cx="8583930" cy="3085465"/>
          </a:xfrm>
          <a:noFill/>
          <a:ln>
            <a:noFill/>
          </a:ln>
          <a:effectLst/>
        </p:spPr>
        <p:txBody>
          <a:bodyPr vert="horz" wrap="square" numCol="1" spcCol="215900" anchor="ctr">
            <a:prstTxWarp prst="textNoShape">
              <a:avLst/>
            </a:prstTxWarp>
          </a:bodyPr>
          <a:lstStyle/>
          <a:p>
            <a:pPr>
              <a:defRPr sz="2800" b="1">
                <a:solidFill>
                  <a:srgbClr val="C63959"/>
                </a:solidFill>
              </a:defRPr>
            </a:pPr>
            <a:r>
              <a:t>Visualization</a:t>
            </a:r>
          </a:p>
          <a:p>
            <a:pPr algn="l">
              <a:buFont typeface="Wingdings" pitchFamily="2" charset="2"/>
              <a:buChar char=""/>
              <a:defRPr sz="2000"/>
            </a:pPr>
            <a:r>
              <a:t>daily_decr_30 is highly corelated with daily_decr_90.We can drop any one of the column .</a:t>
            </a:r>
          </a:p>
          <a:p>
            <a:pPr algn="l">
              <a:buFont typeface="Wingdings" pitchFamily="2" charset="2"/>
              <a:buChar char=""/>
              <a:defRPr sz="2000"/>
            </a:pPr>
            <a:r>
              <a:t>cnt_loans30 is highly  corelated with cnt_loans90</a:t>
            </a:r>
          </a:p>
          <a:p>
            <a:pPr algn="l">
              <a:buFont typeface="Wingdings" pitchFamily="2" charset="2"/>
              <a:buChar char=""/>
              <a:defRPr sz="2000"/>
            </a:pPr>
            <a:r>
              <a:t>maxamnt_loans30 is highly  corelated with maxamnt_loans90 </a:t>
            </a:r>
          </a:p>
          <a:p>
            <a:pPr algn="l">
              <a:buFont typeface="Wingdings" pitchFamily="2" charset="2"/>
              <a:buChar char=""/>
              <a:defRPr sz="2000"/>
            </a:pPr>
            <a:r>
              <a:t>amnt_loans30 and amnt_loans90</a:t>
            </a:r>
          </a:p>
          <a:p>
            <a:pPr algn="l">
              <a:buFont typeface="Wingdings" pitchFamily="2" charset="2"/>
              <a:buChar char=""/>
              <a:defRPr sz="2000"/>
            </a:pPr>
            <a:r>
              <a:t>amnt_loans30 and cnt_loan30</a:t>
            </a:r>
          </a:p>
          <a:p>
            <a:pPr algn="l">
              <a:buFont typeface="Wingdings" pitchFamily="2" charset="2"/>
              <a:buChar char=""/>
              <a:defRPr sz="2000"/>
            </a:pPr>
            <a:r>
              <a:t>rental30 and rental90</a:t>
            </a:r>
          </a:p>
          <a:p>
            <a:pPr algn="l">
              <a:buFont typeface="Wingdings" pitchFamily="2" charset="2"/>
              <a:buChar char=""/>
              <a:defRPr sz="2000"/>
            </a:pPr>
          </a:p>
        </p:txBody>
      </p:sp>
      <p:pic>
        <p:nvPicPr>
          <p:cNvPr id="3"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YwgAAJoVAADUKgAAlikAAAAAAAAmAAAACAAAAP//////////"/>
              </a:ext>
            </a:extLst>
          </p:cNvPicPr>
          <p:nvPr/>
        </p:nvPicPr>
        <p:blipFill>
          <a:blip r:embed="rId2"/>
          <a:stretch>
            <a:fillRect/>
          </a:stretch>
        </p:blipFill>
        <p:spPr>
          <a:xfrm>
            <a:off x="1363345" y="3511550"/>
            <a:ext cx="5598795" cy="324866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RAgAApgIAAL02AACWBgAAAAAAACYAAAAIAAAA/fD///////8="/>
              </a:ext>
            </a:extLst>
          </p:cNvSpPr>
          <p:nvPr>
            <p:ph type="body" idx="1"/>
          </p:nvPr>
        </p:nvSpPr>
        <p:spPr>
          <a:xfrm>
            <a:off x="457835" y="430530"/>
            <a:ext cx="8440420"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800" b="1" i="0" u="none" strike="noStrike" kern="1" spc="0" baseline="0">
                <a:solidFill>
                  <a:srgbClr val="C63959"/>
                </a:solidFill>
                <a:effectLst/>
                <a:latin typeface="Calibri" pitchFamily="2" charset="0"/>
                <a:ea typeface="Calibri" pitchFamily="2" charset="0"/>
                <a:cs typeface="Calibri" pitchFamily="2" charset="0"/>
              </a:defRPr>
            </a:pPr>
            <a:r>
              <a:t>Model Selection</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CmAgAAnwYAAEw2AAArKAAAAAAAACYAAAAIAAAAffD///////8="/>
              </a:ext>
            </a:extLst>
          </p:cNvSpPr>
          <p:nvPr>
            <p:ph type="body" sz="half" idx="2"/>
          </p:nvPr>
        </p:nvSpPr>
        <p:spPr>
          <a:xfrm>
            <a:off x="430530" y="1076325"/>
            <a:ext cx="8395970" cy="5453380"/>
          </a:xfrm>
          <a:noFill/>
          <a:ln>
            <a:noFill/>
          </a:ln>
          <a:effectLst/>
        </p:spPr>
        <p:txBody>
          <a:bodyPr vert="horz" wrap="square" numCol="1" spcCol="215900" anchor="t">
            <a:prstTxWarp prst="textNoShape">
              <a:avLst/>
            </a:prstTxWarp>
          </a:bodyPr>
          <a:lstStyle/>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This is a classification problem.</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Here we have used four classification algorithm below .</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LogisticRegression</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DecisionTreeClassifier</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KNeighborsClassifier</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RandomForestClassifier</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From above all model RandomForestClassifier model works better as per below matrix</a:t>
            </a:r>
          </a:p>
          <a:p>
            <a:pPr marL="342900" marR="0" indent="-342900" algn="l" defTabSz="449580">
              <a:lnSpc>
                <a:spcPts val="1295"/>
              </a:lnSpc>
              <a:spcBef>
                <a:spcPts val="0"/>
              </a:spcBef>
              <a:spcAft>
                <a:spcPts val="80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ts val="1295"/>
              </a:lnSpc>
              <a:spcBef>
                <a:spcPts val="0"/>
              </a:spcBef>
              <a:spcAft>
                <a:spcPts val="80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p:txBody>
      </p:sp>
      <p:sp>
        <p:nvSpPr>
          <p:cNvPr id="4"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pic>
        <p:nvPicPr>
          <p:cNvPr id="5"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iAMAAO0aAAC8NgAAUScAAAAAAAAmAAAACAAAAP//////////"/>
              </a:ext>
            </a:extLst>
          </p:cNvPicPr>
          <p:nvPr/>
        </p:nvPicPr>
        <p:blipFill>
          <a:blip r:embed="rId2"/>
          <a:stretch>
            <a:fillRect/>
          </a:stretch>
        </p:blipFill>
        <p:spPr>
          <a:xfrm>
            <a:off x="574040" y="4377055"/>
            <a:ext cx="8323580" cy="201422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RAgAApgIAAL02AACWBgAAAAAAACYAAAAIAAAA/fD///////8="/>
              </a:ext>
            </a:extLst>
          </p:cNvSpPr>
          <p:nvPr>
            <p:ph type="body" idx="1"/>
          </p:nvPr>
        </p:nvSpPr>
        <p:spPr>
          <a:xfrm>
            <a:off x="457835" y="430530"/>
            <a:ext cx="8440420"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rgbClr val="C63959"/>
                </a:solidFill>
                <a:effectLst/>
                <a:latin typeface="Calibri" pitchFamily="2" charset="0"/>
                <a:ea typeface="Calibri" pitchFamily="2" charset="0"/>
                <a:cs typeface="Calibri" pitchFamily="2" charset="0"/>
              </a:defRPr>
            </a:pPr>
            <a:r>
              <a:t>Hyper </a:t>
            </a:r>
            <a:r>
              <a:rPr sz="2800"/>
              <a:t>parameter</a:t>
            </a:r>
            <a:r>
              <a:t> tuning for better performance</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CmAgAAnwYAAEw2AAArKAAAAAAAACYAAAAIAAAAffD///////8="/>
              </a:ext>
            </a:extLst>
          </p:cNvSpPr>
          <p:nvPr>
            <p:ph type="body" sz="half" idx="2"/>
          </p:nvPr>
        </p:nvSpPr>
        <p:spPr>
          <a:xfrm>
            <a:off x="430530" y="1076325"/>
            <a:ext cx="8395970" cy="5453380"/>
          </a:xfrm>
          <a:noFill/>
          <a:ln>
            <a:noFill/>
          </a:ln>
          <a:effectLst/>
        </p:spPr>
        <p:txBody>
          <a:bodyPr vert="horz" wrap="square" numCol="1" spcCol="215900" anchor="t">
            <a:prstTxWarp prst="textNoShape">
              <a:avLst/>
            </a:prstTxWarp>
          </a:bodyPr>
          <a:lstStyle/>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From previous slide we conclude that RandomForest model is working better than rest of the model.</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Now to improve the score of randomforest model lets tune it’s hyperparameter.</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I have choose criterion as gini and n_estimators as 300 . </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Printing final model’s classification report .</a:t>
            </a:r>
          </a:p>
          <a:p>
            <a:pPr marL="342900" marR="0" indent="-342900" algn="l" defTabSz="449580">
              <a:lnSpc>
                <a:spcPts val="1295"/>
              </a:lnSpc>
              <a:spcBef>
                <a:spcPts val="0"/>
              </a:spcBef>
              <a:spcAft>
                <a:spcPts val="80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ts val="1295"/>
              </a:lnSpc>
              <a:spcBef>
                <a:spcPts val="0"/>
              </a:spcBef>
              <a:spcAft>
                <a:spcPts val="80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p:txBody>
      </p:sp>
      <p:sp>
        <p:nvSpPr>
          <p:cNvPr id="4"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pic>
        <p:nvPicPr>
          <p:cNvPr id="5"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ggUAAAIVAABwMQAA2CYAABAAAAAmAAAACAAAAP//////////"/>
              </a:ext>
            </a:extLst>
          </p:cNvPicPr>
          <p:nvPr/>
        </p:nvPicPr>
        <p:blipFill>
          <a:blip r:embed="rId2"/>
          <a:stretch>
            <a:fillRect/>
          </a:stretch>
        </p:blipFill>
        <p:spPr>
          <a:xfrm>
            <a:off x="895350" y="3415030"/>
            <a:ext cx="7141210" cy="289941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RAgAApgIAAL02AACWBgAAAAAAACYAAAAIAAAA/fD///////8="/>
              </a:ext>
            </a:extLst>
          </p:cNvSpPr>
          <p:nvPr>
            <p:ph type="body" idx="1"/>
          </p:nvPr>
        </p:nvSpPr>
        <p:spPr>
          <a:xfrm>
            <a:off x="457835" y="430530"/>
            <a:ext cx="8440420" cy="640080"/>
          </a:xfrm>
          <a:noFill/>
          <a:ln>
            <a:noFill/>
          </a:ln>
          <a:effectLst/>
        </p:spPr>
        <p:txBody>
          <a:bodyPr vert="horz" wrap="square" numCol="1" spcCol="215900" anchor="b">
            <a:prstTxWarp prst="textNoShape">
              <a:avLst/>
            </a:prstTxWarp>
          </a:bodyPr>
          <a:lstStyle/>
          <a:p>
            <a:pPr marL="0" marR="0" indent="0" algn="ctr" defTabSz="449580">
              <a:lnSpc>
                <a:spcPct val="100000"/>
              </a:lnSpc>
              <a:spcBef>
                <a:spcPts val="0"/>
              </a:spcBef>
              <a:spcAft>
                <a:spcPts val="0"/>
              </a:spcAft>
              <a:buNone/>
              <a:tabLst/>
              <a:defRPr sz="4800" b="1" i="0" u="none" strike="noStrike" kern="1" spc="0" baseline="0">
                <a:solidFill>
                  <a:srgbClr val="007F00"/>
                </a:solidFill>
                <a:effectLst/>
                <a:latin typeface="Calibri" pitchFamily="2" charset="0"/>
                <a:ea typeface="Calibri" pitchFamily="2" charset="0"/>
                <a:cs typeface="Calibri" pitchFamily="2" charset="0"/>
              </a:defRPr>
            </a:pPr>
            <a:r>
              <a:t>Thank You</a:t>
            </a:r>
          </a:p>
        </p:txBody>
      </p:sp>
      <p:sp>
        <p:nvSpPr>
          <p:cNvPr id="3"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pic>
        <p:nvPicPr>
          <p:cNvPr id="4"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PAYAALYJAAAINAAAbisAAAAAAAAmAAAACAAAAP//////////"/>
              </a:ext>
            </a:extLst>
          </p:cNvPicPr>
          <p:nvPr/>
        </p:nvPicPr>
        <p:blipFill>
          <a:blip r:embed="rId2"/>
          <a:stretch>
            <a:fillRect/>
          </a:stretch>
        </p:blipFill>
        <p:spPr>
          <a:xfrm>
            <a:off x="1013460" y="1578610"/>
            <a:ext cx="7444740" cy="548132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RAgAApgIAAL02AACWBgAAAAAAACYAAAAIAAAA/fD///////8="/>
              </a:ext>
            </a:extLst>
          </p:cNvSpPr>
          <p:nvPr>
            <p:ph type="body" idx="1"/>
          </p:nvPr>
        </p:nvSpPr>
        <p:spPr>
          <a:xfrm>
            <a:off x="457835" y="430530"/>
            <a:ext cx="8440420"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800" b="1" i="0" u="none" strike="noStrike" kern="1" spc="0" baseline="0">
                <a:solidFill>
                  <a:srgbClr val="C63959"/>
                </a:solidFill>
                <a:effectLst/>
                <a:latin typeface="Calibri" pitchFamily="2" charset="0"/>
                <a:ea typeface="Calibri" pitchFamily="2" charset="0"/>
                <a:cs typeface="Calibri" pitchFamily="2" charset="0"/>
              </a:defRPr>
            </a:pPr>
            <a:r>
              <a:t>Basic background on Micro-Credit</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CmAgAAEAcAAEw2AABfHwAAAAAAACYAAAAIAAAAffD///////8="/>
              </a:ext>
            </a:extLst>
          </p:cNvSpPr>
          <p:nvPr>
            <p:ph type="body" sz="half" idx="2"/>
          </p:nvPr>
        </p:nvSpPr>
        <p:spPr>
          <a:xfrm>
            <a:off x="430530" y="1148080"/>
            <a:ext cx="8395970" cy="3951605"/>
          </a:xfrm>
          <a:noFill/>
          <a:ln>
            <a:noFill/>
          </a:ln>
          <a:effectLst/>
        </p:spPr>
        <p:txBody>
          <a:bodyPr vert="horz" wrap="square" numCol="1" spcCol="215900" anchor="t">
            <a:prstTxWarp prst="textNoShape">
              <a:avLst/>
            </a:prstTxWarp>
          </a:bodyPr>
          <a:lstStyle/>
          <a:p>
            <a:pPr marL="342900" marR="0" indent="-342900" algn="l" defTabSz="449580">
              <a:lnSpc>
                <a:spcPct val="100000"/>
              </a:lnSpc>
              <a:spcBef>
                <a:spcPts val="0"/>
              </a:spcBef>
              <a:spcAft>
                <a:spcPts val="0"/>
              </a:spcAft>
              <a:buClrTx/>
              <a:buSzTx/>
              <a:buFontTx/>
              <a:buChar char="•"/>
              <a:tabLst/>
              <a:defRPr sz="1800" b="0" i="0" u="none" strike="noStrike" kern="1" spc="0" baseline="0">
                <a:solidFill>
                  <a:schemeClr val="tx1"/>
                </a:solidFill>
                <a:effectLst/>
                <a:latin typeface="Calibri" pitchFamily="2" charset="0"/>
                <a:ea typeface="Calibri" pitchFamily="2" charset="0"/>
                <a:cs typeface="Calibri" pitchFamily="2" charset="0"/>
              </a:defRPr>
            </a:pPr>
            <a:r>
              <a:rPr>
                <a:solidFill>
                  <a:srgbClr val="000000"/>
                </a:solidFill>
              </a:rPr>
              <a:t>A Microfinance Institution (MFI) is an organization that offers financial services to low income populations</a:t>
            </a:r>
            <a:endParaRPr>
              <a:solidFill>
                <a:srgbClr val="000000"/>
              </a:solidFill>
            </a:endParaRP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Though, the MFI industry is primarily focusing on low income families and are very useful in such areas, the implementation of MFS has been uneven with both significant challenges and successes.</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Today, microfinance is widely accepted as a poverty-reduction tool, representing $70 billion in outstanding loans and a global outreach of 200 million clients.</a:t>
            </a: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p:txBody>
      </p:sp>
      <p:sp>
        <p:nvSpPr>
          <p:cNvPr id="4"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RAgAApgIAAL02AACWBgAAAAAAACYAAAAIAAAA/fD///////8="/>
              </a:ext>
            </a:extLst>
          </p:cNvSpPr>
          <p:nvPr>
            <p:ph type="body" idx="1"/>
          </p:nvPr>
        </p:nvSpPr>
        <p:spPr>
          <a:xfrm>
            <a:off x="457835" y="430530"/>
            <a:ext cx="8440420"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800" b="1" i="0" u="none" strike="noStrike" kern="1" spc="0" baseline="0">
                <a:solidFill>
                  <a:srgbClr val="C63959"/>
                </a:solidFill>
                <a:effectLst/>
                <a:latin typeface="Calibri" pitchFamily="2" charset="0"/>
                <a:ea typeface="Calibri" pitchFamily="2" charset="0"/>
                <a:cs typeface="Calibri" pitchFamily="2" charset="0"/>
              </a:defRPr>
            </a:pPr>
            <a:r>
              <a:t>Problem Statement</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CmAgAAnwYAAEw2AADuHgAAAAAAACYAAAAIAAAAffD///////8="/>
              </a:ext>
            </a:extLst>
          </p:cNvSpPr>
          <p:nvPr>
            <p:ph type="body" sz="half" idx="2"/>
          </p:nvPr>
        </p:nvSpPr>
        <p:spPr>
          <a:xfrm>
            <a:off x="430530" y="1076325"/>
            <a:ext cx="8395970" cy="3951605"/>
          </a:xfrm>
          <a:noFill/>
          <a:ln>
            <a:noFill/>
          </a:ln>
          <a:effectLst/>
        </p:spPr>
        <p:txBody>
          <a:bodyPr vert="horz" wrap="square" numCol="1" spcCol="215900" anchor="t">
            <a:prstTxWarp prst="textNoShape">
              <a:avLst/>
            </a:prstTxWarp>
          </a:bodyPr>
          <a:lstStyle/>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Calibri" pitchFamily="2" charset="0"/>
                <a:cs typeface="Calibri" pitchFamily="2" charset="0"/>
              </a:defRPr>
            </a:pPr>
            <a:r>
              <a:t>Ppredict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p:txBody>
      </p:sp>
      <p:sp>
        <p:nvSpPr>
          <p:cNvPr id="4"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MZJUQ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defRPr sz="2800" b="1">
                <a:solidFill>
                  <a:srgbClr val="C63959"/>
                </a:solidFill>
              </a:defRPr>
            </a:pPr>
            <a:r>
              <a:t>Sample dataset </a:t>
            </a:r>
          </a:p>
        </p:txBody>
      </p:sp>
      <p:pic>
        <p:nvPicPr>
          <p:cNvPr id="3"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L46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cQAAAOUJAABAOAAAICUAAAAAAAAmAAAACAAAAP//////////"/>
              </a:ext>
            </a:extLst>
          </p:cNvPicPr>
          <p:nvPr/>
        </p:nvPicPr>
        <p:blipFill>
          <a:blip r:embed="rId2"/>
          <a:stretch>
            <a:fillRect/>
          </a:stretch>
        </p:blipFill>
        <p:spPr>
          <a:xfrm>
            <a:off x="71755" y="1608455"/>
            <a:ext cx="9072245" cy="442658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uAQAA4gAAANo1AADSBAAAAAAAACYAAAAIAAAA/fD///////8="/>
              </a:ext>
            </a:extLst>
          </p:cNvSpPr>
          <p:nvPr>
            <p:ph type="body" idx="1"/>
          </p:nvPr>
        </p:nvSpPr>
        <p:spPr>
          <a:xfrm>
            <a:off x="313690" y="143510"/>
            <a:ext cx="8440420"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rgbClr val="C63959"/>
                </a:solidFill>
                <a:effectLst/>
                <a:latin typeface="Calibri" pitchFamily="2" charset="0"/>
                <a:ea typeface="Calibri" pitchFamily="2" charset="0"/>
                <a:cs typeface="Calibri" pitchFamily="2" charset="0"/>
              </a:defRPr>
            </a:pPr>
            <a:r>
              <a:t>Data </a:t>
            </a:r>
            <a:r>
              <a:rPr sz="2800"/>
              <a:t>Cleaning</a:t>
            </a:r>
          </a:p>
        </p:txBody>
      </p:sp>
      <p:sp>
        <p:nvSpPr>
          <p:cNvPr id="3" name="SlideText2"/>
          <p:cNvSpPr>
            <a:spLocks noGrp="1" noChangeArrowheads="1"/>
            <a:extLst>
              <a:ext uri="smNativeData">
                <pr:smNativeData xmlns:pr="smNativeData" val="SMDATA_13_SNHI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DAQAA2wQAANo1AAAwKgAAAAAAACYAAAAIAAAAffD///////8="/>
              </a:ext>
            </a:extLst>
          </p:cNvSpPr>
          <p:nvPr>
            <p:ph type="body" sz="half" idx="2"/>
          </p:nvPr>
        </p:nvSpPr>
        <p:spPr>
          <a:xfrm>
            <a:off x="286385" y="789305"/>
            <a:ext cx="8467725" cy="6068695"/>
          </a:xfrm>
          <a:noFill/>
          <a:ln>
            <a:noFill/>
          </a:ln>
          <a:effectLst/>
        </p:spPr>
        <p:txBody>
          <a:bodyPr vert="horz" wrap="square" numCol="1" spcCol="215900" anchor="t">
            <a:prstTxWarp prst="textNoShape">
              <a:avLst/>
            </a:prstTxWarp>
          </a:bodyPr>
          <a:lstStyle/>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Before creating any model it is necessary to make our data proper .If we feed invalid data then our model will not give good prediction.</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Column 1 is just an identifier .So we can drop this column .Also we dropped pdate column as it is not relevant to our test case .</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In our dataset there is no NaN value present in data .So no need to treat NaN value in such case </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.Msisdn column also an unique presentor of a customer .We can remove this too.</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Circle coulmn contains same value across all the row . This will not add any value to our model .So this column can be dropped.</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Aon column contains no of days .In real world no of days can not be in negative value.So we dropped those records.</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Maxamnt_loans90 and maxamnt_loans30 column contains various type of values.But as per document a user can take only two types of loan.One is of loan amount Rs 5 and other one is of loan amount Rs 10.So max loan amount can be of 0(if no loan),6 or  12(with interest).But if you see the data then you can find data with huge number .We can filter out those data.</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There are few columns which contains 0 values more than 90% .In such case we can drop those columns instead of imputing mean value . </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Columns'daily_decr90','cnt_loans90','maxamnt_loans90','cnt_loans30','rental90' are highly corelated with other feature.So we can drop these columns.</a:t>
            </a:r>
          </a:p>
          <a:p>
            <a:pPr marL="342900" marR="0" indent="-342900" algn="l" defTabSz="449580">
              <a:lnSpc>
                <a:spcPts val="1295"/>
              </a:lnSpc>
              <a:spcBef>
                <a:spcPts val="0"/>
              </a:spcBef>
              <a:spcAft>
                <a:spcPts val="800"/>
              </a:spcAft>
              <a:buClrTx/>
              <a:buSzTx/>
              <a:buFontTx/>
              <a:buChar char="•"/>
              <a:tabLst/>
              <a:defRPr sz="1800" b="0" i="0" u="none" strike="noStrike" kern="1" spc="0" baseline="0">
                <a:solidFill>
                  <a:srgbClr val="000000"/>
                </a:solidFill>
                <a:effectLst/>
                <a:latin typeface="Calibri" pitchFamily="2" charset="0"/>
                <a:ea typeface="SimSun" pitchFamily="0" charset="0"/>
                <a:cs typeface="Times New Roman" pitchFamily="1" charset="0"/>
              </a:defRPr>
            </a:pPr>
            <a:r>
              <a:t>Then we have removed skewed data and outliers .</a:t>
            </a:r>
          </a:p>
          <a:p>
            <a:pPr marL="342900" marR="0" indent="-342900" algn="l" defTabSz="449580">
              <a:lnSpc>
                <a:spcPts val="1295"/>
              </a:lnSpc>
              <a:spcBef>
                <a:spcPts val="0"/>
              </a:spcBef>
              <a:spcAft>
                <a:spcPts val="800"/>
              </a:spcAft>
              <a:buClrTx/>
              <a:buSzTx/>
              <a:buFontTx/>
              <a:buChar char="•"/>
              <a:tabLst/>
              <a:defRPr sz="1600" b="0" i="0" u="none" strike="noStrike" kern="1" spc="0" baseline="0">
                <a:solidFill>
                  <a:srgbClr val="000000"/>
                </a:solidFill>
                <a:effectLst/>
                <a:latin typeface="Calibri" pitchFamily="2" charset="0"/>
                <a:ea typeface="SimSun" pitchFamily="0" charset="0"/>
                <a:cs typeface="Times New Roman" pitchFamily="1" charset="0"/>
              </a:defRPr>
            </a:pPr>
            <a:r>
              <a:t>After all these process we have standardise the input data as it contains various measures .</a:t>
            </a: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a:p>
            <a:pPr marL="342900" marR="0" indent="-342900" algn="l" defTabSz="449580">
              <a:lnSpc>
                <a:spcPct val="100000"/>
              </a:lnSpc>
              <a:spcBef>
                <a:spcPts val="0"/>
              </a:spcBef>
              <a:spcAft>
                <a:spcPts val="0"/>
              </a:spcAft>
              <a:buClrTx/>
              <a:buSzTx/>
              <a:buFontTx/>
              <a:buChar char="•"/>
              <a:tabLst/>
              <a:defRPr sz="1200" b="0" i="0" u="none" strike="noStrike" kern="1" spc="0" baseline="0">
                <a:solidFill>
                  <a:srgbClr val="000000"/>
                </a:solidFill>
                <a:effectLst/>
                <a:latin typeface="Calibri" pitchFamily="2" charset="0"/>
                <a:ea typeface="Calibri" pitchFamily="2" charset="0"/>
                <a:cs typeface="Calibri" pitchFamily="2" charset="0"/>
              </a:defRPr>
            </a:pPr>
          </a:p>
        </p:txBody>
      </p:sp>
      <p:sp>
        <p:nvSpPr>
          <p:cNvPr id="4" name="SlideText4"/>
          <p:cNvSpPr>
            <a:spLocks noGrp="1" noChangeArrowheads="1"/>
            <a:extLst>
              <a:ext uri="smNativeData">
                <pr:smNativeData xmlns:pr="smNativeData" val="SMDATA_13_SNHIX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dMAAAcQkAAHA1AABhDQAAEAAAACYAAAAIAAAA/fD///////8="/>
              </a:ext>
            </a:extLst>
          </p:cNvSpPr>
          <p:nvPr>
            <p:ph type="body" idx="3"/>
          </p:nvPr>
        </p:nvSpPr>
        <p:spPr>
          <a:xfrm>
            <a:off x="7821295" y="1534795"/>
            <a:ext cx="865505" cy="640080"/>
          </a:xfrm>
          <a:noFill/>
          <a:ln>
            <a:noFill/>
          </a:ln>
          <a:effectLst/>
        </p:spPr>
        <p:txBody>
          <a:bodyPr vert="horz" wrap="square" numCol="1" spcCol="215900" anchor="b">
            <a:prstTxWarp prst="textNoShape">
              <a:avLst/>
            </a:prstTxWarp>
          </a:bodyPr>
          <a:lstStyle/>
          <a:p>
            <a:pPr marL="0" marR="0" indent="0" algn="l" defTabSz="449580">
              <a:lnSpc>
                <a:spcPct val="100000"/>
              </a:lnSpc>
              <a:spcBef>
                <a:spcPts val="0"/>
              </a:spcBef>
              <a:spcAft>
                <a:spcPts val="0"/>
              </a:spcAft>
              <a:buNone/>
              <a:tabLst/>
              <a:defRPr sz="2400" b="1" i="0" u="none" strike="noStrike" kern="1" spc="0" baseline="0">
                <a:solidFill>
                  <a:schemeClr val="tx1"/>
                </a:solidFill>
                <a:effectLst/>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D///////8="/>
              </a:ext>
            </a:extLst>
          </p:cNvSpPr>
          <p:nvPr>
            <p:ph type="title"/>
          </p:nvPr>
        </p:nvSpPr>
        <p:spPr>
          <a:xfrm>
            <a:off x="457200" y="274320"/>
            <a:ext cx="8229600" cy="1143000"/>
          </a:xfrm>
          <a:noFill/>
          <a:ln>
            <a:noFill/>
          </a:ln>
          <a:effectLst/>
        </p:spPr>
        <p:txBody>
          <a:bodyPr vert="horz" wrap="square" numCol="1" spcCol="215900" anchor="ctr">
            <a:prstTxWarp prst="textNoShape">
              <a:avLst/>
            </a:prstTxWarp>
          </a:bodyPr>
          <a:lstStyle/>
          <a:p>
            <a:pPr>
              <a:defRPr sz="2800" b="1">
                <a:solidFill>
                  <a:srgbClr val="C63959"/>
                </a:solidFill>
              </a:defRPr>
            </a:pPr>
            <a:r>
              <a:t>Visualization</a:t>
            </a:r>
          </a:p>
        </p:txBody>
      </p:sp>
      <p:pic>
        <p:nvPicPr>
          <p:cNvPr id="3"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tAAAADAAAABAAAAC9GY5fpbz5Pz4sjUwi6fk/HgAAAGgAAAAAAAAAAAAAAAAAAAAAAAAAAAAAABAnAAAQJwAAAAAAAAAAAAAAAAAAAAAAAAAAAAAAAAAAAAAAAAAAAAAUAAAAAAAAAMDA/wAAAAAAZAAAADIAAAAAAAAAZAAAAAAAAAB/f38ACgAAAB8AAABUAAAAu+DjBf///wEAAAAAAAAAAAAAAAAAAAAAAAAAAAAAAAAAAAAAAAAAAAAAAAJ/f38AgICAA8zMzADAwP8Af39/AAAAAAAAAAAAAAAAAP///wAAAAAAIQAAABgAAAAUAAAAkgYAANQIAABwLwAA2CYAAAAAAAAmAAAACAAAAP//////////"/>
              </a:ext>
            </a:extLst>
          </p:cNvPicPr>
          <p:nvPr/>
        </p:nvPicPr>
        <p:blipFill>
          <a:blip r:embed="rId2"/>
          <a:stretch>
            <a:fillRect/>
          </a:stretch>
        </p:blipFill>
        <p:spPr>
          <a:xfrm>
            <a:off x="1068070" y="1435100"/>
            <a:ext cx="6643370" cy="487934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D///////8="/>
              </a:ext>
            </a:extLst>
          </p:cNvSpPr>
          <p:nvPr>
            <p:ph type="title"/>
          </p:nvPr>
        </p:nvSpPr>
        <p:spPr>
          <a:xfrm>
            <a:off x="457200" y="274320"/>
            <a:ext cx="8229600" cy="1143000"/>
          </a:xfrm>
          <a:noFill/>
          <a:ln>
            <a:noFill/>
          </a:ln>
          <a:effectLst/>
        </p:spPr>
        <p:txBody>
          <a:bodyPr vert="horz" wrap="square" numCol="1" spcCol="215900" anchor="ctr">
            <a:prstTxWarp prst="textNoShape">
              <a:avLst/>
            </a:prstTxWarp>
          </a:bodyPr>
          <a:lstStyle/>
          <a:p>
            <a:pPr>
              <a:defRPr sz="2800" b="1">
                <a:solidFill>
                  <a:srgbClr val="C63959"/>
                </a:solidFill>
              </a:defRPr>
            </a:pPr>
            <a:r>
              <a:t>Visualization</a:t>
            </a:r>
          </a:p>
        </p:txBody>
      </p:sp>
      <p:pic>
        <p:nvPicPr>
          <p:cNvPr id="3" name="SlideText1"/>
          <p:cNvPicPr>
            <a:picLocks noGrp="1" noChangeArrowheads="1" noChangeAspect="1"/>
            <a:extLst>
              <a:ext uri="smNativeData">
                <pr:smNativeData xmlns:pr="smNativeData" val="SMDATA_15_SNHIXxMAAAAlAAAAEQAAAC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egsAAB8JAACEKwAAbiIAABAAAAAmAAAACAAAAP3x////////"/>
              </a:ext>
            </a:extLst>
          </p:cNvPicPr>
          <p:nvPr>
            <p:ph type="clipArt" idx="1"/>
          </p:nvPr>
        </p:nvPicPr>
        <p:blipFill>
          <a:blip r:embed="rId2"/>
          <a:stretch>
            <a:fillRect/>
          </a:stretch>
        </p:blipFill>
        <p:spPr>
          <a:xfrm>
            <a:off x="1865630" y="1482725"/>
            <a:ext cx="5208270" cy="411416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D///////8="/>
              </a:ext>
            </a:extLst>
          </p:cNvSpPr>
          <p:nvPr>
            <p:ph type="title"/>
          </p:nvPr>
        </p:nvSpPr>
        <p:spPr>
          <a:xfrm>
            <a:off x="457200" y="274320"/>
            <a:ext cx="8229600" cy="1143000"/>
          </a:xfrm>
          <a:noFill/>
          <a:ln>
            <a:noFill/>
          </a:ln>
          <a:effectLst/>
        </p:spPr>
        <p:txBody>
          <a:bodyPr vert="horz" wrap="square" numCol="1" spcCol="215900" anchor="ctr">
            <a:prstTxWarp prst="textNoShape">
              <a:avLst/>
            </a:prstTxWarp>
          </a:bodyPr>
          <a:lstStyle/>
          <a:p>
            <a:pPr>
              <a:defRPr sz="2800" b="1">
                <a:solidFill>
                  <a:srgbClr val="C63959"/>
                </a:solidFill>
              </a:defRPr>
            </a:pPr>
            <a:r>
              <a:t>Visualization</a:t>
            </a:r>
          </a:p>
        </p:txBody>
      </p:sp>
      <p:pic>
        <p:nvPicPr>
          <p:cNvPr id="3"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TAQ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XAYAAIkKAACWMgAAnCgAAAAAAAAmAAAACAAAAP//////////"/>
              </a:ext>
            </a:extLst>
          </p:cNvPicPr>
          <p:nvPr/>
        </p:nvPicPr>
        <p:blipFill>
          <a:blip r:embed="rId2"/>
          <a:stretch>
            <a:fillRect/>
          </a:stretch>
        </p:blipFill>
        <p:spPr>
          <a:xfrm>
            <a:off x="1033780" y="1712595"/>
            <a:ext cx="7189470" cy="488886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SNHI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defRPr sz="2800" b="1">
                <a:solidFill>
                  <a:srgbClr val="C63959"/>
                </a:solidFill>
              </a:defRPr>
            </a:pPr>
            <a:r>
              <a:t>Visualization</a:t>
            </a:r>
          </a:p>
        </p:txBody>
      </p:sp>
      <p:pic>
        <p:nvPicPr>
          <p:cNvPr id="3" name="Picture1"/>
          <p:cNvPicPr>
            <a:picLocks noChangeAspect="1"/>
            <a:extLst>
              <a:ext uri="smNativeData">
                <pr:smNativeData xmlns:pr="smNativeData" val="SMDATA_15_SNHIX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V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agQAAPQIAABIMwAAoyQAAAAAAAAmAAAACAAAAP//////////"/>
              </a:ext>
            </a:extLst>
          </p:cNvPicPr>
          <p:nvPr/>
        </p:nvPicPr>
        <p:blipFill>
          <a:blip r:embed="rId2"/>
          <a:stretch>
            <a:fillRect/>
          </a:stretch>
        </p:blipFill>
        <p:spPr>
          <a:xfrm>
            <a:off x="717550" y="1455420"/>
            <a:ext cx="7618730" cy="450024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STS</cp:lastModifiedBy>
  <cp:revision>0</cp:revision>
  <dcterms:created xsi:type="dcterms:W3CDTF">2020-12-03T06:28:13Z</dcterms:created>
  <dcterms:modified xsi:type="dcterms:W3CDTF">2020-12-03T11:51:36Z</dcterms:modified>
</cp:coreProperties>
</file>