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7368-0AB7-7141-A80B-AF114C4F2418}" v="27" dt="2024-09-07T16:40:44.5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p:scale>
          <a:sx n="127" d="100"/>
          <a:sy n="127" d="100"/>
        </p:scale>
        <p:origin x="85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mp5464715gmail.com/Desktop/employee_data%20mad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p5464715gmail.com/Desktop/employee_data%20mad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EMPLOYEE</a:t>
            </a:r>
            <a:r>
              <a:rPr lang="en-GB" baseline="0"/>
              <a:t> PERFORMANCE ANALYSIS</a:t>
            </a:r>
            <a:endParaRPr lang="en-GB"/>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3E6D-6348-92A9-172A7E652839}"/>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3E6D-6348-92A9-172A7E652839}"/>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3E6D-6348-92A9-172A7E652839}"/>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3E6D-6348-92A9-172A7E652839}"/>
            </c:ext>
          </c:extLst>
        </c:ser>
        <c:dLbls>
          <c:showLegendKey val="0"/>
          <c:showVal val="0"/>
          <c:showCatName val="0"/>
          <c:showSerName val="0"/>
          <c:showPercent val="0"/>
          <c:showBubbleSize val="0"/>
        </c:dLbls>
        <c:gapWidth val="100"/>
        <c:overlap val="-24"/>
        <c:axId val="505974464"/>
        <c:axId val="1"/>
      </c:barChart>
      <c:catAx>
        <c:axId val="505974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5974464"/>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manualLayout>
          <c:layoutTarget val="inner"/>
          <c:xMode val="edge"/>
          <c:yMode val="edge"/>
          <c:x val="5.8230025025941518E-2"/>
          <c:y val="9.2592592592592587E-3"/>
          <c:w val="0.79457364341085268"/>
          <c:h val="0.94907407407407407"/>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0F36-7340-945E-930D095CBA3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0F36-7340-945E-930D095CBA3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0F36-7340-945E-930D095CBA3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0F36-7340-945E-930D095CBA3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49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5657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3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350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025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5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298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67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248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4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00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2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84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47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5" y="1753333"/>
            <a:ext cx="9677400" cy="45986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763000" cy="1569660"/>
          </a:xfrm>
          <a:prstGeom prst="rect">
            <a:avLst/>
          </a:prstGeom>
          <a:noFill/>
        </p:spPr>
        <p:txBody>
          <a:bodyPr wrap="square" rtlCol="0">
            <a:spAutoFit/>
          </a:bodyPr>
          <a:lstStyle/>
          <a:p>
            <a:r>
              <a:rPr lang="en-US" sz="2400" dirty="0"/>
              <a:t>STUDENT NAME: KAMALI A</a:t>
            </a:r>
          </a:p>
          <a:p>
            <a:r>
              <a:rPr lang="en-US" sz="2400" dirty="0"/>
              <a:t>REGISTER NO</a:t>
            </a:r>
            <a:r>
              <a:rPr lang="en-US" sz="2400"/>
              <a:t>:122202434</a:t>
            </a:r>
            <a:endParaRPr lang="en-US" sz="2400" dirty="0"/>
          </a:p>
          <a:p>
            <a:r>
              <a:rPr lang="en-US" sz="2400" dirty="0"/>
              <a:t>DEPARTMENT:B.COM (CORPORATE SECRETARYSHIP)</a:t>
            </a:r>
          </a:p>
          <a:p>
            <a:r>
              <a:rPr lang="en-US" sz="2400" dirty="0"/>
              <a:t>COLLEGE:</a:t>
            </a:r>
            <a:r>
              <a:rPr lang="en-US" sz="2000" dirty="0"/>
              <a:t>DR.MGR.JANAKI COLLEGE OF ARTS AND 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DA168-12D5-5A9A-94DA-498011597C1C}"/>
              </a:ext>
            </a:extLst>
          </p:cNvPr>
          <p:cNvGraphicFramePr>
            <a:graphicFrameLocks/>
          </p:cNvGraphicFramePr>
          <p:nvPr>
            <p:extLst>
              <p:ext uri="{D42A27DB-BD31-4B8C-83A1-F6EECF244321}">
                <p14:modId xmlns:p14="http://schemas.microsoft.com/office/powerpoint/2010/main" val="3901545571"/>
              </p:ext>
            </p:extLst>
          </p:nvPr>
        </p:nvGraphicFramePr>
        <p:xfrm>
          <a:off x="914401" y="1371600"/>
          <a:ext cx="9067800" cy="5095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34739B5-5EE5-3920-1648-175F33E9477D}"/>
              </a:ext>
            </a:extLst>
          </p:cNvPr>
          <p:cNvGraphicFramePr>
            <a:graphicFrameLocks/>
          </p:cNvGraphicFramePr>
          <p:nvPr>
            <p:extLst>
              <p:ext uri="{D42A27DB-BD31-4B8C-83A1-F6EECF244321}">
                <p14:modId xmlns:p14="http://schemas.microsoft.com/office/powerpoint/2010/main" val="2944332915"/>
              </p:ext>
            </p:extLst>
          </p:nvPr>
        </p:nvGraphicFramePr>
        <p:xfrm>
          <a:off x="2057400" y="1219200"/>
          <a:ext cx="6324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108F59C-E2EF-A43A-B064-EB272220226C}"/>
              </a:ext>
            </a:extLst>
          </p:cNvPr>
          <p:cNvSpPr txBox="1"/>
          <p:nvPr/>
        </p:nvSpPr>
        <p:spPr>
          <a:xfrm>
            <a:off x="609600" y="4572000"/>
            <a:ext cx="9074468" cy="1200329"/>
          </a:xfrm>
          <a:prstGeom prst="rect">
            <a:avLst/>
          </a:prstGeom>
          <a:noFill/>
        </p:spPr>
        <p:txBody>
          <a:bodyPr wrap="square" rtlCol="0">
            <a:spAutoFit/>
          </a:bodyPr>
          <a:lstStyle/>
          <a:p>
            <a:r>
              <a:rPr lang="en-US" dirty="0"/>
              <a:t>By comparing the performances of the employee, the numbers of employees are higher in number with low performances employee in training department. We need to motive  the employee to improve the performances in the organization and to improve their skills for better outcome.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48612" y="4252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5765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00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69916" y="276045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INDEX</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251EDFF-FCA2-FFC4-207D-F568487967DD}"/>
              </a:ext>
            </a:extLst>
          </p:cNvPr>
          <p:cNvSpPr txBox="1"/>
          <p:nvPr/>
        </p:nvSpPr>
        <p:spPr>
          <a:xfrm>
            <a:off x="869155" y="2019300"/>
            <a:ext cx="5566728" cy="1938992"/>
          </a:xfrm>
          <a:prstGeom prst="rect">
            <a:avLst/>
          </a:prstGeom>
          <a:noFill/>
        </p:spPr>
        <p:txBody>
          <a:bodyPr wrap="square" rtlCol="0">
            <a:spAutoFit/>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DC8A7D6-208C-365A-90AB-05E6690A3750}"/>
              </a:ext>
            </a:extLst>
          </p:cNvPr>
          <p:cNvSpPr txBox="1"/>
          <p:nvPr/>
        </p:nvSpPr>
        <p:spPr>
          <a:xfrm>
            <a:off x="818832" y="1752600"/>
            <a:ext cx="5105400" cy="3046988"/>
          </a:xfrm>
          <a:prstGeom prst="rect">
            <a:avLst/>
          </a:prstGeom>
          <a:noFill/>
        </p:spPr>
        <p:txBody>
          <a:bodyPr wrap="square" rtlCol="0">
            <a:spAutoFit/>
          </a:bodyPr>
          <a:lstStyle/>
          <a:p>
            <a:pPr marL="0" indent="0">
              <a:buNone/>
            </a:pPr>
            <a:r>
              <a:rPr lang="en-US" sz="2400" dirty="0"/>
              <a:t>Employee data analysis is a analyzing the performance of the employee by considering the Various factors like gender, performance level, Ratings , and their achievements. In order to Identify the trends and patterns of different category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69602" y="4924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descr="A diagram of a company structure&#10;&#10;Description automatically generated">
            <a:extLst>
              <a:ext uri="{FF2B5EF4-FFF2-40B4-BE49-F238E27FC236}">
                <a16:creationId xmlns:a16="http://schemas.microsoft.com/office/drawing/2014/main" id="{DFEFFF4A-4956-D1CD-E4CC-8B1C7550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371600"/>
            <a:ext cx="7086600"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BB345F8-2F4E-728E-0B78-D1B59826DB62}"/>
              </a:ext>
            </a:extLst>
          </p:cNvPr>
          <p:cNvSpPr txBox="1"/>
          <p:nvPr/>
        </p:nvSpPr>
        <p:spPr>
          <a:xfrm>
            <a:off x="2819401" y="2196898"/>
            <a:ext cx="8381999" cy="1754326"/>
          </a:xfrm>
          <a:prstGeom prst="rect">
            <a:avLst/>
          </a:prstGeom>
          <a:noFill/>
        </p:spPr>
        <p:txBody>
          <a:bodyPr wrap="square" rtlCol="0">
            <a:spAutoFit/>
          </a:bodyPr>
          <a:lstStyle/>
          <a:p>
            <a:endParaRPr lang="en-US" dirty="0"/>
          </a:p>
          <a:p>
            <a:r>
              <a:rPr lang="en-US" dirty="0"/>
              <a:t>CONDITIONAL FORMATTING : MISSING ON EXCEL </a:t>
            </a:r>
          </a:p>
          <a:p>
            <a:r>
              <a:rPr lang="en-US" dirty="0"/>
              <a:t>FILTER                                        : REMOVE BLACK SPACE IN EXIT DATA </a:t>
            </a:r>
          </a:p>
          <a:p>
            <a:r>
              <a:rPr lang="en-US" dirty="0"/>
              <a:t>FORMULA                                 : </a:t>
            </a:r>
            <a:r>
              <a:rPr lang="en-US" sz="1600" dirty="0"/>
              <a:t>USING FORMULA FOR FIND EMPLOYEE PERFORMANCE VALUE         </a:t>
            </a:r>
            <a:endParaRPr lang="en-US" sz="1400" dirty="0"/>
          </a:p>
          <a:p>
            <a:r>
              <a:rPr lang="en-US" dirty="0"/>
              <a:t>PIVOT TABLE                             : SUMMARY </a:t>
            </a:r>
          </a:p>
          <a:p>
            <a:r>
              <a:rPr lang="en-US"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2" y="304800"/>
            <a:ext cx="9601196" cy="1303867"/>
          </a:xfrm>
        </p:spPr>
        <p:txBody>
          <a:bodyPr/>
          <a:lstStyle/>
          <a:p>
            <a:r>
              <a:rPr lang="en-IN" dirty="0"/>
              <a:t>Dataset Description</a:t>
            </a:r>
          </a:p>
        </p:txBody>
      </p:sp>
      <p:sp>
        <p:nvSpPr>
          <p:cNvPr id="3" name="TextBox 2">
            <a:extLst>
              <a:ext uri="{FF2B5EF4-FFF2-40B4-BE49-F238E27FC236}">
                <a16:creationId xmlns:a16="http://schemas.microsoft.com/office/drawing/2014/main" id="{2EF2B506-5B65-782F-2017-8D16CC810B7F}"/>
              </a:ext>
            </a:extLst>
          </p:cNvPr>
          <p:cNvSpPr txBox="1"/>
          <p:nvPr/>
        </p:nvSpPr>
        <p:spPr>
          <a:xfrm>
            <a:off x="685800" y="1470904"/>
            <a:ext cx="7321868" cy="1200329"/>
          </a:xfrm>
          <a:prstGeom prst="rect">
            <a:avLst/>
          </a:prstGeom>
          <a:noFill/>
        </p:spPr>
        <p:txBody>
          <a:bodyPr wrap="square" rtlCol="0">
            <a:spAutoFit/>
          </a:bodyPr>
          <a:lstStyle/>
          <a:p>
            <a:r>
              <a:rPr lang="en-US" sz="800" dirty="0"/>
              <a:t> </a:t>
            </a:r>
            <a:r>
              <a:rPr lang="en-US" sz="1800" dirty="0"/>
              <a:t>I have downloaded the employee data set from </a:t>
            </a:r>
            <a:r>
              <a:rPr lang="en-US" sz="1800" dirty="0" err="1"/>
              <a:t>kaggle</a:t>
            </a:r>
            <a:r>
              <a:rPr lang="en-US" sz="1800" dirty="0"/>
              <a:t>. In that data set it has 26 features is there, but I consider 10 features for performance analysis. The features are:</a:t>
            </a:r>
          </a:p>
          <a:p>
            <a:endParaRPr lang="en-US" dirty="0"/>
          </a:p>
        </p:txBody>
      </p:sp>
      <p:sp>
        <p:nvSpPr>
          <p:cNvPr id="4" name="TextBox 3">
            <a:extLst>
              <a:ext uri="{FF2B5EF4-FFF2-40B4-BE49-F238E27FC236}">
                <a16:creationId xmlns:a16="http://schemas.microsoft.com/office/drawing/2014/main" id="{70D46DE6-0819-BA91-044C-62B7A8244F04}"/>
              </a:ext>
            </a:extLst>
          </p:cNvPr>
          <p:cNvSpPr txBox="1"/>
          <p:nvPr/>
        </p:nvSpPr>
        <p:spPr>
          <a:xfrm>
            <a:off x="691662" y="2286000"/>
            <a:ext cx="10283666" cy="4208203"/>
          </a:xfrm>
          <a:prstGeom prst="rect">
            <a:avLst/>
          </a:prstGeom>
          <a:noFill/>
        </p:spPr>
        <p:txBody>
          <a:bodyPr wrap="square" rtlCol="0">
            <a:spAutoFit/>
          </a:bodyPr>
          <a:lstStyle/>
          <a:p>
            <a:pPr marL="342900" indent="-342900">
              <a:lnSpc>
                <a:spcPct val="150000"/>
              </a:lnSpc>
              <a:buFont typeface="+mj-lt"/>
              <a:buAutoNum type="arabicPeriod"/>
            </a:pPr>
            <a:r>
              <a:rPr lang="en-US" dirty="0"/>
              <a:t>EMPLOYEE ID</a:t>
            </a:r>
          </a:p>
          <a:p>
            <a:pPr marL="342900" indent="-342900">
              <a:lnSpc>
                <a:spcPct val="150000"/>
              </a:lnSpc>
              <a:buFont typeface="+mj-lt"/>
              <a:buAutoNum type="arabicPeriod"/>
            </a:pPr>
            <a:r>
              <a:rPr lang="en-US" dirty="0"/>
              <a:t>NAME</a:t>
            </a:r>
          </a:p>
          <a:p>
            <a:pPr marL="342900" indent="-342900">
              <a:lnSpc>
                <a:spcPct val="150000"/>
              </a:lnSpc>
              <a:buFont typeface="+mj-lt"/>
              <a:buAutoNum type="arabicPeriod"/>
            </a:pPr>
            <a:r>
              <a:rPr lang="en-US" dirty="0"/>
              <a:t>GENDER</a:t>
            </a:r>
          </a:p>
          <a:p>
            <a:pPr marL="342900" indent="-342900">
              <a:lnSpc>
                <a:spcPct val="150000"/>
              </a:lnSpc>
              <a:buFont typeface="+mj-lt"/>
              <a:buAutoNum type="arabicPeriod"/>
            </a:pPr>
            <a:r>
              <a:rPr lang="en-US" dirty="0"/>
              <a:t>DEPARTMENT</a:t>
            </a:r>
          </a:p>
          <a:p>
            <a:pPr marL="342900" indent="-342900">
              <a:lnSpc>
                <a:spcPct val="150000"/>
              </a:lnSpc>
              <a:buFont typeface="+mj-lt"/>
              <a:buAutoNum type="arabicPeriod"/>
            </a:pPr>
            <a:r>
              <a:rPr lang="en-US" dirty="0"/>
              <a:t>SALARY</a:t>
            </a:r>
          </a:p>
          <a:p>
            <a:pPr marL="342900" indent="-342900">
              <a:lnSpc>
                <a:spcPct val="150000"/>
              </a:lnSpc>
              <a:buFont typeface="+mj-lt"/>
              <a:buAutoNum type="arabicPeriod"/>
            </a:pPr>
            <a:r>
              <a:rPr lang="en-US" dirty="0"/>
              <a:t>START  DATE</a:t>
            </a:r>
          </a:p>
          <a:p>
            <a:pPr marL="342900" indent="-342900">
              <a:lnSpc>
                <a:spcPct val="150000"/>
              </a:lnSpc>
              <a:buFont typeface="+mj-lt"/>
              <a:buAutoNum type="arabicPeriod"/>
            </a:pPr>
            <a:r>
              <a:rPr lang="en-US" dirty="0"/>
              <a:t>EMPLOYEE CLASSIFICATION TYPE</a:t>
            </a:r>
          </a:p>
          <a:p>
            <a:pPr marL="342900" indent="-342900">
              <a:lnSpc>
                <a:spcPct val="150000"/>
              </a:lnSpc>
              <a:buFont typeface="+mj-lt"/>
              <a:buAutoNum type="arabicPeriod"/>
            </a:pPr>
            <a:r>
              <a:rPr lang="en-US" dirty="0"/>
              <a:t>PERFORMANCE SCORE</a:t>
            </a:r>
          </a:p>
          <a:p>
            <a:pPr marL="342900" indent="-342900">
              <a:lnSpc>
                <a:spcPct val="150000"/>
              </a:lnSpc>
              <a:buFont typeface="+mj-lt"/>
              <a:buAutoNum type="arabicPeriod"/>
            </a:pPr>
            <a:r>
              <a:rPr lang="en-US" dirty="0"/>
              <a:t>EMPLOYEE RATING</a:t>
            </a:r>
          </a:p>
          <a:p>
            <a:pPr marL="342900" indent="-342900">
              <a:lnSpc>
                <a:spcPct val="150000"/>
              </a:lnSpc>
              <a:buFont typeface="+mj-lt"/>
              <a:buAutoNum type="arabicPeriod"/>
            </a:pPr>
            <a:r>
              <a:rPr lang="en-US" dirty="0"/>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76700" y="1325634"/>
            <a:ext cx="4038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a:t>
            </a:r>
          </a:p>
        </p:txBody>
      </p:sp>
      <p:sp>
        <p:nvSpPr>
          <p:cNvPr id="10" name="TextBox 9">
            <a:extLst>
              <a:ext uri="{FF2B5EF4-FFF2-40B4-BE49-F238E27FC236}">
                <a16:creationId xmlns:a16="http://schemas.microsoft.com/office/drawing/2014/main" id="{9A38B30A-1B8C-3078-3B79-33753E80FD92}"/>
              </a:ext>
            </a:extLst>
          </p:cNvPr>
          <p:cNvSpPr txBox="1"/>
          <p:nvPr/>
        </p:nvSpPr>
        <p:spPr>
          <a:xfrm>
            <a:off x="2895600" y="2514600"/>
            <a:ext cx="7086600" cy="369332"/>
          </a:xfrm>
          <a:prstGeom prst="rect">
            <a:avLst/>
          </a:prstGeom>
          <a:noFill/>
        </p:spPr>
        <p:txBody>
          <a:bodyPr wrap="square" rtlCol="0">
            <a:spAutoFit/>
          </a:bodyPr>
          <a:lstStyle/>
          <a:p>
            <a:r>
              <a:rPr lang="en-US" dirty="0"/>
              <a:t>=IFS(Z8&gt;=5,"VERY HIGH",28&gt;=4,"HIGH" 28&gt;=3,"MED", TRUE, "LOW")</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3093</TotalTime>
  <Words>343</Words>
  <Application>Microsoft Macintosh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Times New Roman</vt:lpstr>
      <vt:lpstr>Trebuchet MS</vt:lpstr>
      <vt:lpstr>Crop</vt:lpstr>
      <vt:lpstr>Employee Data Analysis using Excel </vt:lpstr>
      <vt:lpstr>PROJECT TITLE</vt:lpstr>
      <vt:lpstr>INDEX</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Priya .p</cp:lastModifiedBy>
  <cp:revision>17</cp:revision>
  <dcterms:created xsi:type="dcterms:W3CDTF">2024-03-29T15:07:22Z</dcterms:created>
  <dcterms:modified xsi:type="dcterms:W3CDTF">2024-09-07T16:51:10Z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