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1"/>
  </p:notesMasterIdLst>
  <p:sldIdLst>
    <p:sldId id="256" r:id="rId2"/>
    <p:sldId id="264" r:id="rId3"/>
    <p:sldId id="257" r:id="rId4"/>
    <p:sldId id="310" r:id="rId5"/>
    <p:sldId id="259" r:id="rId6"/>
    <p:sldId id="301" r:id="rId7"/>
    <p:sldId id="272" r:id="rId8"/>
    <p:sldId id="302" r:id="rId9"/>
    <p:sldId id="303" r:id="rId10"/>
    <p:sldId id="304" r:id="rId11"/>
    <p:sldId id="305" r:id="rId12"/>
    <p:sldId id="266" r:id="rId13"/>
    <p:sldId id="306" r:id="rId14"/>
    <p:sldId id="307" r:id="rId15"/>
    <p:sldId id="308" r:id="rId16"/>
    <p:sldId id="309" r:id="rId17"/>
    <p:sldId id="311" r:id="rId18"/>
    <p:sldId id="312" r:id="rId19"/>
    <p:sldId id="314" r:id="rId20"/>
  </p:sldIdLst>
  <p:sldSz cx="9144000" cy="5143500" type="screen16x9"/>
  <p:notesSz cx="6858000" cy="9144000"/>
  <p:embeddedFontLst>
    <p:embeddedFont>
      <p:font typeface="Lexend Deca" panose="020B0604020202020204" charset="0"/>
      <p:regular r:id="rId22"/>
      <p:bold r:id="rId23"/>
    </p:embeddedFont>
    <p:embeddedFont>
      <p:font typeface="Lexend Deca Medium" panose="020B0604020202020204" charset="0"/>
      <p:regular r:id="rId24"/>
      <p:bold r:id="rId25"/>
    </p:embeddedFont>
    <p:embeddedFont>
      <p:font typeface="Metrophobic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4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ACD6E1-4866-4473-90C8-B29CE233F114}">
  <a:tblStyle styleId="{47ACD6E1-4866-4473-90C8-B29CE233F1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11d64e80a0f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11d64e80a0f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707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11d64e80a0f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11d64e80a0f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2383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1d64e80a0f_0_28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1d64e80a0f_0_28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11d64e80a0f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11d64e80a0f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0336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11d64e80a0f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11d64e80a0f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75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11d64e80a0f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11d64e80a0f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700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11d64e80a0f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11d64e80a0f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030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11d64e80a0f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11d64e80a0f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2089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11d64e80a0f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11d64e80a0f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6314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11d64e80a0f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11d64e80a0f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3325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1d64e80a0f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1d64e80a0f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a27d405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a27d405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11d64e80a0f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11d64e80a0f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1829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1d64e80a0f_0_28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1d64e80a0f_0_28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1d64e80a0f_0_28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1d64e80a0f_0_28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026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11d64e80a0f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11d64e80a0f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11d64e80a0f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11d64e80a0f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813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11d64e80a0f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11d64e80a0f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6849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1700" y="1104000"/>
            <a:ext cx="6102300" cy="21723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21700" y="3313225"/>
            <a:ext cx="4764300" cy="482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name="adj1" fmla="val 2036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ONLY_1_1_1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44" name="Google Shape;144;p21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name="adj1" fmla="val 3857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1"/>
          </p:nvPr>
        </p:nvSpPr>
        <p:spPr>
          <a:xfrm>
            <a:off x="2094221" y="1576890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2"/>
          </p:nvPr>
        </p:nvSpPr>
        <p:spPr>
          <a:xfrm>
            <a:off x="2094221" y="12562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3"/>
          </p:nvPr>
        </p:nvSpPr>
        <p:spPr>
          <a:xfrm>
            <a:off x="5717021" y="1576890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4"/>
          </p:nvPr>
        </p:nvSpPr>
        <p:spPr>
          <a:xfrm>
            <a:off x="5717021" y="12562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subTitle" idx="5"/>
          </p:nvPr>
        </p:nvSpPr>
        <p:spPr>
          <a:xfrm>
            <a:off x="2094221" y="2272490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ubTitle" idx="6"/>
          </p:nvPr>
        </p:nvSpPr>
        <p:spPr>
          <a:xfrm>
            <a:off x="2094221" y="19518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subTitle" idx="7"/>
          </p:nvPr>
        </p:nvSpPr>
        <p:spPr>
          <a:xfrm>
            <a:off x="5717021" y="2272490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ubTitle" idx="8"/>
          </p:nvPr>
        </p:nvSpPr>
        <p:spPr>
          <a:xfrm>
            <a:off x="5717021" y="19518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subTitle" idx="9"/>
          </p:nvPr>
        </p:nvSpPr>
        <p:spPr>
          <a:xfrm>
            <a:off x="2094221" y="2968090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13"/>
          </p:nvPr>
        </p:nvSpPr>
        <p:spPr>
          <a:xfrm>
            <a:off x="2094221" y="26474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subTitle" idx="14"/>
          </p:nvPr>
        </p:nvSpPr>
        <p:spPr>
          <a:xfrm>
            <a:off x="5717021" y="2968090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subTitle" idx="15"/>
          </p:nvPr>
        </p:nvSpPr>
        <p:spPr>
          <a:xfrm>
            <a:off x="5717021" y="26474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subTitle" idx="16"/>
          </p:nvPr>
        </p:nvSpPr>
        <p:spPr>
          <a:xfrm>
            <a:off x="2094221" y="3663689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subTitle" idx="17"/>
          </p:nvPr>
        </p:nvSpPr>
        <p:spPr>
          <a:xfrm>
            <a:off x="2094221" y="33430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subTitle" idx="18"/>
          </p:nvPr>
        </p:nvSpPr>
        <p:spPr>
          <a:xfrm>
            <a:off x="5717021" y="3663689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subTitle" idx="19"/>
          </p:nvPr>
        </p:nvSpPr>
        <p:spPr>
          <a:xfrm>
            <a:off x="5717021" y="33430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ubTitle" idx="20"/>
          </p:nvPr>
        </p:nvSpPr>
        <p:spPr>
          <a:xfrm>
            <a:off x="2094221" y="4359290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21"/>
          </p:nvPr>
        </p:nvSpPr>
        <p:spPr>
          <a:xfrm>
            <a:off x="2094221" y="40386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22"/>
          </p:nvPr>
        </p:nvSpPr>
        <p:spPr>
          <a:xfrm>
            <a:off x="5717021" y="4359290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23"/>
          </p:nvPr>
        </p:nvSpPr>
        <p:spPr>
          <a:xfrm>
            <a:off x="5717021" y="40386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title" idx="24" hasCustomPrompt="1"/>
          </p:nvPr>
        </p:nvSpPr>
        <p:spPr>
          <a:xfrm>
            <a:off x="1125971" y="1331700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6" name="Google Shape;166;p21"/>
          <p:cNvSpPr txBox="1">
            <a:spLocks noGrp="1"/>
          </p:cNvSpPr>
          <p:nvPr>
            <p:ph type="title" idx="25" hasCustomPrompt="1"/>
          </p:nvPr>
        </p:nvSpPr>
        <p:spPr>
          <a:xfrm>
            <a:off x="1125971" y="2027638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7" name="Google Shape;167;p21"/>
          <p:cNvSpPr txBox="1">
            <a:spLocks noGrp="1"/>
          </p:cNvSpPr>
          <p:nvPr>
            <p:ph type="title" idx="26" hasCustomPrompt="1"/>
          </p:nvPr>
        </p:nvSpPr>
        <p:spPr>
          <a:xfrm>
            <a:off x="1125971" y="2723575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8" name="Google Shape;168;p21"/>
          <p:cNvSpPr txBox="1">
            <a:spLocks noGrp="1"/>
          </p:cNvSpPr>
          <p:nvPr>
            <p:ph type="title" idx="27" hasCustomPrompt="1"/>
          </p:nvPr>
        </p:nvSpPr>
        <p:spPr>
          <a:xfrm>
            <a:off x="1125971" y="3419513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9" name="Google Shape;169;p21"/>
          <p:cNvSpPr txBox="1">
            <a:spLocks noGrp="1"/>
          </p:cNvSpPr>
          <p:nvPr>
            <p:ph type="title" idx="28" hasCustomPrompt="1"/>
          </p:nvPr>
        </p:nvSpPr>
        <p:spPr>
          <a:xfrm>
            <a:off x="1125971" y="4115450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21"/>
          <p:cNvSpPr txBox="1">
            <a:spLocks noGrp="1"/>
          </p:cNvSpPr>
          <p:nvPr>
            <p:ph type="title" idx="29" hasCustomPrompt="1"/>
          </p:nvPr>
        </p:nvSpPr>
        <p:spPr>
          <a:xfrm>
            <a:off x="4755221" y="1331700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1" name="Google Shape;171;p21"/>
          <p:cNvSpPr txBox="1">
            <a:spLocks noGrp="1"/>
          </p:cNvSpPr>
          <p:nvPr>
            <p:ph type="title" idx="30" hasCustomPrompt="1"/>
          </p:nvPr>
        </p:nvSpPr>
        <p:spPr>
          <a:xfrm>
            <a:off x="4755221" y="2027638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2" name="Google Shape;172;p21"/>
          <p:cNvSpPr txBox="1">
            <a:spLocks noGrp="1"/>
          </p:cNvSpPr>
          <p:nvPr>
            <p:ph type="title" idx="31" hasCustomPrompt="1"/>
          </p:nvPr>
        </p:nvSpPr>
        <p:spPr>
          <a:xfrm>
            <a:off x="4755221" y="2723575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3" name="Google Shape;173;p21"/>
          <p:cNvSpPr txBox="1">
            <a:spLocks noGrp="1"/>
          </p:cNvSpPr>
          <p:nvPr>
            <p:ph type="title" idx="32" hasCustomPrompt="1"/>
          </p:nvPr>
        </p:nvSpPr>
        <p:spPr>
          <a:xfrm>
            <a:off x="4755221" y="3419513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4" name="Google Shape;174;p21"/>
          <p:cNvSpPr txBox="1">
            <a:spLocks noGrp="1"/>
          </p:cNvSpPr>
          <p:nvPr>
            <p:ph type="title" idx="33" hasCustomPrompt="1"/>
          </p:nvPr>
        </p:nvSpPr>
        <p:spPr>
          <a:xfrm>
            <a:off x="4755221" y="4115450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TITLE_ONLY_2">
    <p:bg>
      <p:bgPr>
        <a:gradFill>
          <a:gsLst>
            <a:gs pos="0">
              <a:schemeClr val="lt2"/>
            </a:gs>
            <a:gs pos="50000">
              <a:schemeClr val="dk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3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name="adj1" fmla="val 3857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3">
    <p:bg>
      <p:bgPr>
        <a:gradFill>
          <a:gsLst>
            <a:gs pos="0">
              <a:schemeClr val="dk2"/>
            </a:gs>
            <a:gs pos="2000">
              <a:schemeClr val="dk2"/>
            </a:gs>
            <a:gs pos="50000">
              <a:schemeClr val="dk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4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name="adj1" fmla="val 3857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name="adj1" fmla="val 2036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567450" y="3246946"/>
            <a:ext cx="4170300" cy="61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2567450" y="1167600"/>
            <a:ext cx="2154900" cy="1735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567450" y="3960200"/>
            <a:ext cx="4170300" cy="288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name="adj1" fmla="val 3857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name="adj1" fmla="val 2036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2336200" y="941150"/>
            <a:ext cx="5928000" cy="29067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name="adj1" fmla="val 2036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5071250" y="1478163"/>
            <a:ext cx="3352800" cy="1275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5071250" y="2841588"/>
            <a:ext cx="3352800" cy="1076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6A92">
              <a:alpha val="3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5587500" y="1205970"/>
            <a:ext cx="2659500" cy="1066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Lexend Deca Medium"/>
              <a:buNone/>
              <a:defRPr sz="23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name="adj1" fmla="val 2036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 hasCustomPrompt="1"/>
          </p:nvPr>
        </p:nvSpPr>
        <p:spPr>
          <a:xfrm>
            <a:off x="2402125" y="1330163"/>
            <a:ext cx="5728500" cy="1641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08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>
            <a:spLocks noGrp="1"/>
          </p:cNvSpPr>
          <p:nvPr>
            <p:ph type="subTitle" idx="1"/>
          </p:nvPr>
        </p:nvSpPr>
        <p:spPr>
          <a:xfrm>
            <a:off x="2402125" y="3100638"/>
            <a:ext cx="4850100" cy="27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TITLE_ONLY_1_1_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1"/>
          </p:nvPr>
        </p:nvSpPr>
        <p:spPr>
          <a:xfrm>
            <a:off x="4347813" y="1709625"/>
            <a:ext cx="3753600" cy="50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2"/>
          </p:nvPr>
        </p:nvSpPr>
        <p:spPr>
          <a:xfrm>
            <a:off x="4347821" y="1355825"/>
            <a:ext cx="16560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ubTitle" idx="3"/>
          </p:nvPr>
        </p:nvSpPr>
        <p:spPr>
          <a:xfrm>
            <a:off x="4347813" y="2780700"/>
            <a:ext cx="3753600" cy="50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4"/>
          </p:nvPr>
        </p:nvSpPr>
        <p:spPr>
          <a:xfrm>
            <a:off x="4347821" y="2426900"/>
            <a:ext cx="16560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subTitle" idx="5"/>
          </p:nvPr>
        </p:nvSpPr>
        <p:spPr>
          <a:xfrm>
            <a:off x="4347813" y="3851775"/>
            <a:ext cx="3753600" cy="50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subTitle" idx="6"/>
          </p:nvPr>
        </p:nvSpPr>
        <p:spPr>
          <a:xfrm>
            <a:off x="4347821" y="3497975"/>
            <a:ext cx="16560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37" name="Google Shape;137;p20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name="adj1" fmla="val 3857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title" idx="7" hasCustomPrompt="1"/>
          </p:nvPr>
        </p:nvSpPr>
        <p:spPr>
          <a:xfrm>
            <a:off x="1848738" y="1395650"/>
            <a:ext cx="2259300" cy="50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 idx="8" hasCustomPrompt="1"/>
          </p:nvPr>
        </p:nvSpPr>
        <p:spPr>
          <a:xfrm>
            <a:off x="1848738" y="2452638"/>
            <a:ext cx="2259300" cy="50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0" name="Google Shape;140;p20"/>
          <p:cNvSpPr txBox="1">
            <a:spLocks noGrp="1"/>
          </p:cNvSpPr>
          <p:nvPr>
            <p:ph type="title" idx="9" hasCustomPrompt="1"/>
          </p:nvPr>
        </p:nvSpPr>
        <p:spPr>
          <a:xfrm>
            <a:off x="1848738" y="3509625"/>
            <a:ext cx="2259300" cy="50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2000">
              <a:schemeClr val="dk2"/>
            </a:gs>
            <a:gs pos="5000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●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○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■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●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○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■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●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○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■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6" r:id="rId9"/>
    <p:sldLayoutId id="2147483667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ctrTitle"/>
          </p:nvPr>
        </p:nvSpPr>
        <p:spPr>
          <a:xfrm>
            <a:off x="2321700" y="1104000"/>
            <a:ext cx="6102300" cy="21723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/>
              <a:t>Music </a:t>
            </a:r>
            <a:r>
              <a:rPr lang="en-IN" sz="2900" dirty="0"/>
              <a:t>Connect the People</a:t>
            </a:r>
            <a:r>
              <a:rPr lang="en" sz="3100" dirty="0"/>
              <a:t> </a:t>
            </a:r>
            <a:r>
              <a:rPr lang="en-IN" sz="5000" dirty="0">
                <a:solidFill>
                  <a:schemeClr val="dk2"/>
                </a:solidFill>
              </a:rPr>
              <a:t>Online</a:t>
            </a:r>
            <a:r>
              <a:rPr lang="en" sz="5000" dirty="0">
                <a:solidFill>
                  <a:schemeClr val="dk2"/>
                </a:solidFill>
              </a:rPr>
              <a:t> </a:t>
            </a:r>
            <a:r>
              <a:rPr lang="en-IN" sz="5000" dirty="0">
                <a:solidFill>
                  <a:schemeClr val="dk2"/>
                </a:solidFill>
              </a:rPr>
              <a:t>Music Store</a:t>
            </a:r>
            <a:r>
              <a:rPr lang="en" sz="5500" dirty="0">
                <a:solidFill>
                  <a:schemeClr val="dk2"/>
                </a:solidFill>
              </a:rPr>
              <a:t> </a:t>
            </a:r>
            <a:endParaRPr sz="55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300" dirty="0">
                <a:solidFill>
                  <a:schemeClr val="lt2"/>
                </a:solidFill>
              </a:rPr>
              <a:t>Analysis</a:t>
            </a:r>
            <a:endParaRPr sz="4500" dirty="0"/>
          </a:p>
        </p:txBody>
      </p:sp>
      <p:grpSp>
        <p:nvGrpSpPr>
          <p:cNvPr id="200" name="Google Shape;200;p28"/>
          <p:cNvGrpSpPr/>
          <p:nvPr/>
        </p:nvGrpSpPr>
        <p:grpSpPr>
          <a:xfrm>
            <a:off x="3894175" y="3630075"/>
            <a:ext cx="4113600" cy="146102"/>
            <a:chOff x="3974600" y="4154930"/>
            <a:chExt cx="4113600" cy="146102"/>
          </a:xfrm>
        </p:grpSpPr>
        <p:sp>
          <p:nvSpPr>
            <p:cNvPr id="201" name="Google Shape;201;p28"/>
            <p:cNvSpPr/>
            <p:nvPr/>
          </p:nvSpPr>
          <p:spPr>
            <a:xfrm>
              <a:off x="3974600" y="4214463"/>
              <a:ext cx="4113600" cy="39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3974600" y="4214503"/>
              <a:ext cx="646900" cy="38915"/>
            </a:xfrm>
            <a:custGeom>
              <a:avLst/>
              <a:gdLst/>
              <a:ahLst/>
              <a:cxnLst/>
              <a:rect l="l" t="t" r="r" b="b"/>
              <a:pathLst>
                <a:path w="11304" h="680" extrusionOk="0">
                  <a:moveTo>
                    <a:pt x="347" y="0"/>
                  </a:moveTo>
                  <a:cubicBezTo>
                    <a:pt x="153" y="0"/>
                    <a:pt x="0" y="152"/>
                    <a:pt x="0" y="347"/>
                  </a:cubicBezTo>
                  <a:cubicBezTo>
                    <a:pt x="0" y="527"/>
                    <a:pt x="153" y="679"/>
                    <a:pt x="347" y="679"/>
                  </a:cubicBezTo>
                  <a:lnTo>
                    <a:pt x="11248" y="679"/>
                  </a:lnTo>
                  <a:cubicBezTo>
                    <a:pt x="11248" y="458"/>
                    <a:pt x="11261" y="222"/>
                    <a:pt x="11303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4519857" y="4154930"/>
              <a:ext cx="146045" cy="146102"/>
            </a:xfrm>
            <a:custGeom>
              <a:avLst/>
              <a:gdLst/>
              <a:ahLst/>
              <a:cxnLst/>
              <a:rect l="l" t="t" r="r" b="b"/>
              <a:pathLst>
                <a:path w="2552" h="2553" extrusionOk="0">
                  <a:moveTo>
                    <a:pt x="1276" y="1"/>
                  </a:moveTo>
                  <a:cubicBezTo>
                    <a:pt x="568" y="1"/>
                    <a:pt x="0" y="570"/>
                    <a:pt x="0" y="1277"/>
                  </a:cubicBezTo>
                  <a:cubicBezTo>
                    <a:pt x="0" y="1984"/>
                    <a:pt x="568" y="2552"/>
                    <a:pt x="1276" y="2552"/>
                  </a:cubicBezTo>
                  <a:cubicBezTo>
                    <a:pt x="1983" y="2552"/>
                    <a:pt x="2552" y="1984"/>
                    <a:pt x="2552" y="1277"/>
                  </a:cubicBezTo>
                  <a:cubicBezTo>
                    <a:pt x="2552" y="570"/>
                    <a:pt x="1983" y="1"/>
                    <a:pt x="1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4564265" y="4199395"/>
              <a:ext cx="57228" cy="57170"/>
            </a:xfrm>
            <a:custGeom>
              <a:avLst/>
              <a:gdLst/>
              <a:ahLst/>
              <a:cxnLst/>
              <a:rect l="l" t="t" r="r" b="b"/>
              <a:pathLst>
                <a:path w="1000" h="999" extrusionOk="0">
                  <a:moveTo>
                    <a:pt x="500" y="0"/>
                  </a:moveTo>
                  <a:cubicBezTo>
                    <a:pt x="223" y="0"/>
                    <a:pt x="1" y="222"/>
                    <a:pt x="1" y="500"/>
                  </a:cubicBezTo>
                  <a:cubicBezTo>
                    <a:pt x="1" y="777"/>
                    <a:pt x="223" y="999"/>
                    <a:pt x="500" y="999"/>
                  </a:cubicBezTo>
                  <a:cubicBezTo>
                    <a:pt x="777" y="999"/>
                    <a:pt x="999" y="777"/>
                    <a:pt x="999" y="500"/>
                  </a:cubicBezTo>
                  <a:cubicBezTo>
                    <a:pt x="999" y="222"/>
                    <a:pt x="777" y="0"/>
                    <a:pt x="500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28"/>
          <p:cNvGrpSpPr/>
          <p:nvPr/>
        </p:nvGrpSpPr>
        <p:grpSpPr>
          <a:xfrm>
            <a:off x="2321700" y="3461795"/>
            <a:ext cx="1314377" cy="482094"/>
            <a:chOff x="2402125" y="3986650"/>
            <a:chExt cx="1314377" cy="482094"/>
          </a:xfrm>
        </p:grpSpPr>
        <p:sp>
          <p:nvSpPr>
            <p:cNvPr id="206" name="Google Shape;206;p28"/>
            <p:cNvSpPr/>
            <p:nvPr/>
          </p:nvSpPr>
          <p:spPr>
            <a:xfrm>
              <a:off x="2821234" y="3986650"/>
              <a:ext cx="492273" cy="482094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3003288" y="4154642"/>
              <a:ext cx="42768" cy="146115"/>
            </a:xfrm>
            <a:custGeom>
              <a:avLst/>
              <a:gdLst/>
              <a:ahLst/>
              <a:cxnLst/>
              <a:rect l="l" t="t" r="r" b="b"/>
              <a:pathLst>
                <a:path w="958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58" y="3273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3084404" y="4154642"/>
              <a:ext cx="43393" cy="146115"/>
            </a:xfrm>
            <a:custGeom>
              <a:avLst/>
              <a:gdLst/>
              <a:ahLst/>
              <a:cxnLst/>
              <a:rect l="l" t="t" r="r" b="b"/>
              <a:pathLst>
                <a:path w="972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71" y="3273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3455209" y="4097008"/>
              <a:ext cx="261293" cy="261337"/>
            </a:xfrm>
            <a:custGeom>
              <a:avLst/>
              <a:gdLst/>
              <a:ahLst/>
              <a:cxnLst/>
              <a:rect l="l" t="t" r="r" b="b"/>
              <a:pathLst>
                <a:path w="5853" h="5854" extrusionOk="0">
                  <a:moveTo>
                    <a:pt x="2927" y="1"/>
                  </a:moveTo>
                  <a:cubicBezTo>
                    <a:pt x="1319" y="1"/>
                    <a:pt x="1" y="1319"/>
                    <a:pt x="1" y="2928"/>
                  </a:cubicBezTo>
                  <a:cubicBezTo>
                    <a:pt x="1" y="4550"/>
                    <a:pt x="1319" y="5853"/>
                    <a:pt x="2927" y="5853"/>
                  </a:cubicBezTo>
                  <a:cubicBezTo>
                    <a:pt x="4549" y="5853"/>
                    <a:pt x="5853" y="4550"/>
                    <a:pt x="5853" y="2928"/>
                  </a:cubicBezTo>
                  <a:cubicBezTo>
                    <a:pt x="5853" y="1319"/>
                    <a:pt x="4549" y="1"/>
                    <a:pt x="2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3557397" y="4199776"/>
              <a:ext cx="48928" cy="56428"/>
            </a:xfrm>
            <a:custGeom>
              <a:avLst/>
              <a:gdLst/>
              <a:ahLst/>
              <a:cxnLst/>
              <a:rect l="l" t="t" r="r" b="b"/>
              <a:pathLst>
                <a:path w="1096" h="1264" extrusionOk="0">
                  <a:moveTo>
                    <a:pt x="0" y="1"/>
                  </a:moveTo>
                  <a:lnTo>
                    <a:pt x="0" y="1263"/>
                  </a:lnTo>
                  <a:lnTo>
                    <a:pt x="1095" y="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3606281" y="4199776"/>
              <a:ext cx="8125" cy="55803"/>
            </a:xfrm>
            <a:custGeom>
              <a:avLst/>
              <a:gdLst/>
              <a:ahLst/>
              <a:cxnLst/>
              <a:rect l="l" t="t" r="r" b="b"/>
              <a:pathLst>
                <a:path w="182" h="1250" extrusionOk="0">
                  <a:moveTo>
                    <a:pt x="0" y="1"/>
                  </a:moveTo>
                  <a:lnTo>
                    <a:pt x="0" y="1249"/>
                  </a:lnTo>
                  <a:lnTo>
                    <a:pt x="181" y="124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2402125" y="4097008"/>
              <a:ext cx="260668" cy="261337"/>
            </a:xfrm>
            <a:custGeom>
              <a:avLst/>
              <a:gdLst/>
              <a:ahLst/>
              <a:cxnLst/>
              <a:rect l="l" t="t" r="r" b="b"/>
              <a:pathLst>
                <a:path w="5839" h="5854" extrusionOk="0">
                  <a:moveTo>
                    <a:pt x="2913" y="1"/>
                  </a:moveTo>
                  <a:cubicBezTo>
                    <a:pt x="1304" y="1"/>
                    <a:pt x="1" y="1319"/>
                    <a:pt x="1" y="2928"/>
                  </a:cubicBezTo>
                  <a:cubicBezTo>
                    <a:pt x="1" y="4550"/>
                    <a:pt x="1304" y="5853"/>
                    <a:pt x="2913" y="5853"/>
                  </a:cubicBezTo>
                  <a:cubicBezTo>
                    <a:pt x="4535" y="5853"/>
                    <a:pt x="5839" y="4550"/>
                    <a:pt x="5839" y="2928"/>
                  </a:cubicBezTo>
                  <a:cubicBezTo>
                    <a:pt x="5839" y="1319"/>
                    <a:pt x="4535" y="1"/>
                    <a:pt x="2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2511679" y="4199776"/>
              <a:ext cx="49017" cy="56428"/>
            </a:xfrm>
            <a:custGeom>
              <a:avLst/>
              <a:gdLst/>
              <a:ahLst/>
              <a:cxnLst/>
              <a:rect l="l" t="t" r="r" b="b"/>
              <a:pathLst>
                <a:path w="1098" h="1264" extrusionOk="0">
                  <a:moveTo>
                    <a:pt x="1097" y="1"/>
                  </a:moveTo>
                  <a:lnTo>
                    <a:pt x="1" y="626"/>
                  </a:lnTo>
                  <a:lnTo>
                    <a:pt x="1097" y="1263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2504268" y="4199776"/>
              <a:ext cx="7455" cy="55803"/>
            </a:xfrm>
            <a:custGeom>
              <a:avLst/>
              <a:gdLst/>
              <a:ahLst/>
              <a:cxnLst/>
              <a:rect l="l" t="t" r="r" b="b"/>
              <a:pathLst>
                <a:path w="167" h="1250" extrusionOk="0">
                  <a:moveTo>
                    <a:pt x="1" y="1"/>
                  </a:moveTo>
                  <a:lnTo>
                    <a:pt x="1" y="1249"/>
                  </a:lnTo>
                  <a:lnTo>
                    <a:pt x="167" y="124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28"/>
          <p:cNvGrpSpPr/>
          <p:nvPr/>
        </p:nvGrpSpPr>
        <p:grpSpPr>
          <a:xfrm>
            <a:off x="723837" y="552000"/>
            <a:ext cx="1244188" cy="1640915"/>
            <a:chOff x="723837" y="552000"/>
            <a:chExt cx="1244188" cy="1640915"/>
          </a:xfrm>
        </p:grpSpPr>
        <p:sp>
          <p:nvSpPr>
            <p:cNvPr id="216" name="Google Shape;216;p28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" name="Google Shape;219;p28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220" name="Google Shape;220;p28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8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" name="Google Shape;222;p28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223" name="Google Shape;223;p28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8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8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" name="Google Shape;226;p28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227" name="Google Shape;227;p28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8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8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8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8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8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8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8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5" name="Google Shape;235;p28"/>
            <p:cNvSpPr txBox="1"/>
            <p:nvPr/>
          </p:nvSpPr>
          <p:spPr>
            <a:xfrm>
              <a:off x="1085175" y="1029513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Search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236" name="Google Shape;236;p28"/>
            <p:cNvSpPr txBox="1"/>
            <p:nvPr/>
          </p:nvSpPr>
          <p:spPr>
            <a:xfrm>
              <a:off x="1085175" y="1526138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Home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237" name="Google Shape;237;p28"/>
            <p:cNvSpPr txBox="1"/>
            <p:nvPr/>
          </p:nvSpPr>
          <p:spPr>
            <a:xfrm>
              <a:off x="1085175" y="2007575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Library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cxnSp>
          <p:nvCxnSpPr>
            <p:cNvPr id="238" name="Google Shape;238;p28"/>
            <p:cNvCxnSpPr/>
            <p:nvPr/>
          </p:nvCxnSpPr>
          <p:spPr>
            <a:xfrm>
              <a:off x="729625" y="1355100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28"/>
            <p:cNvCxnSpPr/>
            <p:nvPr/>
          </p:nvCxnSpPr>
          <p:spPr>
            <a:xfrm>
              <a:off x="729625" y="1845525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0" name="Google Shape;240;p28"/>
          <p:cNvGrpSpPr/>
          <p:nvPr/>
        </p:nvGrpSpPr>
        <p:grpSpPr>
          <a:xfrm>
            <a:off x="2465285" y="552003"/>
            <a:ext cx="599322" cy="250348"/>
            <a:chOff x="2465285" y="552003"/>
            <a:chExt cx="599322" cy="250348"/>
          </a:xfrm>
        </p:grpSpPr>
        <p:sp>
          <p:nvSpPr>
            <p:cNvPr id="241" name="Google Shape;241;p28"/>
            <p:cNvSpPr/>
            <p:nvPr/>
          </p:nvSpPr>
          <p:spPr>
            <a:xfrm>
              <a:off x="2465285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2569277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3" name="Google Shape;243;p28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 flipH="1">
              <a:off x="2912966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45" name="Google Shape;245;p28"/>
          <p:cNvSpPr txBox="1"/>
          <p:nvPr/>
        </p:nvSpPr>
        <p:spPr>
          <a:xfrm>
            <a:off x="3256650" y="604125"/>
            <a:ext cx="16110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M</a:t>
            </a:r>
            <a:r>
              <a:rPr lang="en" sz="1100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usic Playlists</a:t>
            </a:r>
            <a:endParaRPr sz="1100" dirty="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41"/>
          <p:cNvSpPr txBox="1">
            <a:spLocks noGrp="1"/>
          </p:cNvSpPr>
          <p:nvPr>
            <p:ph type="subTitle" idx="1"/>
          </p:nvPr>
        </p:nvSpPr>
        <p:spPr>
          <a:xfrm>
            <a:off x="2131930" y="2018296"/>
            <a:ext cx="4850100" cy="270757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" sz="1300" dirty="0"/>
              <a:t>5.  </a:t>
            </a:r>
            <a:r>
              <a:rPr lang="en-IN" sz="1300" dirty="0" err="1"/>
              <a:t>FrantiÅ¡ek</a:t>
            </a:r>
            <a:r>
              <a:rPr lang="en-IN" sz="1300" dirty="0"/>
              <a:t>  </a:t>
            </a:r>
            <a:r>
              <a:rPr lang="en-IN" sz="1300" dirty="0" err="1"/>
              <a:t>WichterlovÃ</a:t>
            </a:r>
            <a:r>
              <a:rPr lang="en-IN" sz="1300" dirty="0"/>
              <a:t>¡ Czech Republic</a:t>
            </a:r>
          </a:p>
          <a:p>
            <a:pPr marL="0" indent="0">
              <a:spcAft>
                <a:spcPts val="1200"/>
              </a:spcAft>
            </a:pPr>
            <a:endParaRPr sz="1200" dirty="0"/>
          </a:p>
        </p:txBody>
      </p:sp>
      <p:sp>
        <p:nvSpPr>
          <p:cNvPr id="1039" name="Google Shape;1039;p41"/>
          <p:cNvSpPr txBox="1">
            <a:spLocks noGrp="1"/>
          </p:cNvSpPr>
          <p:nvPr>
            <p:ph type="title"/>
          </p:nvPr>
        </p:nvSpPr>
        <p:spPr>
          <a:xfrm>
            <a:off x="2090398" y="1552545"/>
            <a:ext cx="4881770" cy="1356993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/>
              <a:t>144.54</a:t>
            </a:r>
            <a:endParaRPr sz="7000" dirty="0"/>
          </a:p>
        </p:txBody>
      </p:sp>
      <p:grpSp>
        <p:nvGrpSpPr>
          <p:cNvPr id="1040" name="Google Shape;1040;p41"/>
          <p:cNvGrpSpPr/>
          <p:nvPr/>
        </p:nvGrpSpPr>
        <p:grpSpPr>
          <a:xfrm>
            <a:off x="723837" y="552000"/>
            <a:ext cx="1244188" cy="1640915"/>
            <a:chOff x="723837" y="552000"/>
            <a:chExt cx="1244188" cy="1640915"/>
          </a:xfrm>
        </p:grpSpPr>
        <p:sp>
          <p:nvSpPr>
            <p:cNvPr id="1041" name="Google Shape;1041;p41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1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1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4" name="Google Shape;1044;p41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1045" name="Google Shape;1045;p41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1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41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1048" name="Google Shape;1048;p41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1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1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41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1052" name="Google Shape;1052;p41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1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1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1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1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1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1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1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0" name="Google Shape;1060;p41"/>
            <p:cNvSpPr txBox="1"/>
            <p:nvPr/>
          </p:nvSpPr>
          <p:spPr>
            <a:xfrm>
              <a:off x="1085175" y="1029513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Search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1061" name="Google Shape;1061;p41"/>
            <p:cNvSpPr txBox="1"/>
            <p:nvPr/>
          </p:nvSpPr>
          <p:spPr>
            <a:xfrm>
              <a:off x="1085175" y="1526138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Home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1062" name="Google Shape;1062;p41"/>
            <p:cNvSpPr txBox="1"/>
            <p:nvPr/>
          </p:nvSpPr>
          <p:spPr>
            <a:xfrm>
              <a:off x="1085175" y="2007575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Library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cxnSp>
          <p:nvCxnSpPr>
            <p:cNvPr id="1063" name="Google Shape;1063;p41"/>
            <p:cNvCxnSpPr/>
            <p:nvPr/>
          </p:nvCxnSpPr>
          <p:spPr>
            <a:xfrm>
              <a:off x="729625" y="1355100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41"/>
            <p:cNvCxnSpPr/>
            <p:nvPr/>
          </p:nvCxnSpPr>
          <p:spPr>
            <a:xfrm>
              <a:off x="729625" y="1845525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65" name="Google Shape;1065;p41"/>
          <p:cNvGrpSpPr/>
          <p:nvPr/>
        </p:nvGrpSpPr>
        <p:grpSpPr>
          <a:xfrm>
            <a:off x="2465285" y="552003"/>
            <a:ext cx="599322" cy="250348"/>
            <a:chOff x="2465285" y="552003"/>
            <a:chExt cx="599322" cy="250348"/>
          </a:xfrm>
        </p:grpSpPr>
        <p:sp>
          <p:nvSpPr>
            <p:cNvPr id="1066" name="Google Shape;1066;p41"/>
            <p:cNvSpPr/>
            <p:nvPr/>
          </p:nvSpPr>
          <p:spPr>
            <a:xfrm>
              <a:off x="2465285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1"/>
            <p:cNvSpPr/>
            <p:nvPr/>
          </p:nvSpPr>
          <p:spPr>
            <a:xfrm>
              <a:off x="2569277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68" name="Google Shape;1068;p41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1"/>
            <p:cNvSpPr/>
            <p:nvPr/>
          </p:nvSpPr>
          <p:spPr>
            <a:xfrm flipH="1">
              <a:off x="2912966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72" name="Google Shape;1072;p41"/>
          <p:cNvSpPr/>
          <p:nvPr/>
        </p:nvSpPr>
        <p:spPr>
          <a:xfrm>
            <a:off x="3921506" y="3438554"/>
            <a:ext cx="646900" cy="38915"/>
          </a:xfrm>
          <a:custGeom>
            <a:avLst/>
            <a:gdLst/>
            <a:ahLst/>
            <a:cxnLst/>
            <a:rect l="l" t="t" r="r" b="b"/>
            <a:pathLst>
              <a:path w="11304" h="680" extrusionOk="0">
                <a:moveTo>
                  <a:pt x="347" y="0"/>
                </a:moveTo>
                <a:cubicBezTo>
                  <a:pt x="153" y="0"/>
                  <a:pt x="0" y="152"/>
                  <a:pt x="0" y="347"/>
                </a:cubicBezTo>
                <a:cubicBezTo>
                  <a:pt x="0" y="527"/>
                  <a:pt x="153" y="679"/>
                  <a:pt x="347" y="679"/>
                </a:cubicBezTo>
                <a:lnTo>
                  <a:pt x="11248" y="679"/>
                </a:lnTo>
                <a:cubicBezTo>
                  <a:pt x="11248" y="458"/>
                  <a:pt x="11261" y="222"/>
                  <a:pt x="11303" y="0"/>
                </a:cubicBezTo>
                <a:close/>
              </a:path>
            </a:pathLst>
          </a:custGeom>
          <a:solidFill>
            <a:srgbClr val="FF6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3" name="Google Shape;1073;p41"/>
          <p:cNvGrpSpPr/>
          <p:nvPr/>
        </p:nvGrpSpPr>
        <p:grpSpPr>
          <a:xfrm>
            <a:off x="4466763" y="3378981"/>
            <a:ext cx="146045" cy="146102"/>
            <a:chOff x="4628132" y="3938380"/>
            <a:chExt cx="146045" cy="146102"/>
          </a:xfrm>
        </p:grpSpPr>
        <p:sp>
          <p:nvSpPr>
            <p:cNvPr id="1074" name="Google Shape;1074;p41"/>
            <p:cNvSpPr/>
            <p:nvPr/>
          </p:nvSpPr>
          <p:spPr>
            <a:xfrm>
              <a:off x="4628132" y="3938380"/>
              <a:ext cx="146045" cy="146102"/>
            </a:xfrm>
            <a:custGeom>
              <a:avLst/>
              <a:gdLst/>
              <a:ahLst/>
              <a:cxnLst/>
              <a:rect l="l" t="t" r="r" b="b"/>
              <a:pathLst>
                <a:path w="2552" h="2553" extrusionOk="0">
                  <a:moveTo>
                    <a:pt x="1276" y="1"/>
                  </a:moveTo>
                  <a:cubicBezTo>
                    <a:pt x="568" y="1"/>
                    <a:pt x="0" y="570"/>
                    <a:pt x="0" y="1277"/>
                  </a:cubicBezTo>
                  <a:cubicBezTo>
                    <a:pt x="0" y="1984"/>
                    <a:pt x="568" y="2552"/>
                    <a:pt x="1276" y="2552"/>
                  </a:cubicBezTo>
                  <a:cubicBezTo>
                    <a:pt x="1983" y="2552"/>
                    <a:pt x="2552" y="1984"/>
                    <a:pt x="2552" y="1277"/>
                  </a:cubicBezTo>
                  <a:cubicBezTo>
                    <a:pt x="2552" y="570"/>
                    <a:pt x="1983" y="1"/>
                    <a:pt x="1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1"/>
            <p:cNvSpPr/>
            <p:nvPr/>
          </p:nvSpPr>
          <p:spPr>
            <a:xfrm>
              <a:off x="4672540" y="3982845"/>
              <a:ext cx="57228" cy="57170"/>
            </a:xfrm>
            <a:custGeom>
              <a:avLst/>
              <a:gdLst/>
              <a:ahLst/>
              <a:cxnLst/>
              <a:rect l="l" t="t" r="r" b="b"/>
              <a:pathLst>
                <a:path w="1000" h="999" extrusionOk="0">
                  <a:moveTo>
                    <a:pt x="500" y="0"/>
                  </a:moveTo>
                  <a:cubicBezTo>
                    <a:pt x="223" y="0"/>
                    <a:pt x="1" y="222"/>
                    <a:pt x="1" y="500"/>
                  </a:cubicBezTo>
                  <a:cubicBezTo>
                    <a:pt x="1" y="777"/>
                    <a:pt x="223" y="999"/>
                    <a:pt x="500" y="999"/>
                  </a:cubicBezTo>
                  <a:cubicBezTo>
                    <a:pt x="777" y="999"/>
                    <a:pt x="999" y="777"/>
                    <a:pt x="999" y="500"/>
                  </a:cubicBezTo>
                  <a:cubicBezTo>
                    <a:pt x="999" y="222"/>
                    <a:pt x="777" y="0"/>
                    <a:pt x="500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6" name="Google Shape;1076;p41"/>
          <p:cNvGrpSpPr/>
          <p:nvPr/>
        </p:nvGrpSpPr>
        <p:grpSpPr>
          <a:xfrm>
            <a:off x="2768140" y="3210701"/>
            <a:ext cx="492273" cy="482094"/>
            <a:chOff x="2929509" y="3770100"/>
            <a:chExt cx="492273" cy="482094"/>
          </a:xfrm>
        </p:grpSpPr>
        <p:sp>
          <p:nvSpPr>
            <p:cNvPr id="1077" name="Google Shape;1077;p41"/>
            <p:cNvSpPr/>
            <p:nvPr/>
          </p:nvSpPr>
          <p:spPr>
            <a:xfrm>
              <a:off x="2929509" y="3770100"/>
              <a:ext cx="492273" cy="482094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1"/>
            <p:cNvSpPr/>
            <p:nvPr/>
          </p:nvSpPr>
          <p:spPr>
            <a:xfrm>
              <a:off x="3111563" y="3938092"/>
              <a:ext cx="42768" cy="146115"/>
            </a:xfrm>
            <a:custGeom>
              <a:avLst/>
              <a:gdLst/>
              <a:ahLst/>
              <a:cxnLst/>
              <a:rect l="l" t="t" r="r" b="b"/>
              <a:pathLst>
                <a:path w="958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58" y="3273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1"/>
            <p:cNvSpPr/>
            <p:nvPr/>
          </p:nvSpPr>
          <p:spPr>
            <a:xfrm>
              <a:off x="3192679" y="3938092"/>
              <a:ext cx="43393" cy="146115"/>
            </a:xfrm>
            <a:custGeom>
              <a:avLst/>
              <a:gdLst/>
              <a:ahLst/>
              <a:cxnLst/>
              <a:rect l="l" t="t" r="r" b="b"/>
              <a:pathLst>
                <a:path w="972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71" y="3273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0" name="Google Shape;1080;p41"/>
          <p:cNvGrpSpPr/>
          <p:nvPr/>
        </p:nvGrpSpPr>
        <p:grpSpPr>
          <a:xfrm>
            <a:off x="3402115" y="3321059"/>
            <a:ext cx="261293" cy="261337"/>
            <a:chOff x="3563484" y="3880458"/>
            <a:chExt cx="261293" cy="261337"/>
          </a:xfrm>
        </p:grpSpPr>
        <p:sp>
          <p:nvSpPr>
            <p:cNvPr id="1081" name="Google Shape;1081;p41"/>
            <p:cNvSpPr/>
            <p:nvPr/>
          </p:nvSpPr>
          <p:spPr>
            <a:xfrm>
              <a:off x="3563484" y="3880458"/>
              <a:ext cx="261293" cy="261337"/>
            </a:xfrm>
            <a:custGeom>
              <a:avLst/>
              <a:gdLst/>
              <a:ahLst/>
              <a:cxnLst/>
              <a:rect l="l" t="t" r="r" b="b"/>
              <a:pathLst>
                <a:path w="5853" h="5854" extrusionOk="0">
                  <a:moveTo>
                    <a:pt x="2927" y="1"/>
                  </a:moveTo>
                  <a:cubicBezTo>
                    <a:pt x="1319" y="1"/>
                    <a:pt x="1" y="1319"/>
                    <a:pt x="1" y="2928"/>
                  </a:cubicBezTo>
                  <a:cubicBezTo>
                    <a:pt x="1" y="4550"/>
                    <a:pt x="1319" y="5853"/>
                    <a:pt x="2927" y="5853"/>
                  </a:cubicBezTo>
                  <a:cubicBezTo>
                    <a:pt x="4549" y="5853"/>
                    <a:pt x="5853" y="4550"/>
                    <a:pt x="5853" y="2928"/>
                  </a:cubicBezTo>
                  <a:cubicBezTo>
                    <a:pt x="5853" y="1319"/>
                    <a:pt x="4549" y="1"/>
                    <a:pt x="2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1"/>
            <p:cNvSpPr/>
            <p:nvPr/>
          </p:nvSpPr>
          <p:spPr>
            <a:xfrm>
              <a:off x="3665672" y="3983226"/>
              <a:ext cx="48928" cy="56428"/>
            </a:xfrm>
            <a:custGeom>
              <a:avLst/>
              <a:gdLst/>
              <a:ahLst/>
              <a:cxnLst/>
              <a:rect l="l" t="t" r="r" b="b"/>
              <a:pathLst>
                <a:path w="1096" h="1264" extrusionOk="0">
                  <a:moveTo>
                    <a:pt x="0" y="1"/>
                  </a:moveTo>
                  <a:lnTo>
                    <a:pt x="0" y="1263"/>
                  </a:lnTo>
                  <a:lnTo>
                    <a:pt x="1095" y="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1"/>
            <p:cNvSpPr/>
            <p:nvPr/>
          </p:nvSpPr>
          <p:spPr>
            <a:xfrm>
              <a:off x="3714556" y="3983226"/>
              <a:ext cx="8125" cy="55803"/>
            </a:xfrm>
            <a:custGeom>
              <a:avLst/>
              <a:gdLst/>
              <a:ahLst/>
              <a:cxnLst/>
              <a:rect l="l" t="t" r="r" b="b"/>
              <a:pathLst>
                <a:path w="182" h="1250" extrusionOk="0">
                  <a:moveTo>
                    <a:pt x="0" y="1"/>
                  </a:moveTo>
                  <a:lnTo>
                    <a:pt x="0" y="1249"/>
                  </a:lnTo>
                  <a:lnTo>
                    <a:pt x="181" y="124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4" name="Google Shape;1084;p41"/>
          <p:cNvGrpSpPr/>
          <p:nvPr/>
        </p:nvGrpSpPr>
        <p:grpSpPr>
          <a:xfrm>
            <a:off x="2349031" y="3321059"/>
            <a:ext cx="260668" cy="261337"/>
            <a:chOff x="2510400" y="3880458"/>
            <a:chExt cx="260668" cy="261337"/>
          </a:xfrm>
        </p:grpSpPr>
        <p:sp>
          <p:nvSpPr>
            <p:cNvPr id="1085" name="Google Shape;1085;p41"/>
            <p:cNvSpPr/>
            <p:nvPr/>
          </p:nvSpPr>
          <p:spPr>
            <a:xfrm>
              <a:off x="2510400" y="3880458"/>
              <a:ext cx="260668" cy="261337"/>
            </a:xfrm>
            <a:custGeom>
              <a:avLst/>
              <a:gdLst/>
              <a:ahLst/>
              <a:cxnLst/>
              <a:rect l="l" t="t" r="r" b="b"/>
              <a:pathLst>
                <a:path w="5839" h="5854" extrusionOk="0">
                  <a:moveTo>
                    <a:pt x="2913" y="1"/>
                  </a:moveTo>
                  <a:cubicBezTo>
                    <a:pt x="1304" y="1"/>
                    <a:pt x="1" y="1319"/>
                    <a:pt x="1" y="2928"/>
                  </a:cubicBezTo>
                  <a:cubicBezTo>
                    <a:pt x="1" y="4550"/>
                    <a:pt x="1304" y="5853"/>
                    <a:pt x="2913" y="5853"/>
                  </a:cubicBezTo>
                  <a:cubicBezTo>
                    <a:pt x="4535" y="5853"/>
                    <a:pt x="5839" y="4550"/>
                    <a:pt x="5839" y="2928"/>
                  </a:cubicBezTo>
                  <a:cubicBezTo>
                    <a:pt x="5839" y="1319"/>
                    <a:pt x="4535" y="1"/>
                    <a:pt x="2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1"/>
            <p:cNvSpPr/>
            <p:nvPr/>
          </p:nvSpPr>
          <p:spPr>
            <a:xfrm>
              <a:off x="2619954" y="3983226"/>
              <a:ext cx="49017" cy="56428"/>
            </a:xfrm>
            <a:custGeom>
              <a:avLst/>
              <a:gdLst/>
              <a:ahLst/>
              <a:cxnLst/>
              <a:rect l="l" t="t" r="r" b="b"/>
              <a:pathLst>
                <a:path w="1098" h="1264" extrusionOk="0">
                  <a:moveTo>
                    <a:pt x="1097" y="1"/>
                  </a:moveTo>
                  <a:lnTo>
                    <a:pt x="1" y="626"/>
                  </a:lnTo>
                  <a:lnTo>
                    <a:pt x="1097" y="1263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1"/>
            <p:cNvSpPr/>
            <p:nvPr/>
          </p:nvSpPr>
          <p:spPr>
            <a:xfrm>
              <a:off x="2612543" y="3983226"/>
              <a:ext cx="7455" cy="55803"/>
            </a:xfrm>
            <a:custGeom>
              <a:avLst/>
              <a:gdLst/>
              <a:ahLst/>
              <a:cxnLst/>
              <a:rect l="l" t="t" r="r" b="b"/>
              <a:pathLst>
                <a:path w="167" h="1250" extrusionOk="0">
                  <a:moveTo>
                    <a:pt x="1" y="1"/>
                  </a:moveTo>
                  <a:lnTo>
                    <a:pt x="1" y="1249"/>
                  </a:lnTo>
                  <a:lnTo>
                    <a:pt x="167" y="124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1342;p46">
            <a:extLst>
              <a:ext uri="{FF2B5EF4-FFF2-40B4-BE49-F238E27FC236}">
                <a16:creationId xmlns:a16="http://schemas.microsoft.com/office/drawing/2014/main" id="{521D03FA-8EA4-499D-846C-A2484A4F9868}"/>
              </a:ext>
            </a:extLst>
          </p:cNvPr>
          <p:cNvSpPr txBox="1">
            <a:spLocks/>
          </p:cNvSpPr>
          <p:nvPr/>
        </p:nvSpPr>
        <p:spPr>
          <a:xfrm>
            <a:off x="3138891" y="533221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0800" b="0" i="0" u="none" strike="noStrike" cap="none">
                <a:solidFill>
                  <a:schemeClr val="lt2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20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20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20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20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20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20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20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20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r>
              <a:rPr lang="en-US" sz="2300" dirty="0">
                <a:solidFill>
                  <a:schemeClr val="tx1"/>
                </a:solidFill>
              </a:rPr>
              <a:t>WHO IS THE BEST CUSTOMER</a:t>
            </a:r>
          </a:p>
        </p:txBody>
      </p:sp>
      <p:sp>
        <p:nvSpPr>
          <p:cNvPr id="53" name="Google Shape;1342;p46">
            <a:extLst>
              <a:ext uri="{FF2B5EF4-FFF2-40B4-BE49-F238E27FC236}">
                <a16:creationId xmlns:a16="http://schemas.microsoft.com/office/drawing/2014/main" id="{75368D1F-69F4-40D0-BC5F-2DB0D9155D9D}"/>
              </a:ext>
            </a:extLst>
          </p:cNvPr>
          <p:cNvSpPr txBox="1">
            <a:spLocks/>
          </p:cNvSpPr>
          <p:nvPr/>
        </p:nvSpPr>
        <p:spPr>
          <a:xfrm>
            <a:off x="3177454" y="956470"/>
            <a:ext cx="3602851" cy="250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r>
              <a:rPr lang="en-US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Customer Who Spent the Most Money</a:t>
            </a:r>
          </a:p>
        </p:txBody>
      </p:sp>
      <p:grpSp>
        <p:nvGrpSpPr>
          <p:cNvPr id="54" name="Google Shape;1019;p40">
            <a:extLst>
              <a:ext uri="{FF2B5EF4-FFF2-40B4-BE49-F238E27FC236}">
                <a16:creationId xmlns:a16="http://schemas.microsoft.com/office/drawing/2014/main" id="{BC422005-BCDE-4677-8520-BE8C2F507989}"/>
              </a:ext>
            </a:extLst>
          </p:cNvPr>
          <p:cNvGrpSpPr/>
          <p:nvPr/>
        </p:nvGrpSpPr>
        <p:grpSpPr>
          <a:xfrm>
            <a:off x="7407586" y="2160516"/>
            <a:ext cx="240229" cy="233993"/>
            <a:chOff x="5548725" y="1996100"/>
            <a:chExt cx="275650" cy="269950"/>
          </a:xfrm>
        </p:grpSpPr>
        <p:sp>
          <p:nvSpPr>
            <p:cNvPr id="55" name="Google Shape;1020;p40">
              <a:extLst>
                <a:ext uri="{FF2B5EF4-FFF2-40B4-BE49-F238E27FC236}">
                  <a16:creationId xmlns:a16="http://schemas.microsoft.com/office/drawing/2014/main" id="{4ECF412E-62F0-4558-A3D0-F4D8ABBE114D}"/>
                </a:ext>
              </a:extLst>
            </p:cNvPr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21;p40">
              <a:extLst>
                <a:ext uri="{FF2B5EF4-FFF2-40B4-BE49-F238E27FC236}">
                  <a16:creationId xmlns:a16="http://schemas.microsoft.com/office/drawing/2014/main" id="{66D9EF0D-3D83-41D8-8E57-5ABD0D46D2E7}"/>
                </a:ext>
              </a:extLst>
            </p:cNvPr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1028;p40">
            <a:extLst>
              <a:ext uri="{FF2B5EF4-FFF2-40B4-BE49-F238E27FC236}">
                <a16:creationId xmlns:a16="http://schemas.microsoft.com/office/drawing/2014/main" id="{3FD197D3-CC08-4613-8F47-D9C64E6B5570}"/>
              </a:ext>
            </a:extLst>
          </p:cNvPr>
          <p:cNvSpPr txBox="1"/>
          <p:nvPr/>
        </p:nvSpPr>
        <p:spPr>
          <a:xfrm>
            <a:off x="6472650" y="2204461"/>
            <a:ext cx="8589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Full playlist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58" name="Google Shape;697;p36">
            <a:extLst>
              <a:ext uri="{FF2B5EF4-FFF2-40B4-BE49-F238E27FC236}">
                <a16:creationId xmlns:a16="http://schemas.microsoft.com/office/drawing/2014/main" id="{3F327BDB-2EB7-49F5-9116-A544CA7352B9}"/>
              </a:ext>
            </a:extLst>
          </p:cNvPr>
          <p:cNvSpPr/>
          <p:nvPr/>
        </p:nvSpPr>
        <p:spPr>
          <a:xfrm>
            <a:off x="5774816" y="1280621"/>
            <a:ext cx="2755258" cy="3329655"/>
          </a:xfrm>
          <a:prstGeom prst="roundRect">
            <a:avLst>
              <a:gd name="adj" fmla="val 12921"/>
            </a:avLst>
          </a:prstGeom>
          <a:solidFill>
            <a:schemeClr val="tx1"/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698;p36">
            <a:extLst>
              <a:ext uri="{FF2B5EF4-FFF2-40B4-BE49-F238E27FC236}">
                <a16:creationId xmlns:a16="http://schemas.microsoft.com/office/drawing/2014/main" id="{94643960-7DA9-4439-AA97-11B7643139E9}"/>
              </a:ext>
            </a:extLst>
          </p:cNvPr>
          <p:cNvSpPr/>
          <p:nvPr/>
        </p:nvSpPr>
        <p:spPr>
          <a:xfrm>
            <a:off x="5774741" y="1280620"/>
            <a:ext cx="2755258" cy="36330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700;p36">
            <a:extLst>
              <a:ext uri="{FF2B5EF4-FFF2-40B4-BE49-F238E27FC236}">
                <a16:creationId xmlns:a16="http://schemas.microsoft.com/office/drawing/2014/main" id="{AE1B0DEB-7A77-4152-B949-FB4C4E4A4D8E}"/>
              </a:ext>
            </a:extLst>
          </p:cNvPr>
          <p:cNvGrpSpPr/>
          <p:nvPr/>
        </p:nvGrpSpPr>
        <p:grpSpPr>
          <a:xfrm>
            <a:off x="5907882" y="1430311"/>
            <a:ext cx="366543" cy="83545"/>
            <a:chOff x="729625" y="552000"/>
            <a:chExt cx="404650" cy="98100"/>
          </a:xfrm>
        </p:grpSpPr>
        <p:sp>
          <p:nvSpPr>
            <p:cNvPr id="61" name="Google Shape;701;p36">
              <a:extLst>
                <a:ext uri="{FF2B5EF4-FFF2-40B4-BE49-F238E27FC236}">
                  <a16:creationId xmlns:a16="http://schemas.microsoft.com/office/drawing/2014/main" id="{B606F66D-0011-4155-8FF1-6DA993B6F4B1}"/>
                </a:ext>
              </a:extLst>
            </p:cNvPr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02;p36">
              <a:extLst>
                <a:ext uri="{FF2B5EF4-FFF2-40B4-BE49-F238E27FC236}">
                  <a16:creationId xmlns:a16="http://schemas.microsoft.com/office/drawing/2014/main" id="{697B1A05-EB37-401E-82AC-3BF0B6126927}"/>
                </a:ext>
              </a:extLst>
            </p:cNvPr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03;p36">
              <a:extLst>
                <a:ext uri="{FF2B5EF4-FFF2-40B4-BE49-F238E27FC236}">
                  <a16:creationId xmlns:a16="http://schemas.microsoft.com/office/drawing/2014/main" id="{23D03DF4-7C58-41A9-B1FE-A2DE6E4116FC}"/>
                </a:ext>
              </a:extLst>
            </p:cNvPr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292;p30">
            <a:extLst>
              <a:ext uri="{FF2B5EF4-FFF2-40B4-BE49-F238E27FC236}">
                <a16:creationId xmlns:a16="http://schemas.microsoft.com/office/drawing/2014/main" id="{89FFD1D7-7257-431D-9F04-CCA3D29CDF0E}"/>
              </a:ext>
            </a:extLst>
          </p:cNvPr>
          <p:cNvSpPr txBox="1">
            <a:spLocks/>
          </p:cNvSpPr>
          <p:nvPr/>
        </p:nvSpPr>
        <p:spPr>
          <a:xfrm>
            <a:off x="5819042" y="1747106"/>
            <a:ext cx="2771307" cy="254680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SELECT C.CUSTOMER_ID, C.FIRST_NAME, C.LAST_NAME, COUNTRY, </a:t>
            </a:r>
          </a:p>
          <a:p>
            <a:pPr>
              <a:spcAft>
                <a:spcPts val="1200"/>
              </a:spcAft>
            </a:pPr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ROUND(SUM(I.TOTAL),2) AS TOTAL_</a:t>
            </a:r>
          </a:p>
          <a:p>
            <a:pPr>
              <a:spcAft>
                <a:spcPts val="1200"/>
              </a:spcAft>
            </a:pPr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FROM CUSTOMER C INNER JOIN INVOICE I </a:t>
            </a:r>
          </a:p>
          <a:p>
            <a:pPr>
              <a:spcAft>
                <a:spcPts val="1200"/>
              </a:spcAft>
            </a:pPr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ON C.CUSTOMER_ID = I.CUSTOMER_ID</a:t>
            </a:r>
          </a:p>
          <a:p>
            <a:pPr>
              <a:spcAft>
                <a:spcPts val="1200"/>
              </a:spcAft>
            </a:pPr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GROUP BY C.CUSTOMER_ID, C.FIRST_NAME, C.LAST_NAME, COUNTRY</a:t>
            </a:r>
          </a:p>
          <a:p>
            <a:pPr>
              <a:spcAft>
                <a:spcPts val="1200"/>
              </a:spcAft>
            </a:pPr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ORDER BY TOTAL_ DESC</a:t>
            </a:r>
          </a:p>
          <a:p>
            <a:pPr>
              <a:spcAft>
                <a:spcPts val="1200"/>
              </a:spcAft>
            </a:pPr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LIMIT 1;</a:t>
            </a:r>
          </a:p>
        </p:txBody>
      </p:sp>
    </p:spTree>
    <p:extLst>
      <p:ext uri="{BB962C8B-B14F-4D97-AF65-F5344CB8AC3E}">
        <p14:creationId xmlns:p14="http://schemas.microsoft.com/office/powerpoint/2010/main" val="1664163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40"/>
          <p:cNvSpPr txBox="1">
            <a:spLocks noGrp="1"/>
          </p:cNvSpPr>
          <p:nvPr>
            <p:ph type="title"/>
          </p:nvPr>
        </p:nvSpPr>
        <p:spPr>
          <a:xfrm>
            <a:off x="2061655" y="634477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lvl="0"/>
            <a:r>
              <a:rPr lang="en-US" sz="1500" dirty="0"/>
              <a:t>RETURN THE EMAIL, FIRST NAME, LAST NAME OF ALL ROCK GENRE MUSIC LISTNER.</a:t>
            </a:r>
            <a:endParaRPr sz="1500" dirty="0"/>
          </a:p>
        </p:txBody>
      </p:sp>
      <p:sp>
        <p:nvSpPr>
          <p:cNvPr id="992" name="Google Shape;992;p40"/>
          <p:cNvSpPr txBox="1">
            <a:spLocks noGrp="1"/>
          </p:cNvSpPr>
          <p:nvPr>
            <p:ph type="title" idx="9"/>
          </p:nvPr>
        </p:nvSpPr>
        <p:spPr>
          <a:xfrm>
            <a:off x="1283887" y="3524829"/>
            <a:ext cx="2578110" cy="50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58 </a:t>
            </a:r>
            <a:r>
              <a:rPr lang="en-IN" dirty="0"/>
              <a:t>Rows</a:t>
            </a:r>
            <a:br>
              <a:rPr lang="en-IN" dirty="0"/>
            </a:br>
            <a:r>
              <a:rPr lang="en-IN" dirty="0"/>
              <a:t>Returned</a:t>
            </a:r>
            <a:endParaRPr dirty="0"/>
          </a:p>
        </p:txBody>
      </p:sp>
      <p:grpSp>
        <p:nvGrpSpPr>
          <p:cNvPr id="993" name="Google Shape;993;p40"/>
          <p:cNvGrpSpPr/>
          <p:nvPr/>
        </p:nvGrpSpPr>
        <p:grpSpPr>
          <a:xfrm>
            <a:off x="723837" y="552000"/>
            <a:ext cx="1218671" cy="1640915"/>
            <a:chOff x="723837" y="552000"/>
            <a:chExt cx="1218671" cy="1640915"/>
          </a:xfrm>
        </p:grpSpPr>
        <p:sp>
          <p:nvSpPr>
            <p:cNvPr id="994" name="Google Shape;994;p40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1379968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1483960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99" name="Google Shape;999;p40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0"/>
            <p:cNvSpPr/>
            <p:nvPr/>
          </p:nvSpPr>
          <p:spPr>
            <a:xfrm flipH="1">
              <a:off x="1790866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001" name="Google Shape;1001;p40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1002" name="Google Shape;1002;p40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0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4" name="Google Shape;1004;p40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1005" name="Google Shape;1005;p40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0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0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8" name="Google Shape;1008;p40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1009" name="Google Shape;1009;p40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0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0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0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0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0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0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0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17" name="Google Shape;1017;p40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8" name="Google Shape;1018;p40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19" name="Google Shape;1019;p40"/>
          <p:cNvGrpSpPr/>
          <p:nvPr/>
        </p:nvGrpSpPr>
        <p:grpSpPr>
          <a:xfrm>
            <a:off x="5937473" y="2304281"/>
            <a:ext cx="372964" cy="312478"/>
            <a:chOff x="5548725" y="1996100"/>
            <a:chExt cx="275650" cy="269950"/>
          </a:xfrm>
        </p:grpSpPr>
        <p:sp>
          <p:nvSpPr>
            <p:cNvPr id="1020" name="Google Shape;1020;p40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8" name="Google Shape;1028;p40"/>
          <p:cNvSpPr txBox="1"/>
          <p:nvPr/>
        </p:nvSpPr>
        <p:spPr>
          <a:xfrm>
            <a:off x="5002537" y="2348226"/>
            <a:ext cx="1333472" cy="19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Full playlist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53" name="Google Shape;697;p36">
            <a:extLst>
              <a:ext uri="{FF2B5EF4-FFF2-40B4-BE49-F238E27FC236}">
                <a16:creationId xmlns:a16="http://schemas.microsoft.com/office/drawing/2014/main" id="{91DD8712-0F82-4526-96F5-913910687C54}"/>
              </a:ext>
            </a:extLst>
          </p:cNvPr>
          <p:cNvSpPr/>
          <p:nvPr/>
        </p:nvSpPr>
        <p:spPr>
          <a:xfrm>
            <a:off x="4304703" y="1424386"/>
            <a:ext cx="4277633" cy="3245287"/>
          </a:xfrm>
          <a:prstGeom prst="roundRect">
            <a:avLst>
              <a:gd name="adj" fmla="val 12921"/>
            </a:avLst>
          </a:prstGeom>
          <a:solidFill>
            <a:schemeClr val="tx1"/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698;p36">
            <a:extLst>
              <a:ext uri="{FF2B5EF4-FFF2-40B4-BE49-F238E27FC236}">
                <a16:creationId xmlns:a16="http://schemas.microsoft.com/office/drawing/2014/main" id="{EFD2C664-6A35-4A80-8E27-714F29B5F111}"/>
              </a:ext>
            </a:extLst>
          </p:cNvPr>
          <p:cNvSpPr/>
          <p:nvPr/>
        </p:nvSpPr>
        <p:spPr>
          <a:xfrm>
            <a:off x="4304628" y="1424385"/>
            <a:ext cx="4277633" cy="48516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700;p36">
            <a:extLst>
              <a:ext uri="{FF2B5EF4-FFF2-40B4-BE49-F238E27FC236}">
                <a16:creationId xmlns:a16="http://schemas.microsoft.com/office/drawing/2014/main" id="{0933000B-8309-4A66-9593-DD8CDDBF937E}"/>
              </a:ext>
            </a:extLst>
          </p:cNvPr>
          <p:cNvGrpSpPr/>
          <p:nvPr/>
        </p:nvGrpSpPr>
        <p:grpSpPr>
          <a:xfrm>
            <a:off x="4556108" y="1595592"/>
            <a:ext cx="564768" cy="141704"/>
            <a:chOff x="729625" y="552000"/>
            <a:chExt cx="404650" cy="98100"/>
          </a:xfrm>
        </p:grpSpPr>
        <p:sp>
          <p:nvSpPr>
            <p:cNvPr id="56" name="Google Shape;701;p36">
              <a:extLst>
                <a:ext uri="{FF2B5EF4-FFF2-40B4-BE49-F238E27FC236}">
                  <a16:creationId xmlns:a16="http://schemas.microsoft.com/office/drawing/2014/main" id="{30766DC4-0FBD-4AF2-8F12-B312EB008D38}"/>
                </a:ext>
              </a:extLst>
            </p:cNvPr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02;p36">
              <a:extLst>
                <a:ext uri="{FF2B5EF4-FFF2-40B4-BE49-F238E27FC236}">
                  <a16:creationId xmlns:a16="http://schemas.microsoft.com/office/drawing/2014/main" id="{0B1F7E06-C573-4FE3-B4F9-A90D39BF57C9}"/>
                </a:ext>
              </a:extLst>
            </p:cNvPr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03;p36">
              <a:extLst>
                <a:ext uri="{FF2B5EF4-FFF2-40B4-BE49-F238E27FC236}">
                  <a16:creationId xmlns:a16="http://schemas.microsoft.com/office/drawing/2014/main" id="{366EAD29-423D-460E-90B3-F36EFCBEBF40}"/>
                </a:ext>
              </a:extLst>
            </p:cNvPr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292;p30">
            <a:extLst>
              <a:ext uri="{FF2B5EF4-FFF2-40B4-BE49-F238E27FC236}">
                <a16:creationId xmlns:a16="http://schemas.microsoft.com/office/drawing/2014/main" id="{FF386174-7725-4771-B238-1CD65532DAA7}"/>
              </a:ext>
            </a:extLst>
          </p:cNvPr>
          <p:cNvSpPr txBox="1">
            <a:spLocks/>
          </p:cNvSpPr>
          <p:nvPr/>
        </p:nvSpPr>
        <p:spPr>
          <a:xfrm>
            <a:off x="4430084" y="1986269"/>
            <a:ext cx="4072648" cy="2683421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SELECT DISTINCT C.EMAIL, C.FIRST_NAME, C.LAST_NAME</a:t>
            </a:r>
          </a:p>
          <a:p>
            <a:pPr>
              <a:spcAft>
                <a:spcPts val="120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FROM CUSTOMER C JOIN INVOICE I ON C.CUSTOMER_ID = I.CUSTOMER_ID</a:t>
            </a:r>
          </a:p>
          <a:p>
            <a:pPr>
              <a:spcAft>
                <a:spcPts val="120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JOIN INVOICE_LINE IL ON I.INVOICE_ID = IL.INVOICE_ID</a:t>
            </a:r>
          </a:p>
          <a:p>
            <a:pPr>
              <a:spcAft>
                <a:spcPts val="120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WHERE IL.TRACK_ID IN </a:t>
            </a:r>
          </a:p>
          <a:p>
            <a:pPr>
              <a:spcAft>
                <a:spcPts val="120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					(SELECT T.TRACK_ID FROM TRACK T</a:t>
            </a:r>
          </a:p>
          <a:p>
            <a:pPr>
              <a:spcAft>
                <a:spcPts val="120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                    JOIN GENRE G ON T.GENRE_ID = G.GENRE_ID</a:t>
            </a:r>
          </a:p>
          <a:p>
            <a:pPr>
              <a:spcAft>
                <a:spcPts val="120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                    WHERE G.NAME LIKE 'ROCK'</a:t>
            </a:r>
          </a:p>
          <a:p>
            <a:pPr>
              <a:spcAft>
                <a:spcPts val="120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                    )</a:t>
            </a:r>
          </a:p>
          <a:p>
            <a:pPr>
              <a:spcAft>
                <a:spcPts val="120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ORDER BY C.EMAIL ASC;</a:t>
            </a:r>
          </a:p>
        </p:txBody>
      </p:sp>
      <p:sp>
        <p:nvSpPr>
          <p:cNvPr id="43" name="Google Shape;1342;p46">
            <a:extLst>
              <a:ext uri="{FF2B5EF4-FFF2-40B4-BE49-F238E27FC236}">
                <a16:creationId xmlns:a16="http://schemas.microsoft.com/office/drawing/2014/main" id="{08E256C9-CE11-4F60-9EA6-B950FC09BD24}"/>
              </a:ext>
            </a:extLst>
          </p:cNvPr>
          <p:cNvSpPr txBox="1">
            <a:spLocks/>
          </p:cNvSpPr>
          <p:nvPr/>
        </p:nvSpPr>
        <p:spPr>
          <a:xfrm>
            <a:off x="2061655" y="1137201"/>
            <a:ext cx="5457940" cy="217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r>
              <a:rPr lang="en-US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RETURN YOUR LIST ORDRED ALPHABETICALLY BY EMAIL STARTING WITH A.</a:t>
            </a:r>
          </a:p>
        </p:txBody>
      </p:sp>
      <p:grpSp>
        <p:nvGrpSpPr>
          <p:cNvPr id="48" name="Google Shape;2576;p53">
            <a:extLst>
              <a:ext uri="{FF2B5EF4-FFF2-40B4-BE49-F238E27FC236}">
                <a16:creationId xmlns:a16="http://schemas.microsoft.com/office/drawing/2014/main" id="{1EB10ED0-FB7F-4C4D-9DB1-52FAB9DC5220}"/>
              </a:ext>
            </a:extLst>
          </p:cNvPr>
          <p:cNvGrpSpPr/>
          <p:nvPr/>
        </p:nvGrpSpPr>
        <p:grpSpPr>
          <a:xfrm>
            <a:off x="1356974" y="2005052"/>
            <a:ext cx="2889445" cy="579105"/>
            <a:chOff x="2848700" y="6991600"/>
            <a:chExt cx="5026475" cy="895950"/>
          </a:xfrm>
        </p:grpSpPr>
        <p:sp>
          <p:nvSpPr>
            <p:cNvPr id="49" name="Google Shape;2577;p53">
              <a:extLst>
                <a:ext uri="{FF2B5EF4-FFF2-40B4-BE49-F238E27FC236}">
                  <a16:creationId xmlns:a16="http://schemas.microsoft.com/office/drawing/2014/main" id="{B804EB29-00FE-49D7-B34C-C09155AA7469}"/>
                </a:ext>
              </a:extLst>
            </p:cNvPr>
            <p:cNvSpPr/>
            <p:nvPr/>
          </p:nvSpPr>
          <p:spPr>
            <a:xfrm>
              <a:off x="2968975" y="7312325"/>
              <a:ext cx="26750" cy="267325"/>
            </a:xfrm>
            <a:custGeom>
              <a:avLst/>
              <a:gdLst/>
              <a:ahLst/>
              <a:cxnLst/>
              <a:rect l="l" t="t" r="r" b="b"/>
              <a:pathLst>
                <a:path w="1070" h="10693" extrusionOk="0">
                  <a:moveTo>
                    <a:pt x="1" y="1"/>
                  </a:moveTo>
                  <a:lnTo>
                    <a:pt x="1" y="10692"/>
                  </a:lnTo>
                  <a:lnTo>
                    <a:pt x="1070" y="10692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78;p53">
              <a:extLst>
                <a:ext uri="{FF2B5EF4-FFF2-40B4-BE49-F238E27FC236}">
                  <a16:creationId xmlns:a16="http://schemas.microsoft.com/office/drawing/2014/main" id="{51429E35-9FD0-4A13-9709-2F49BC419BCC}"/>
                </a:ext>
              </a:extLst>
            </p:cNvPr>
            <p:cNvSpPr/>
            <p:nvPr/>
          </p:nvSpPr>
          <p:spPr>
            <a:xfrm>
              <a:off x="3022450" y="7258875"/>
              <a:ext cx="26750" cy="374725"/>
            </a:xfrm>
            <a:custGeom>
              <a:avLst/>
              <a:gdLst/>
              <a:ahLst/>
              <a:cxnLst/>
              <a:rect l="l" t="t" r="r" b="b"/>
              <a:pathLst>
                <a:path w="1070" h="14989" extrusionOk="0">
                  <a:moveTo>
                    <a:pt x="0" y="1"/>
                  </a:moveTo>
                  <a:lnTo>
                    <a:pt x="0" y="14989"/>
                  </a:lnTo>
                  <a:lnTo>
                    <a:pt x="1069" y="14989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79;p53">
              <a:extLst>
                <a:ext uri="{FF2B5EF4-FFF2-40B4-BE49-F238E27FC236}">
                  <a16:creationId xmlns:a16="http://schemas.microsoft.com/office/drawing/2014/main" id="{511B9A96-20D2-4012-B97B-AC28FEAE4BD3}"/>
                </a:ext>
              </a:extLst>
            </p:cNvPr>
            <p:cNvSpPr/>
            <p:nvPr/>
          </p:nvSpPr>
          <p:spPr>
            <a:xfrm>
              <a:off x="3089250" y="7178700"/>
              <a:ext cx="26750" cy="535100"/>
            </a:xfrm>
            <a:custGeom>
              <a:avLst/>
              <a:gdLst/>
              <a:ahLst/>
              <a:cxnLst/>
              <a:rect l="l" t="t" r="r" b="b"/>
              <a:pathLst>
                <a:path w="1070" h="21404" extrusionOk="0">
                  <a:moveTo>
                    <a:pt x="0" y="0"/>
                  </a:moveTo>
                  <a:lnTo>
                    <a:pt x="0" y="21403"/>
                  </a:lnTo>
                  <a:lnTo>
                    <a:pt x="1069" y="21403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80;p53">
              <a:extLst>
                <a:ext uri="{FF2B5EF4-FFF2-40B4-BE49-F238E27FC236}">
                  <a16:creationId xmlns:a16="http://schemas.microsoft.com/office/drawing/2014/main" id="{05726CCA-F04C-4291-BA96-D65AE362CB02}"/>
                </a:ext>
              </a:extLst>
            </p:cNvPr>
            <p:cNvSpPr/>
            <p:nvPr/>
          </p:nvSpPr>
          <p:spPr>
            <a:xfrm>
              <a:off x="3142700" y="7138575"/>
              <a:ext cx="26750" cy="601950"/>
            </a:xfrm>
            <a:custGeom>
              <a:avLst/>
              <a:gdLst/>
              <a:ahLst/>
              <a:cxnLst/>
              <a:rect l="l" t="t" r="r" b="b"/>
              <a:pathLst>
                <a:path w="1070" h="24078" extrusionOk="0">
                  <a:moveTo>
                    <a:pt x="0" y="1"/>
                  </a:moveTo>
                  <a:lnTo>
                    <a:pt x="0" y="24077"/>
                  </a:lnTo>
                  <a:lnTo>
                    <a:pt x="1069" y="24077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581;p53">
              <a:extLst>
                <a:ext uri="{FF2B5EF4-FFF2-40B4-BE49-F238E27FC236}">
                  <a16:creationId xmlns:a16="http://schemas.microsoft.com/office/drawing/2014/main" id="{3CC88538-7632-4FBB-A115-F7A968D821EC}"/>
                </a:ext>
              </a:extLst>
            </p:cNvPr>
            <p:cNvSpPr/>
            <p:nvPr/>
          </p:nvSpPr>
          <p:spPr>
            <a:xfrm>
              <a:off x="3196150" y="7018325"/>
              <a:ext cx="26750" cy="842500"/>
            </a:xfrm>
            <a:custGeom>
              <a:avLst/>
              <a:gdLst/>
              <a:ahLst/>
              <a:cxnLst/>
              <a:rect l="l" t="t" r="r" b="b"/>
              <a:pathLst>
                <a:path w="1070" h="33700" extrusionOk="0">
                  <a:moveTo>
                    <a:pt x="0" y="1"/>
                  </a:moveTo>
                  <a:lnTo>
                    <a:pt x="0" y="33699"/>
                  </a:lnTo>
                  <a:lnTo>
                    <a:pt x="1070" y="33699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582;p53">
              <a:extLst>
                <a:ext uri="{FF2B5EF4-FFF2-40B4-BE49-F238E27FC236}">
                  <a16:creationId xmlns:a16="http://schemas.microsoft.com/office/drawing/2014/main" id="{0632824D-83B8-4C0E-BF76-A6C310C52E85}"/>
                </a:ext>
              </a:extLst>
            </p:cNvPr>
            <p:cNvSpPr/>
            <p:nvPr/>
          </p:nvSpPr>
          <p:spPr>
            <a:xfrm>
              <a:off x="3263000" y="7085125"/>
              <a:ext cx="26750" cy="708850"/>
            </a:xfrm>
            <a:custGeom>
              <a:avLst/>
              <a:gdLst/>
              <a:ahLst/>
              <a:cxnLst/>
              <a:rect l="l" t="t" r="r" b="b"/>
              <a:pathLst>
                <a:path w="1070" h="28354" extrusionOk="0">
                  <a:moveTo>
                    <a:pt x="0" y="1"/>
                  </a:moveTo>
                  <a:lnTo>
                    <a:pt x="0" y="28354"/>
                  </a:lnTo>
                  <a:lnTo>
                    <a:pt x="1069" y="28354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583;p53">
              <a:extLst>
                <a:ext uri="{FF2B5EF4-FFF2-40B4-BE49-F238E27FC236}">
                  <a16:creationId xmlns:a16="http://schemas.microsoft.com/office/drawing/2014/main" id="{8F811E65-46FE-4EB2-B48E-0855C88F00C8}"/>
                </a:ext>
              </a:extLst>
            </p:cNvPr>
            <p:cNvSpPr/>
            <p:nvPr/>
          </p:nvSpPr>
          <p:spPr>
            <a:xfrm>
              <a:off x="3316950" y="7178700"/>
              <a:ext cx="26750" cy="535100"/>
            </a:xfrm>
            <a:custGeom>
              <a:avLst/>
              <a:gdLst/>
              <a:ahLst/>
              <a:cxnLst/>
              <a:rect l="l" t="t" r="r" b="b"/>
              <a:pathLst>
                <a:path w="1070" h="21404" extrusionOk="0">
                  <a:moveTo>
                    <a:pt x="1" y="0"/>
                  </a:moveTo>
                  <a:lnTo>
                    <a:pt x="1" y="21403"/>
                  </a:lnTo>
                  <a:lnTo>
                    <a:pt x="1070" y="21403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584;p53">
              <a:extLst>
                <a:ext uri="{FF2B5EF4-FFF2-40B4-BE49-F238E27FC236}">
                  <a16:creationId xmlns:a16="http://schemas.microsoft.com/office/drawing/2014/main" id="{0A365E6C-034D-4833-924E-04EF7933C090}"/>
                </a:ext>
              </a:extLst>
            </p:cNvPr>
            <p:cNvSpPr/>
            <p:nvPr/>
          </p:nvSpPr>
          <p:spPr>
            <a:xfrm>
              <a:off x="3370425" y="7245500"/>
              <a:ext cx="26750" cy="401500"/>
            </a:xfrm>
            <a:custGeom>
              <a:avLst/>
              <a:gdLst/>
              <a:ahLst/>
              <a:cxnLst/>
              <a:rect l="l" t="t" r="r" b="b"/>
              <a:pathLst>
                <a:path w="1070" h="16060" extrusionOk="0">
                  <a:moveTo>
                    <a:pt x="0" y="0"/>
                  </a:moveTo>
                  <a:lnTo>
                    <a:pt x="0" y="16059"/>
                  </a:lnTo>
                  <a:lnTo>
                    <a:pt x="1069" y="16059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585;p53">
              <a:extLst>
                <a:ext uri="{FF2B5EF4-FFF2-40B4-BE49-F238E27FC236}">
                  <a16:creationId xmlns:a16="http://schemas.microsoft.com/office/drawing/2014/main" id="{92A36CBA-E066-4786-A8EC-AE0AECF19F51}"/>
                </a:ext>
              </a:extLst>
            </p:cNvPr>
            <p:cNvSpPr/>
            <p:nvPr/>
          </p:nvSpPr>
          <p:spPr>
            <a:xfrm>
              <a:off x="3437250" y="7018325"/>
              <a:ext cx="26750" cy="842500"/>
            </a:xfrm>
            <a:custGeom>
              <a:avLst/>
              <a:gdLst/>
              <a:ahLst/>
              <a:cxnLst/>
              <a:rect l="l" t="t" r="r" b="b"/>
              <a:pathLst>
                <a:path w="1070" h="33700" extrusionOk="0">
                  <a:moveTo>
                    <a:pt x="1" y="1"/>
                  </a:moveTo>
                  <a:lnTo>
                    <a:pt x="1" y="33699"/>
                  </a:lnTo>
                  <a:lnTo>
                    <a:pt x="1070" y="33699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586;p53">
              <a:extLst>
                <a:ext uri="{FF2B5EF4-FFF2-40B4-BE49-F238E27FC236}">
                  <a16:creationId xmlns:a16="http://schemas.microsoft.com/office/drawing/2014/main" id="{A7FA77CC-E2CF-41B0-B04D-1E0AD3616142}"/>
                </a:ext>
              </a:extLst>
            </p:cNvPr>
            <p:cNvSpPr/>
            <p:nvPr/>
          </p:nvSpPr>
          <p:spPr>
            <a:xfrm>
              <a:off x="3490700" y="7125250"/>
              <a:ext cx="26775" cy="628650"/>
            </a:xfrm>
            <a:custGeom>
              <a:avLst/>
              <a:gdLst/>
              <a:ahLst/>
              <a:cxnLst/>
              <a:rect l="l" t="t" r="r" b="b"/>
              <a:pathLst>
                <a:path w="1071" h="25146" extrusionOk="0">
                  <a:moveTo>
                    <a:pt x="1" y="0"/>
                  </a:moveTo>
                  <a:lnTo>
                    <a:pt x="1" y="25146"/>
                  </a:lnTo>
                  <a:lnTo>
                    <a:pt x="1070" y="25146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587;p53">
              <a:extLst>
                <a:ext uri="{FF2B5EF4-FFF2-40B4-BE49-F238E27FC236}">
                  <a16:creationId xmlns:a16="http://schemas.microsoft.com/office/drawing/2014/main" id="{958B2886-CB26-4DDE-AFB8-B26646F0D83B}"/>
                </a:ext>
              </a:extLst>
            </p:cNvPr>
            <p:cNvSpPr/>
            <p:nvPr/>
          </p:nvSpPr>
          <p:spPr>
            <a:xfrm>
              <a:off x="3544175" y="7205425"/>
              <a:ext cx="26750" cy="481650"/>
            </a:xfrm>
            <a:custGeom>
              <a:avLst/>
              <a:gdLst/>
              <a:ahLst/>
              <a:cxnLst/>
              <a:rect l="l" t="t" r="r" b="b"/>
              <a:pathLst>
                <a:path w="1070" h="19266" extrusionOk="0">
                  <a:moveTo>
                    <a:pt x="0" y="0"/>
                  </a:moveTo>
                  <a:lnTo>
                    <a:pt x="0" y="19265"/>
                  </a:lnTo>
                  <a:lnTo>
                    <a:pt x="1069" y="19265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588;p53">
              <a:extLst>
                <a:ext uri="{FF2B5EF4-FFF2-40B4-BE49-F238E27FC236}">
                  <a16:creationId xmlns:a16="http://schemas.microsoft.com/office/drawing/2014/main" id="{4E2514D1-AFD1-4BB0-B99A-C1E2F30F62E4}"/>
                </a:ext>
              </a:extLst>
            </p:cNvPr>
            <p:cNvSpPr/>
            <p:nvPr/>
          </p:nvSpPr>
          <p:spPr>
            <a:xfrm>
              <a:off x="3610975" y="7218775"/>
              <a:ext cx="26750" cy="454950"/>
            </a:xfrm>
            <a:custGeom>
              <a:avLst/>
              <a:gdLst/>
              <a:ahLst/>
              <a:cxnLst/>
              <a:rect l="l" t="t" r="r" b="b"/>
              <a:pathLst>
                <a:path w="1070" h="18198" extrusionOk="0">
                  <a:moveTo>
                    <a:pt x="0" y="0"/>
                  </a:moveTo>
                  <a:lnTo>
                    <a:pt x="0" y="18197"/>
                  </a:lnTo>
                  <a:lnTo>
                    <a:pt x="1069" y="18197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589;p53">
              <a:extLst>
                <a:ext uri="{FF2B5EF4-FFF2-40B4-BE49-F238E27FC236}">
                  <a16:creationId xmlns:a16="http://schemas.microsoft.com/office/drawing/2014/main" id="{CC4C3404-CE1D-4E36-8F69-93EBE5D21AEE}"/>
                </a:ext>
              </a:extLst>
            </p:cNvPr>
            <p:cNvSpPr/>
            <p:nvPr/>
          </p:nvSpPr>
          <p:spPr>
            <a:xfrm>
              <a:off x="3664425" y="7272225"/>
              <a:ext cx="26750" cy="348050"/>
            </a:xfrm>
            <a:custGeom>
              <a:avLst/>
              <a:gdLst/>
              <a:ahLst/>
              <a:cxnLst/>
              <a:rect l="l" t="t" r="r" b="b"/>
              <a:pathLst>
                <a:path w="1070" h="13922" extrusionOk="0">
                  <a:moveTo>
                    <a:pt x="0" y="0"/>
                  </a:moveTo>
                  <a:lnTo>
                    <a:pt x="0" y="13921"/>
                  </a:lnTo>
                  <a:lnTo>
                    <a:pt x="1069" y="13921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590;p53">
              <a:extLst>
                <a:ext uri="{FF2B5EF4-FFF2-40B4-BE49-F238E27FC236}">
                  <a16:creationId xmlns:a16="http://schemas.microsoft.com/office/drawing/2014/main" id="{A43D78BF-BBF6-4BF7-A9C7-4878639764BD}"/>
                </a:ext>
              </a:extLst>
            </p:cNvPr>
            <p:cNvSpPr/>
            <p:nvPr/>
          </p:nvSpPr>
          <p:spPr>
            <a:xfrm>
              <a:off x="3717875" y="7232150"/>
              <a:ext cx="26750" cy="428175"/>
            </a:xfrm>
            <a:custGeom>
              <a:avLst/>
              <a:gdLst/>
              <a:ahLst/>
              <a:cxnLst/>
              <a:rect l="l" t="t" r="r" b="b"/>
              <a:pathLst>
                <a:path w="1070" h="17127" extrusionOk="0">
                  <a:moveTo>
                    <a:pt x="1" y="1"/>
                  </a:moveTo>
                  <a:lnTo>
                    <a:pt x="1" y="17127"/>
                  </a:lnTo>
                  <a:lnTo>
                    <a:pt x="1070" y="17127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591;p53">
              <a:extLst>
                <a:ext uri="{FF2B5EF4-FFF2-40B4-BE49-F238E27FC236}">
                  <a16:creationId xmlns:a16="http://schemas.microsoft.com/office/drawing/2014/main" id="{496844B4-0B28-42E4-8618-55E6DCF573E5}"/>
                </a:ext>
              </a:extLst>
            </p:cNvPr>
            <p:cNvSpPr/>
            <p:nvPr/>
          </p:nvSpPr>
          <p:spPr>
            <a:xfrm>
              <a:off x="3784725" y="7258875"/>
              <a:ext cx="26750" cy="374725"/>
            </a:xfrm>
            <a:custGeom>
              <a:avLst/>
              <a:gdLst/>
              <a:ahLst/>
              <a:cxnLst/>
              <a:rect l="l" t="t" r="r" b="b"/>
              <a:pathLst>
                <a:path w="1070" h="14989" extrusionOk="0">
                  <a:moveTo>
                    <a:pt x="0" y="1"/>
                  </a:moveTo>
                  <a:lnTo>
                    <a:pt x="0" y="14989"/>
                  </a:lnTo>
                  <a:lnTo>
                    <a:pt x="1069" y="14989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592;p53">
              <a:extLst>
                <a:ext uri="{FF2B5EF4-FFF2-40B4-BE49-F238E27FC236}">
                  <a16:creationId xmlns:a16="http://schemas.microsoft.com/office/drawing/2014/main" id="{DB21C1D8-1F60-42E0-9926-6082F57D9C17}"/>
                </a:ext>
              </a:extLst>
            </p:cNvPr>
            <p:cNvSpPr/>
            <p:nvPr/>
          </p:nvSpPr>
          <p:spPr>
            <a:xfrm>
              <a:off x="3838175" y="7258875"/>
              <a:ext cx="26750" cy="374725"/>
            </a:xfrm>
            <a:custGeom>
              <a:avLst/>
              <a:gdLst/>
              <a:ahLst/>
              <a:cxnLst/>
              <a:rect l="l" t="t" r="r" b="b"/>
              <a:pathLst>
                <a:path w="1070" h="14989" extrusionOk="0">
                  <a:moveTo>
                    <a:pt x="0" y="1"/>
                  </a:moveTo>
                  <a:lnTo>
                    <a:pt x="0" y="14989"/>
                  </a:lnTo>
                  <a:lnTo>
                    <a:pt x="1070" y="14989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593;p53">
              <a:extLst>
                <a:ext uri="{FF2B5EF4-FFF2-40B4-BE49-F238E27FC236}">
                  <a16:creationId xmlns:a16="http://schemas.microsoft.com/office/drawing/2014/main" id="{3881100F-AF1B-4FE5-B5A7-9399C129E9A7}"/>
                </a:ext>
              </a:extLst>
            </p:cNvPr>
            <p:cNvSpPr/>
            <p:nvPr/>
          </p:nvSpPr>
          <p:spPr>
            <a:xfrm>
              <a:off x="3891625" y="7151975"/>
              <a:ext cx="26750" cy="575200"/>
            </a:xfrm>
            <a:custGeom>
              <a:avLst/>
              <a:gdLst/>
              <a:ahLst/>
              <a:cxnLst/>
              <a:rect l="l" t="t" r="r" b="b"/>
              <a:pathLst>
                <a:path w="1070" h="23008" extrusionOk="0">
                  <a:moveTo>
                    <a:pt x="1" y="0"/>
                  </a:moveTo>
                  <a:lnTo>
                    <a:pt x="1" y="23008"/>
                  </a:lnTo>
                  <a:lnTo>
                    <a:pt x="1070" y="23008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594;p53">
              <a:extLst>
                <a:ext uri="{FF2B5EF4-FFF2-40B4-BE49-F238E27FC236}">
                  <a16:creationId xmlns:a16="http://schemas.microsoft.com/office/drawing/2014/main" id="{28611629-0DDE-4AF1-9B08-A6DECEFF3E50}"/>
                </a:ext>
              </a:extLst>
            </p:cNvPr>
            <p:cNvSpPr/>
            <p:nvPr/>
          </p:nvSpPr>
          <p:spPr>
            <a:xfrm>
              <a:off x="3958425" y="7192050"/>
              <a:ext cx="26750" cy="508400"/>
            </a:xfrm>
            <a:custGeom>
              <a:avLst/>
              <a:gdLst/>
              <a:ahLst/>
              <a:cxnLst/>
              <a:rect l="l" t="t" r="r" b="b"/>
              <a:pathLst>
                <a:path w="1070" h="20336" extrusionOk="0">
                  <a:moveTo>
                    <a:pt x="1" y="0"/>
                  </a:moveTo>
                  <a:lnTo>
                    <a:pt x="1" y="20335"/>
                  </a:lnTo>
                  <a:lnTo>
                    <a:pt x="1070" y="20335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595;p53">
              <a:extLst>
                <a:ext uri="{FF2B5EF4-FFF2-40B4-BE49-F238E27FC236}">
                  <a16:creationId xmlns:a16="http://schemas.microsoft.com/office/drawing/2014/main" id="{6F00AF81-1D0D-41D0-827B-DBF272860705}"/>
                </a:ext>
              </a:extLst>
            </p:cNvPr>
            <p:cNvSpPr/>
            <p:nvPr/>
          </p:nvSpPr>
          <p:spPr>
            <a:xfrm>
              <a:off x="4011875" y="7071775"/>
              <a:ext cx="26750" cy="735575"/>
            </a:xfrm>
            <a:custGeom>
              <a:avLst/>
              <a:gdLst/>
              <a:ahLst/>
              <a:cxnLst/>
              <a:rect l="l" t="t" r="r" b="b"/>
              <a:pathLst>
                <a:path w="1070" h="29423" extrusionOk="0">
                  <a:moveTo>
                    <a:pt x="1" y="1"/>
                  </a:moveTo>
                  <a:lnTo>
                    <a:pt x="1" y="29423"/>
                  </a:lnTo>
                  <a:lnTo>
                    <a:pt x="1070" y="29423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596;p53">
              <a:extLst>
                <a:ext uri="{FF2B5EF4-FFF2-40B4-BE49-F238E27FC236}">
                  <a16:creationId xmlns:a16="http://schemas.microsoft.com/office/drawing/2014/main" id="{BD1D56B8-AD3C-486D-BFDF-983F1F90A8DF}"/>
                </a:ext>
              </a:extLst>
            </p:cNvPr>
            <p:cNvSpPr/>
            <p:nvPr/>
          </p:nvSpPr>
          <p:spPr>
            <a:xfrm>
              <a:off x="4065350" y="7004950"/>
              <a:ext cx="26750" cy="869200"/>
            </a:xfrm>
            <a:custGeom>
              <a:avLst/>
              <a:gdLst/>
              <a:ahLst/>
              <a:cxnLst/>
              <a:rect l="l" t="t" r="r" b="b"/>
              <a:pathLst>
                <a:path w="1070" h="34768" extrusionOk="0">
                  <a:moveTo>
                    <a:pt x="0" y="0"/>
                  </a:moveTo>
                  <a:lnTo>
                    <a:pt x="0" y="34768"/>
                  </a:lnTo>
                  <a:lnTo>
                    <a:pt x="1069" y="34768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597;p53">
              <a:extLst>
                <a:ext uri="{FF2B5EF4-FFF2-40B4-BE49-F238E27FC236}">
                  <a16:creationId xmlns:a16="http://schemas.microsoft.com/office/drawing/2014/main" id="{D514D54E-473B-48D5-BCDA-0300F6801298}"/>
                </a:ext>
              </a:extLst>
            </p:cNvPr>
            <p:cNvSpPr/>
            <p:nvPr/>
          </p:nvSpPr>
          <p:spPr>
            <a:xfrm>
              <a:off x="4132175" y="7085125"/>
              <a:ext cx="26750" cy="708850"/>
            </a:xfrm>
            <a:custGeom>
              <a:avLst/>
              <a:gdLst/>
              <a:ahLst/>
              <a:cxnLst/>
              <a:rect l="l" t="t" r="r" b="b"/>
              <a:pathLst>
                <a:path w="1070" h="28354" extrusionOk="0">
                  <a:moveTo>
                    <a:pt x="1" y="1"/>
                  </a:moveTo>
                  <a:lnTo>
                    <a:pt x="1" y="28354"/>
                  </a:lnTo>
                  <a:lnTo>
                    <a:pt x="1070" y="28354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598;p53">
              <a:extLst>
                <a:ext uri="{FF2B5EF4-FFF2-40B4-BE49-F238E27FC236}">
                  <a16:creationId xmlns:a16="http://schemas.microsoft.com/office/drawing/2014/main" id="{E27F6BE8-6720-4A15-A0D0-54D07F3407E6}"/>
                </a:ext>
              </a:extLst>
            </p:cNvPr>
            <p:cNvSpPr/>
            <p:nvPr/>
          </p:nvSpPr>
          <p:spPr>
            <a:xfrm>
              <a:off x="4185625" y="7018325"/>
              <a:ext cx="26775" cy="842500"/>
            </a:xfrm>
            <a:custGeom>
              <a:avLst/>
              <a:gdLst/>
              <a:ahLst/>
              <a:cxnLst/>
              <a:rect l="l" t="t" r="r" b="b"/>
              <a:pathLst>
                <a:path w="1071" h="33700" extrusionOk="0">
                  <a:moveTo>
                    <a:pt x="1" y="1"/>
                  </a:moveTo>
                  <a:lnTo>
                    <a:pt x="1" y="33699"/>
                  </a:lnTo>
                  <a:lnTo>
                    <a:pt x="1070" y="33699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599;p53">
              <a:extLst>
                <a:ext uri="{FF2B5EF4-FFF2-40B4-BE49-F238E27FC236}">
                  <a16:creationId xmlns:a16="http://schemas.microsoft.com/office/drawing/2014/main" id="{4852F881-EC96-4337-9591-84E1E54ACCC1}"/>
                </a:ext>
              </a:extLst>
            </p:cNvPr>
            <p:cNvSpPr/>
            <p:nvPr/>
          </p:nvSpPr>
          <p:spPr>
            <a:xfrm>
              <a:off x="4252425" y="7205425"/>
              <a:ext cx="26750" cy="481650"/>
            </a:xfrm>
            <a:custGeom>
              <a:avLst/>
              <a:gdLst/>
              <a:ahLst/>
              <a:cxnLst/>
              <a:rect l="l" t="t" r="r" b="b"/>
              <a:pathLst>
                <a:path w="1070" h="19266" extrusionOk="0">
                  <a:moveTo>
                    <a:pt x="1" y="0"/>
                  </a:moveTo>
                  <a:lnTo>
                    <a:pt x="1" y="19265"/>
                  </a:lnTo>
                  <a:lnTo>
                    <a:pt x="1070" y="19265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00;p53">
              <a:extLst>
                <a:ext uri="{FF2B5EF4-FFF2-40B4-BE49-F238E27FC236}">
                  <a16:creationId xmlns:a16="http://schemas.microsoft.com/office/drawing/2014/main" id="{124741A9-7076-434C-A989-FBAA9F8DCE4E}"/>
                </a:ext>
              </a:extLst>
            </p:cNvPr>
            <p:cNvSpPr/>
            <p:nvPr/>
          </p:nvSpPr>
          <p:spPr>
            <a:xfrm>
              <a:off x="4305900" y="7285600"/>
              <a:ext cx="26750" cy="321275"/>
            </a:xfrm>
            <a:custGeom>
              <a:avLst/>
              <a:gdLst/>
              <a:ahLst/>
              <a:cxnLst/>
              <a:rect l="l" t="t" r="r" b="b"/>
              <a:pathLst>
                <a:path w="1070" h="12851" extrusionOk="0">
                  <a:moveTo>
                    <a:pt x="0" y="1"/>
                  </a:moveTo>
                  <a:lnTo>
                    <a:pt x="0" y="12851"/>
                  </a:lnTo>
                  <a:lnTo>
                    <a:pt x="1069" y="12851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01;p53">
              <a:extLst>
                <a:ext uri="{FF2B5EF4-FFF2-40B4-BE49-F238E27FC236}">
                  <a16:creationId xmlns:a16="http://schemas.microsoft.com/office/drawing/2014/main" id="{72A85618-2849-4B8A-85DB-8FAAE72499CD}"/>
                </a:ext>
              </a:extLst>
            </p:cNvPr>
            <p:cNvSpPr/>
            <p:nvPr/>
          </p:nvSpPr>
          <p:spPr>
            <a:xfrm>
              <a:off x="4359350" y="7232150"/>
              <a:ext cx="26750" cy="428175"/>
            </a:xfrm>
            <a:custGeom>
              <a:avLst/>
              <a:gdLst/>
              <a:ahLst/>
              <a:cxnLst/>
              <a:rect l="l" t="t" r="r" b="b"/>
              <a:pathLst>
                <a:path w="1070" h="17127" extrusionOk="0">
                  <a:moveTo>
                    <a:pt x="0" y="1"/>
                  </a:moveTo>
                  <a:lnTo>
                    <a:pt x="0" y="17127"/>
                  </a:lnTo>
                  <a:lnTo>
                    <a:pt x="1069" y="17127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02;p53">
              <a:extLst>
                <a:ext uri="{FF2B5EF4-FFF2-40B4-BE49-F238E27FC236}">
                  <a16:creationId xmlns:a16="http://schemas.microsoft.com/office/drawing/2014/main" id="{31DA8BA5-211B-401A-BB8D-117D2DF9705A}"/>
                </a:ext>
              </a:extLst>
            </p:cNvPr>
            <p:cNvSpPr/>
            <p:nvPr/>
          </p:nvSpPr>
          <p:spPr>
            <a:xfrm>
              <a:off x="4426175" y="7125250"/>
              <a:ext cx="26775" cy="628650"/>
            </a:xfrm>
            <a:custGeom>
              <a:avLst/>
              <a:gdLst/>
              <a:ahLst/>
              <a:cxnLst/>
              <a:rect l="l" t="t" r="r" b="b"/>
              <a:pathLst>
                <a:path w="1071" h="25146" extrusionOk="0">
                  <a:moveTo>
                    <a:pt x="1" y="0"/>
                  </a:moveTo>
                  <a:lnTo>
                    <a:pt x="1" y="25146"/>
                  </a:lnTo>
                  <a:lnTo>
                    <a:pt x="1070" y="25146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03;p53">
              <a:extLst>
                <a:ext uri="{FF2B5EF4-FFF2-40B4-BE49-F238E27FC236}">
                  <a16:creationId xmlns:a16="http://schemas.microsoft.com/office/drawing/2014/main" id="{48938D82-3987-4D63-985C-83D3BDD89AD5}"/>
                </a:ext>
              </a:extLst>
            </p:cNvPr>
            <p:cNvSpPr/>
            <p:nvPr/>
          </p:nvSpPr>
          <p:spPr>
            <a:xfrm>
              <a:off x="4479650" y="6991600"/>
              <a:ext cx="26750" cy="895950"/>
            </a:xfrm>
            <a:custGeom>
              <a:avLst/>
              <a:gdLst/>
              <a:ahLst/>
              <a:cxnLst/>
              <a:rect l="l" t="t" r="r" b="b"/>
              <a:pathLst>
                <a:path w="1070" h="35838" extrusionOk="0">
                  <a:moveTo>
                    <a:pt x="0" y="1"/>
                  </a:moveTo>
                  <a:lnTo>
                    <a:pt x="0" y="35837"/>
                  </a:lnTo>
                  <a:lnTo>
                    <a:pt x="1069" y="35837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04;p53">
              <a:extLst>
                <a:ext uri="{FF2B5EF4-FFF2-40B4-BE49-F238E27FC236}">
                  <a16:creationId xmlns:a16="http://schemas.microsoft.com/office/drawing/2014/main" id="{5053E9FE-5D45-49CE-8C0B-4620EEE09615}"/>
                </a:ext>
              </a:extLst>
            </p:cNvPr>
            <p:cNvSpPr/>
            <p:nvPr/>
          </p:nvSpPr>
          <p:spPr>
            <a:xfrm>
              <a:off x="4533100" y="6991600"/>
              <a:ext cx="26750" cy="895950"/>
            </a:xfrm>
            <a:custGeom>
              <a:avLst/>
              <a:gdLst/>
              <a:ahLst/>
              <a:cxnLst/>
              <a:rect l="l" t="t" r="r" b="b"/>
              <a:pathLst>
                <a:path w="1070" h="35838" extrusionOk="0">
                  <a:moveTo>
                    <a:pt x="0" y="1"/>
                  </a:moveTo>
                  <a:lnTo>
                    <a:pt x="0" y="35837"/>
                  </a:lnTo>
                  <a:lnTo>
                    <a:pt x="1069" y="35837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05;p53">
              <a:extLst>
                <a:ext uri="{FF2B5EF4-FFF2-40B4-BE49-F238E27FC236}">
                  <a16:creationId xmlns:a16="http://schemas.microsoft.com/office/drawing/2014/main" id="{EB21E86E-9E89-45E0-9030-E19AB2CE6C22}"/>
                </a:ext>
              </a:extLst>
            </p:cNvPr>
            <p:cNvSpPr/>
            <p:nvPr/>
          </p:nvSpPr>
          <p:spPr>
            <a:xfrm>
              <a:off x="4599900" y="7085125"/>
              <a:ext cx="26750" cy="708850"/>
            </a:xfrm>
            <a:custGeom>
              <a:avLst/>
              <a:gdLst/>
              <a:ahLst/>
              <a:cxnLst/>
              <a:rect l="l" t="t" r="r" b="b"/>
              <a:pathLst>
                <a:path w="1070" h="28354" extrusionOk="0">
                  <a:moveTo>
                    <a:pt x="0" y="1"/>
                  </a:moveTo>
                  <a:lnTo>
                    <a:pt x="0" y="28354"/>
                  </a:lnTo>
                  <a:lnTo>
                    <a:pt x="1069" y="28354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06;p53">
              <a:extLst>
                <a:ext uri="{FF2B5EF4-FFF2-40B4-BE49-F238E27FC236}">
                  <a16:creationId xmlns:a16="http://schemas.microsoft.com/office/drawing/2014/main" id="{5EEBC0C0-3A3C-45CC-A294-55FD039D093F}"/>
                </a:ext>
              </a:extLst>
            </p:cNvPr>
            <p:cNvSpPr/>
            <p:nvPr/>
          </p:nvSpPr>
          <p:spPr>
            <a:xfrm>
              <a:off x="4653350" y="7178700"/>
              <a:ext cx="26750" cy="535100"/>
            </a:xfrm>
            <a:custGeom>
              <a:avLst/>
              <a:gdLst/>
              <a:ahLst/>
              <a:cxnLst/>
              <a:rect l="l" t="t" r="r" b="b"/>
              <a:pathLst>
                <a:path w="1070" h="21404" extrusionOk="0">
                  <a:moveTo>
                    <a:pt x="1" y="0"/>
                  </a:moveTo>
                  <a:lnTo>
                    <a:pt x="1" y="21403"/>
                  </a:lnTo>
                  <a:lnTo>
                    <a:pt x="1070" y="21403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07;p53">
              <a:extLst>
                <a:ext uri="{FF2B5EF4-FFF2-40B4-BE49-F238E27FC236}">
                  <a16:creationId xmlns:a16="http://schemas.microsoft.com/office/drawing/2014/main" id="{7564F895-1DD8-4D30-BE55-4DF4FF3C3666}"/>
                </a:ext>
              </a:extLst>
            </p:cNvPr>
            <p:cNvSpPr/>
            <p:nvPr/>
          </p:nvSpPr>
          <p:spPr>
            <a:xfrm>
              <a:off x="4706800" y="7298950"/>
              <a:ext cx="26750" cy="294025"/>
            </a:xfrm>
            <a:custGeom>
              <a:avLst/>
              <a:gdLst/>
              <a:ahLst/>
              <a:cxnLst/>
              <a:rect l="l" t="t" r="r" b="b"/>
              <a:pathLst>
                <a:path w="1070" h="11761" extrusionOk="0">
                  <a:moveTo>
                    <a:pt x="1" y="1"/>
                  </a:moveTo>
                  <a:lnTo>
                    <a:pt x="1" y="11761"/>
                  </a:lnTo>
                  <a:lnTo>
                    <a:pt x="1070" y="11761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08;p53">
              <a:extLst>
                <a:ext uri="{FF2B5EF4-FFF2-40B4-BE49-F238E27FC236}">
                  <a16:creationId xmlns:a16="http://schemas.microsoft.com/office/drawing/2014/main" id="{237AF7A0-22FF-4B34-9A5D-FAFBFD5FD1FF}"/>
                </a:ext>
              </a:extLst>
            </p:cNvPr>
            <p:cNvSpPr/>
            <p:nvPr/>
          </p:nvSpPr>
          <p:spPr>
            <a:xfrm>
              <a:off x="4773650" y="7312325"/>
              <a:ext cx="26750" cy="267325"/>
            </a:xfrm>
            <a:custGeom>
              <a:avLst/>
              <a:gdLst/>
              <a:ahLst/>
              <a:cxnLst/>
              <a:rect l="l" t="t" r="r" b="b"/>
              <a:pathLst>
                <a:path w="1070" h="10693" extrusionOk="0">
                  <a:moveTo>
                    <a:pt x="0" y="1"/>
                  </a:moveTo>
                  <a:lnTo>
                    <a:pt x="0" y="10692"/>
                  </a:lnTo>
                  <a:lnTo>
                    <a:pt x="1070" y="10692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609;p53">
              <a:extLst>
                <a:ext uri="{FF2B5EF4-FFF2-40B4-BE49-F238E27FC236}">
                  <a16:creationId xmlns:a16="http://schemas.microsoft.com/office/drawing/2014/main" id="{2DB6E69D-DC8A-4FAB-BD67-1D45727E29DE}"/>
                </a:ext>
              </a:extLst>
            </p:cNvPr>
            <p:cNvSpPr/>
            <p:nvPr/>
          </p:nvSpPr>
          <p:spPr>
            <a:xfrm>
              <a:off x="4827100" y="7258875"/>
              <a:ext cx="26750" cy="374725"/>
            </a:xfrm>
            <a:custGeom>
              <a:avLst/>
              <a:gdLst/>
              <a:ahLst/>
              <a:cxnLst/>
              <a:rect l="l" t="t" r="r" b="b"/>
              <a:pathLst>
                <a:path w="1070" h="14989" extrusionOk="0">
                  <a:moveTo>
                    <a:pt x="1" y="1"/>
                  </a:moveTo>
                  <a:lnTo>
                    <a:pt x="1" y="14989"/>
                  </a:lnTo>
                  <a:lnTo>
                    <a:pt x="1070" y="14989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610;p53">
              <a:extLst>
                <a:ext uri="{FF2B5EF4-FFF2-40B4-BE49-F238E27FC236}">
                  <a16:creationId xmlns:a16="http://schemas.microsoft.com/office/drawing/2014/main" id="{E1E25BF5-2A06-4C5D-A34C-5501CA93978F}"/>
                </a:ext>
              </a:extLst>
            </p:cNvPr>
            <p:cNvSpPr/>
            <p:nvPr/>
          </p:nvSpPr>
          <p:spPr>
            <a:xfrm>
              <a:off x="4880550" y="7178700"/>
              <a:ext cx="26750" cy="535100"/>
            </a:xfrm>
            <a:custGeom>
              <a:avLst/>
              <a:gdLst/>
              <a:ahLst/>
              <a:cxnLst/>
              <a:rect l="l" t="t" r="r" b="b"/>
              <a:pathLst>
                <a:path w="1070" h="21404" extrusionOk="0">
                  <a:moveTo>
                    <a:pt x="1" y="0"/>
                  </a:moveTo>
                  <a:lnTo>
                    <a:pt x="1" y="21403"/>
                  </a:lnTo>
                  <a:lnTo>
                    <a:pt x="1070" y="21403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611;p53">
              <a:extLst>
                <a:ext uri="{FF2B5EF4-FFF2-40B4-BE49-F238E27FC236}">
                  <a16:creationId xmlns:a16="http://schemas.microsoft.com/office/drawing/2014/main" id="{DD9EE38E-63F6-41E2-8DED-3C05ED7274E8}"/>
                </a:ext>
              </a:extLst>
            </p:cNvPr>
            <p:cNvSpPr/>
            <p:nvPr/>
          </p:nvSpPr>
          <p:spPr>
            <a:xfrm>
              <a:off x="4947350" y="7138575"/>
              <a:ext cx="26750" cy="601950"/>
            </a:xfrm>
            <a:custGeom>
              <a:avLst/>
              <a:gdLst/>
              <a:ahLst/>
              <a:cxnLst/>
              <a:rect l="l" t="t" r="r" b="b"/>
              <a:pathLst>
                <a:path w="1070" h="24078" extrusionOk="0">
                  <a:moveTo>
                    <a:pt x="1" y="1"/>
                  </a:moveTo>
                  <a:lnTo>
                    <a:pt x="1" y="24077"/>
                  </a:lnTo>
                  <a:lnTo>
                    <a:pt x="1070" y="24077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612;p53">
              <a:extLst>
                <a:ext uri="{FF2B5EF4-FFF2-40B4-BE49-F238E27FC236}">
                  <a16:creationId xmlns:a16="http://schemas.microsoft.com/office/drawing/2014/main" id="{E93266F0-C492-4C4F-943B-5118264C9D27}"/>
                </a:ext>
              </a:extLst>
            </p:cNvPr>
            <p:cNvSpPr/>
            <p:nvPr/>
          </p:nvSpPr>
          <p:spPr>
            <a:xfrm>
              <a:off x="5000825" y="7018325"/>
              <a:ext cx="26750" cy="842500"/>
            </a:xfrm>
            <a:custGeom>
              <a:avLst/>
              <a:gdLst/>
              <a:ahLst/>
              <a:cxnLst/>
              <a:rect l="l" t="t" r="r" b="b"/>
              <a:pathLst>
                <a:path w="1070" h="33700" extrusionOk="0">
                  <a:moveTo>
                    <a:pt x="0" y="1"/>
                  </a:moveTo>
                  <a:lnTo>
                    <a:pt x="0" y="33699"/>
                  </a:lnTo>
                  <a:lnTo>
                    <a:pt x="1069" y="33699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613;p53">
              <a:extLst>
                <a:ext uri="{FF2B5EF4-FFF2-40B4-BE49-F238E27FC236}">
                  <a16:creationId xmlns:a16="http://schemas.microsoft.com/office/drawing/2014/main" id="{9E3E5D9B-DE51-42A9-8EEF-D8DDAC2BCC71}"/>
                </a:ext>
              </a:extLst>
            </p:cNvPr>
            <p:cNvSpPr/>
            <p:nvPr/>
          </p:nvSpPr>
          <p:spPr>
            <a:xfrm>
              <a:off x="5054275" y="7085125"/>
              <a:ext cx="27300" cy="708850"/>
            </a:xfrm>
            <a:custGeom>
              <a:avLst/>
              <a:gdLst/>
              <a:ahLst/>
              <a:cxnLst/>
              <a:rect l="l" t="t" r="r" b="b"/>
              <a:pathLst>
                <a:path w="1092" h="28354" extrusionOk="0">
                  <a:moveTo>
                    <a:pt x="0" y="1"/>
                  </a:moveTo>
                  <a:lnTo>
                    <a:pt x="0" y="28354"/>
                  </a:lnTo>
                  <a:lnTo>
                    <a:pt x="1092" y="28354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614;p53">
              <a:extLst>
                <a:ext uri="{FF2B5EF4-FFF2-40B4-BE49-F238E27FC236}">
                  <a16:creationId xmlns:a16="http://schemas.microsoft.com/office/drawing/2014/main" id="{15926F6A-BDB3-439E-AFF8-50B4ED1ED45A}"/>
                </a:ext>
              </a:extLst>
            </p:cNvPr>
            <p:cNvSpPr/>
            <p:nvPr/>
          </p:nvSpPr>
          <p:spPr>
            <a:xfrm>
              <a:off x="5121625" y="7178700"/>
              <a:ext cx="26750" cy="535100"/>
            </a:xfrm>
            <a:custGeom>
              <a:avLst/>
              <a:gdLst/>
              <a:ahLst/>
              <a:cxnLst/>
              <a:rect l="l" t="t" r="r" b="b"/>
              <a:pathLst>
                <a:path w="1070" h="21404" extrusionOk="0">
                  <a:moveTo>
                    <a:pt x="0" y="0"/>
                  </a:moveTo>
                  <a:lnTo>
                    <a:pt x="0" y="21403"/>
                  </a:lnTo>
                  <a:lnTo>
                    <a:pt x="1070" y="21403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615;p53">
              <a:extLst>
                <a:ext uri="{FF2B5EF4-FFF2-40B4-BE49-F238E27FC236}">
                  <a16:creationId xmlns:a16="http://schemas.microsoft.com/office/drawing/2014/main" id="{EF166D1E-0B42-41A5-AE6A-65AF9D993005}"/>
                </a:ext>
              </a:extLst>
            </p:cNvPr>
            <p:cNvSpPr/>
            <p:nvPr/>
          </p:nvSpPr>
          <p:spPr>
            <a:xfrm>
              <a:off x="5175075" y="7245500"/>
              <a:ext cx="26750" cy="401500"/>
            </a:xfrm>
            <a:custGeom>
              <a:avLst/>
              <a:gdLst/>
              <a:ahLst/>
              <a:cxnLst/>
              <a:rect l="l" t="t" r="r" b="b"/>
              <a:pathLst>
                <a:path w="1070" h="16060" extrusionOk="0">
                  <a:moveTo>
                    <a:pt x="1" y="0"/>
                  </a:moveTo>
                  <a:lnTo>
                    <a:pt x="1" y="16059"/>
                  </a:lnTo>
                  <a:lnTo>
                    <a:pt x="1070" y="16059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616;p53">
              <a:extLst>
                <a:ext uri="{FF2B5EF4-FFF2-40B4-BE49-F238E27FC236}">
                  <a16:creationId xmlns:a16="http://schemas.microsoft.com/office/drawing/2014/main" id="{88B17D61-E9C5-4CB9-9F14-454ED52D6E0B}"/>
                </a:ext>
              </a:extLst>
            </p:cNvPr>
            <p:cNvSpPr/>
            <p:nvPr/>
          </p:nvSpPr>
          <p:spPr>
            <a:xfrm>
              <a:off x="5228525" y="7018325"/>
              <a:ext cx="26750" cy="842500"/>
            </a:xfrm>
            <a:custGeom>
              <a:avLst/>
              <a:gdLst/>
              <a:ahLst/>
              <a:cxnLst/>
              <a:rect l="l" t="t" r="r" b="b"/>
              <a:pathLst>
                <a:path w="1070" h="33700" extrusionOk="0">
                  <a:moveTo>
                    <a:pt x="1" y="1"/>
                  </a:moveTo>
                  <a:lnTo>
                    <a:pt x="1" y="33699"/>
                  </a:lnTo>
                  <a:lnTo>
                    <a:pt x="1070" y="33699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617;p53">
              <a:extLst>
                <a:ext uri="{FF2B5EF4-FFF2-40B4-BE49-F238E27FC236}">
                  <a16:creationId xmlns:a16="http://schemas.microsoft.com/office/drawing/2014/main" id="{A0276F21-6F4F-43A8-AD5F-E6E0F833DF51}"/>
                </a:ext>
              </a:extLst>
            </p:cNvPr>
            <p:cNvSpPr/>
            <p:nvPr/>
          </p:nvSpPr>
          <p:spPr>
            <a:xfrm>
              <a:off x="5295375" y="7125250"/>
              <a:ext cx="26750" cy="628650"/>
            </a:xfrm>
            <a:custGeom>
              <a:avLst/>
              <a:gdLst/>
              <a:ahLst/>
              <a:cxnLst/>
              <a:rect l="l" t="t" r="r" b="b"/>
              <a:pathLst>
                <a:path w="1070" h="25146" extrusionOk="0">
                  <a:moveTo>
                    <a:pt x="1" y="0"/>
                  </a:moveTo>
                  <a:lnTo>
                    <a:pt x="1" y="25146"/>
                  </a:lnTo>
                  <a:lnTo>
                    <a:pt x="1070" y="25146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618;p53">
              <a:extLst>
                <a:ext uri="{FF2B5EF4-FFF2-40B4-BE49-F238E27FC236}">
                  <a16:creationId xmlns:a16="http://schemas.microsoft.com/office/drawing/2014/main" id="{AFB578DA-671D-43A2-BD93-2870F1B95C0B}"/>
                </a:ext>
              </a:extLst>
            </p:cNvPr>
            <p:cNvSpPr/>
            <p:nvPr/>
          </p:nvSpPr>
          <p:spPr>
            <a:xfrm>
              <a:off x="5348825" y="7205425"/>
              <a:ext cx="26750" cy="481650"/>
            </a:xfrm>
            <a:custGeom>
              <a:avLst/>
              <a:gdLst/>
              <a:ahLst/>
              <a:cxnLst/>
              <a:rect l="l" t="t" r="r" b="b"/>
              <a:pathLst>
                <a:path w="1070" h="19266" extrusionOk="0">
                  <a:moveTo>
                    <a:pt x="1" y="0"/>
                  </a:moveTo>
                  <a:lnTo>
                    <a:pt x="1" y="19265"/>
                  </a:lnTo>
                  <a:lnTo>
                    <a:pt x="1070" y="19265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619;p53">
              <a:extLst>
                <a:ext uri="{FF2B5EF4-FFF2-40B4-BE49-F238E27FC236}">
                  <a16:creationId xmlns:a16="http://schemas.microsoft.com/office/drawing/2014/main" id="{87229E4F-5E35-49E8-80F7-513B459BE059}"/>
                </a:ext>
              </a:extLst>
            </p:cNvPr>
            <p:cNvSpPr/>
            <p:nvPr/>
          </p:nvSpPr>
          <p:spPr>
            <a:xfrm>
              <a:off x="5402275" y="7218775"/>
              <a:ext cx="26775" cy="454950"/>
            </a:xfrm>
            <a:custGeom>
              <a:avLst/>
              <a:gdLst/>
              <a:ahLst/>
              <a:cxnLst/>
              <a:rect l="l" t="t" r="r" b="b"/>
              <a:pathLst>
                <a:path w="1071" h="18198" extrusionOk="0">
                  <a:moveTo>
                    <a:pt x="1" y="0"/>
                  </a:moveTo>
                  <a:lnTo>
                    <a:pt x="1" y="18197"/>
                  </a:lnTo>
                  <a:lnTo>
                    <a:pt x="1070" y="18197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620;p53">
              <a:extLst>
                <a:ext uri="{FF2B5EF4-FFF2-40B4-BE49-F238E27FC236}">
                  <a16:creationId xmlns:a16="http://schemas.microsoft.com/office/drawing/2014/main" id="{0D80A92C-AD00-4FA8-A0EA-BC0F5419FBB8}"/>
                </a:ext>
              </a:extLst>
            </p:cNvPr>
            <p:cNvSpPr/>
            <p:nvPr/>
          </p:nvSpPr>
          <p:spPr>
            <a:xfrm>
              <a:off x="5469075" y="7272225"/>
              <a:ext cx="26750" cy="348050"/>
            </a:xfrm>
            <a:custGeom>
              <a:avLst/>
              <a:gdLst/>
              <a:ahLst/>
              <a:cxnLst/>
              <a:rect l="l" t="t" r="r" b="b"/>
              <a:pathLst>
                <a:path w="1070" h="13922" extrusionOk="0">
                  <a:moveTo>
                    <a:pt x="1" y="0"/>
                  </a:moveTo>
                  <a:lnTo>
                    <a:pt x="1" y="13921"/>
                  </a:lnTo>
                  <a:lnTo>
                    <a:pt x="1070" y="13921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621;p53">
              <a:extLst>
                <a:ext uri="{FF2B5EF4-FFF2-40B4-BE49-F238E27FC236}">
                  <a16:creationId xmlns:a16="http://schemas.microsoft.com/office/drawing/2014/main" id="{7D7F7FEE-556A-4A3B-8DEF-BD68DF648272}"/>
                </a:ext>
              </a:extLst>
            </p:cNvPr>
            <p:cNvSpPr/>
            <p:nvPr/>
          </p:nvSpPr>
          <p:spPr>
            <a:xfrm>
              <a:off x="5522550" y="7232150"/>
              <a:ext cx="26750" cy="428175"/>
            </a:xfrm>
            <a:custGeom>
              <a:avLst/>
              <a:gdLst/>
              <a:ahLst/>
              <a:cxnLst/>
              <a:rect l="l" t="t" r="r" b="b"/>
              <a:pathLst>
                <a:path w="1070" h="17127" extrusionOk="0">
                  <a:moveTo>
                    <a:pt x="0" y="1"/>
                  </a:moveTo>
                  <a:lnTo>
                    <a:pt x="0" y="17127"/>
                  </a:lnTo>
                  <a:lnTo>
                    <a:pt x="1069" y="17127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622;p53">
              <a:extLst>
                <a:ext uri="{FF2B5EF4-FFF2-40B4-BE49-F238E27FC236}">
                  <a16:creationId xmlns:a16="http://schemas.microsoft.com/office/drawing/2014/main" id="{F2D4C9A4-CE2D-4BDC-A95F-E9C45C1ADC5E}"/>
                </a:ext>
              </a:extLst>
            </p:cNvPr>
            <p:cNvSpPr/>
            <p:nvPr/>
          </p:nvSpPr>
          <p:spPr>
            <a:xfrm>
              <a:off x="5576000" y="7258875"/>
              <a:ext cx="26750" cy="374725"/>
            </a:xfrm>
            <a:custGeom>
              <a:avLst/>
              <a:gdLst/>
              <a:ahLst/>
              <a:cxnLst/>
              <a:rect l="l" t="t" r="r" b="b"/>
              <a:pathLst>
                <a:path w="1070" h="14989" extrusionOk="0">
                  <a:moveTo>
                    <a:pt x="0" y="1"/>
                  </a:moveTo>
                  <a:lnTo>
                    <a:pt x="0" y="14989"/>
                  </a:lnTo>
                  <a:lnTo>
                    <a:pt x="1069" y="14989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623;p53">
              <a:extLst>
                <a:ext uri="{FF2B5EF4-FFF2-40B4-BE49-F238E27FC236}">
                  <a16:creationId xmlns:a16="http://schemas.microsoft.com/office/drawing/2014/main" id="{D0E5EB0B-4A73-425A-BAAA-C9024E482813}"/>
                </a:ext>
              </a:extLst>
            </p:cNvPr>
            <p:cNvSpPr/>
            <p:nvPr/>
          </p:nvSpPr>
          <p:spPr>
            <a:xfrm>
              <a:off x="5642825" y="7258875"/>
              <a:ext cx="26775" cy="374725"/>
            </a:xfrm>
            <a:custGeom>
              <a:avLst/>
              <a:gdLst/>
              <a:ahLst/>
              <a:cxnLst/>
              <a:rect l="l" t="t" r="r" b="b"/>
              <a:pathLst>
                <a:path w="1071" h="14989" extrusionOk="0">
                  <a:moveTo>
                    <a:pt x="1" y="1"/>
                  </a:moveTo>
                  <a:lnTo>
                    <a:pt x="1" y="14989"/>
                  </a:lnTo>
                  <a:lnTo>
                    <a:pt x="1070" y="14989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624;p53">
              <a:extLst>
                <a:ext uri="{FF2B5EF4-FFF2-40B4-BE49-F238E27FC236}">
                  <a16:creationId xmlns:a16="http://schemas.microsoft.com/office/drawing/2014/main" id="{18A96DCB-DDEA-4354-9B70-335204D62AA0}"/>
                </a:ext>
              </a:extLst>
            </p:cNvPr>
            <p:cNvSpPr/>
            <p:nvPr/>
          </p:nvSpPr>
          <p:spPr>
            <a:xfrm>
              <a:off x="5696300" y="7151975"/>
              <a:ext cx="26750" cy="575200"/>
            </a:xfrm>
            <a:custGeom>
              <a:avLst/>
              <a:gdLst/>
              <a:ahLst/>
              <a:cxnLst/>
              <a:rect l="l" t="t" r="r" b="b"/>
              <a:pathLst>
                <a:path w="1070" h="23008" extrusionOk="0">
                  <a:moveTo>
                    <a:pt x="0" y="0"/>
                  </a:moveTo>
                  <a:lnTo>
                    <a:pt x="0" y="23008"/>
                  </a:lnTo>
                  <a:lnTo>
                    <a:pt x="1069" y="23008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625;p53">
              <a:extLst>
                <a:ext uri="{FF2B5EF4-FFF2-40B4-BE49-F238E27FC236}">
                  <a16:creationId xmlns:a16="http://schemas.microsoft.com/office/drawing/2014/main" id="{678B9BBB-091F-4D47-9E06-5EC30B21A7D2}"/>
                </a:ext>
              </a:extLst>
            </p:cNvPr>
            <p:cNvSpPr/>
            <p:nvPr/>
          </p:nvSpPr>
          <p:spPr>
            <a:xfrm>
              <a:off x="5749750" y="7192050"/>
              <a:ext cx="26750" cy="508400"/>
            </a:xfrm>
            <a:custGeom>
              <a:avLst/>
              <a:gdLst/>
              <a:ahLst/>
              <a:cxnLst/>
              <a:rect l="l" t="t" r="r" b="b"/>
              <a:pathLst>
                <a:path w="1070" h="20336" extrusionOk="0">
                  <a:moveTo>
                    <a:pt x="0" y="0"/>
                  </a:moveTo>
                  <a:lnTo>
                    <a:pt x="0" y="20335"/>
                  </a:lnTo>
                  <a:lnTo>
                    <a:pt x="1070" y="20335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626;p53">
              <a:extLst>
                <a:ext uri="{FF2B5EF4-FFF2-40B4-BE49-F238E27FC236}">
                  <a16:creationId xmlns:a16="http://schemas.microsoft.com/office/drawing/2014/main" id="{A010D008-B6B4-4A88-A2AC-B5E2327899DA}"/>
                </a:ext>
              </a:extLst>
            </p:cNvPr>
            <p:cNvSpPr/>
            <p:nvPr/>
          </p:nvSpPr>
          <p:spPr>
            <a:xfrm>
              <a:off x="5816550" y="7071775"/>
              <a:ext cx="26750" cy="735575"/>
            </a:xfrm>
            <a:custGeom>
              <a:avLst/>
              <a:gdLst/>
              <a:ahLst/>
              <a:cxnLst/>
              <a:rect l="l" t="t" r="r" b="b"/>
              <a:pathLst>
                <a:path w="1070" h="29423" extrusionOk="0">
                  <a:moveTo>
                    <a:pt x="0" y="1"/>
                  </a:moveTo>
                  <a:lnTo>
                    <a:pt x="0" y="29423"/>
                  </a:lnTo>
                  <a:lnTo>
                    <a:pt x="1069" y="29423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627;p53">
              <a:extLst>
                <a:ext uri="{FF2B5EF4-FFF2-40B4-BE49-F238E27FC236}">
                  <a16:creationId xmlns:a16="http://schemas.microsoft.com/office/drawing/2014/main" id="{D8B1D25A-D16B-40A1-AE8B-ACDCF9EC66BC}"/>
                </a:ext>
              </a:extLst>
            </p:cNvPr>
            <p:cNvSpPr/>
            <p:nvPr/>
          </p:nvSpPr>
          <p:spPr>
            <a:xfrm>
              <a:off x="5870000" y="7004950"/>
              <a:ext cx="26750" cy="869200"/>
            </a:xfrm>
            <a:custGeom>
              <a:avLst/>
              <a:gdLst/>
              <a:ahLst/>
              <a:cxnLst/>
              <a:rect l="l" t="t" r="r" b="b"/>
              <a:pathLst>
                <a:path w="1070" h="34768" extrusionOk="0">
                  <a:moveTo>
                    <a:pt x="1" y="0"/>
                  </a:moveTo>
                  <a:lnTo>
                    <a:pt x="1" y="34768"/>
                  </a:lnTo>
                  <a:lnTo>
                    <a:pt x="1070" y="34768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628;p53">
              <a:extLst>
                <a:ext uri="{FF2B5EF4-FFF2-40B4-BE49-F238E27FC236}">
                  <a16:creationId xmlns:a16="http://schemas.microsoft.com/office/drawing/2014/main" id="{0B3B829B-FC74-455B-B829-06563376F1B3}"/>
                </a:ext>
              </a:extLst>
            </p:cNvPr>
            <p:cNvSpPr/>
            <p:nvPr/>
          </p:nvSpPr>
          <p:spPr>
            <a:xfrm>
              <a:off x="5923450" y="7085125"/>
              <a:ext cx="26750" cy="708850"/>
            </a:xfrm>
            <a:custGeom>
              <a:avLst/>
              <a:gdLst/>
              <a:ahLst/>
              <a:cxnLst/>
              <a:rect l="l" t="t" r="r" b="b"/>
              <a:pathLst>
                <a:path w="1070" h="28354" extrusionOk="0">
                  <a:moveTo>
                    <a:pt x="1" y="1"/>
                  </a:moveTo>
                  <a:lnTo>
                    <a:pt x="1" y="28354"/>
                  </a:lnTo>
                  <a:lnTo>
                    <a:pt x="1070" y="28354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629;p53">
              <a:extLst>
                <a:ext uri="{FF2B5EF4-FFF2-40B4-BE49-F238E27FC236}">
                  <a16:creationId xmlns:a16="http://schemas.microsoft.com/office/drawing/2014/main" id="{B86AFD3F-F723-4B7F-9D85-2DE8C0DDAD47}"/>
                </a:ext>
              </a:extLst>
            </p:cNvPr>
            <p:cNvSpPr/>
            <p:nvPr/>
          </p:nvSpPr>
          <p:spPr>
            <a:xfrm>
              <a:off x="5990300" y="7018325"/>
              <a:ext cx="26750" cy="842500"/>
            </a:xfrm>
            <a:custGeom>
              <a:avLst/>
              <a:gdLst/>
              <a:ahLst/>
              <a:cxnLst/>
              <a:rect l="l" t="t" r="r" b="b"/>
              <a:pathLst>
                <a:path w="1070" h="33700" extrusionOk="0">
                  <a:moveTo>
                    <a:pt x="0" y="1"/>
                  </a:moveTo>
                  <a:lnTo>
                    <a:pt x="0" y="33699"/>
                  </a:lnTo>
                  <a:lnTo>
                    <a:pt x="1070" y="33699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630;p53">
              <a:extLst>
                <a:ext uri="{FF2B5EF4-FFF2-40B4-BE49-F238E27FC236}">
                  <a16:creationId xmlns:a16="http://schemas.microsoft.com/office/drawing/2014/main" id="{6F100D80-28D3-43CB-884A-D7082F2FB034}"/>
                </a:ext>
              </a:extLst>
            </p:cNvPr>
            <p:cNvSpPr/>
            <p:nvPr/>
          </p:nvSpPr>
          <p:spPr>
            <a:xfrm>
              <a:off x="6043750" y="7205425"/>
              <a:ext cx="26750" cy="481650"/>
            </a:xfrm>
            <a:custGeom>
              <a:avLst/>
              <a:gdLst/>
              <a:ahLst/>
              <a:cxnLst/>
              <a:rect l="l" t="t" r="r" b="b"/>
              <a:pathLst>
                <a:path w="1070" h="19266" extrusionOk="0">
                  <a:moveTo>
                    <a:pt x="1" y="0"/>
                  </a:moveTo>
                  <a:lnTo>
                    <a:pt x="1" y="19265"/>
                  </a:lnTo>
                  <a:lnTo>
                    <a:pt x="1070" y="19265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631;p53">
              <a:extLst>
                <a:ext uri="{FF2B5EF4-FFF2-40B4-BE49-F238E27FC236}">
                  <a16:creationId xmlns:a16="http://schemas.microsoft.com/office/drawing/2014/main" id="{31277498-2ACE-491F-ACEE-06D2A8C58FA6}"/>
                </a:ext>
              </a:extLst>
            </p:cNvPr>
            <p:cNvSpPr/>
            <p:nvPr/>
          </p:nvSpPr>
          <p:spPr>
            <a:xfrm>
              <a:off x="6097200" y="7285600"/>
              <a:ext cx="26750" cy="321275"/>
            </a:xfrm>
            <a:custGeom>
              <a:avLst/>
              <a:gdLst/>
              <a:ahLst/>
              <a:cxnLst/>
              <a:rect l="l" t="t" r="r" b="b"/>
              <a:pathLst>
                <a:path w="1070" h="12851" extrusionOk="0">
                  <a:moveTo>
                    <a:pt x="1" y="1"/>
                  </a:moveTo>
                  <a:lnTo>
                    <a:pt x="1" y="12851"/>
                  </a:lnTo>
                  <a:lnTo>
                    <a:pt x="1070" y="12851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632;p53">
              <a:extLst>
                <a:ext uri="{FF2B5EF4-FFF2-40B4-BE49-F238E27FC236}">
                  <a16:creationId xmlns:a16="http://schemas.microsoft.com/office/drawing/2014/main" id="{50FB62C7-4CE3-43ED-A103-747BD2EF005E}"/>
                </a:ext>
              </a:extLst>
            </p:cNvPr>
            <p:cNvSpPr/>
            <p:nvPr/>
          </p:nvSpPr>
          <p:spPr>
            <a:xfrm>
              <a:off x="6164000" y="7232150"/>
              <a:ext cx="26750" cy="428175"/>
            </a:xfrm>
            <a:custGeom>
              <a:avLst/>
              <a:gdLst/>
              <a:ahLst/>
              <a:cxnLst/>
              <a:rect l="l" t="t" r="r" b="b"/>
              <a:pathLst>
                <a:path w="1070" h="17127" extrusionOk="0">
                  <a:moveTo>
                    <a:pt x="1" y="1"/>
                  </a:moveTo>
                  <a:lnTo>
                    <a:pt x="1" y="17127"/>
                  </a:lnTo>
                  <a:lnTo>
                    <a:pt x="1070" y="17127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633;p53">
              <a:extLst>
                <a:ext uri="{FF2B5EF4-FFF2-40B4-BE49-F238E27FC236}">
                  <a16:creationId xmlns:a16="http://schemas.microsoft.com/office/drawing/2014/main" id="{27A2F19B-DA53-401B-ADB5-9AF2BBC40670}"/>
                </a:ext>
              </a:extLst>
            </p:cNvPr>
            <p:cNvSpPr/>
            <p:nvPr/>
          </p:nvSpPr>
          <p:spPr>
            <a:xfrm>
              <a:off x="6217475" y="7125250"/>
              <a:ext cx="26750" cy="628650"/>
            </a:xfrm>
            <a:custGeom>
              <a:avLst/>
              <a:gdLst/>
              <a:ahLst/>
              <a:cxnLst/>
              <a:rect l="l" t="t" r="r" b="b"/>
              <a:pathLst>
                <a:path w="1070" h="25146" extrusionOk="0">
                  <a:moveTo>
                    <a:pt x="0" y="0"/>
                  </a:moveTo>
                  <a:lnTo>
                    <a:pt x="0" y="25146"/>
                  </a:lnTo>
                  <a:lnTo>
                    <a:pt x="1069" y="25146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634;p53">
              <a:extLst>
                <a:ext uri="{FF2B5EF4-FFF2-40B4-BE49-F238E27FC236}">
                  <a16:creationId xmlns:a16="http://schemas.microsoft.com/office/drawing/2014/main" id="{97643DD9-3027-4827-AE51-26E75D7D26CD}"/>
                </a:ext>
              </a:extLst>
            </p:cNvPr>
            <p:cNvSpPr/>
            <p:nvPr/>
          </p:nvSpPr>
          <p:spPr>
            <a:xfrm>
              <a:off x="6270925" y="6991600"/>
              <a:ext cx="26750" cy="895950"/>
            </a:xfrm>
            <a:custGeom>
              <a:avLst/>
              <a:gdLst/>
              <a:ahLst/>
              <a:cxnLst/>
              <a:rect l="l" t="t" r="r" b="b"/>
              <a:pathLst>
                <a:path w="1070" h="35838" extrusionOk="0">
                  <a:moveTo>
                    <a:pt x="0" y="1"/>
                  </a:moveTo>
                  <a:lnTo>
                    <a:pt x="0" y="35837"/>
                  </a:lnTo>
                  <a:lnTo>
                    <a:pt x="1069" y="35837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35;p53">
              <a:extLst>
                <a:ext uri="{FF2B5EF4-FFF2-40B4-BE49-F238E27FC236}">
                  <a16:creationId xmlns:a16="http://schemas.microsoft.com/office/drawing/2014/main" id="{A2B2AAA4-81BC-4602-9AF9-78BC09F9560F}"/>
                </a:ext>
              </a:extLst>
            </p:cNvPr>
            <p:cNvSpPr/>
            <p:nvPr/>
          </p:nvSpPr>
          <p:spPr>
            <a:xfrm>
              <a:off x="6337750" y="6991600"/>
              <a:ext cx="26775" cy="895950"/>
            </a:xfrm>
            <a:custGeom>
              <a:avLst/>
              <a:gdLst/>
              <a:ahLst/>
              <a:cxnLst/>
              <a:rect l="l" t="t" r="r" b="b"/>
              <a:pathLst>
                <a:path w="1071" h="35838" extrusionOk="0">
                  <a:moveTo>
                    <a:pt x="1" y="1"/>
                  </a:moveTo>
                  <a:lnTo>
                    <a:pt x="1" y="35837"/>
                  </a:lnTo>
                  <a:lnTo>
                    <a:pt x="1070" y="35837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636;p53">
              <a:extLst>
                <a:ext uri="{FF2B5EF4-FFF2-40B4-BE49-F238E27FC236}">
                  <a16:creationId xmlns:a16="http://schemas.microsoft.com/office/drawing/2014/main" id="{485EC748-AA0E-4983-8D33-B7DABF43AD98}"/>
                </a:ext>
              </a:extLst>
            </p:cNvPr>
            <p:cNvSpPr/>
            <p:nvPr/>
          </p:nvSpPr>
          <p:spPr>
            <a:xfrm>
              <a:off x="6391225" y="7085125"/>
              <a:ext cx="26750" cy="708850"/>
            </a:xfrm>
            <a:custGeom>
              <a:avLst/>
              <a:gdLst/>
              <a:ahLst/>
              <a:cxnLst/>
              <a:rect l="l" t="t" r="r" b="b"/>
              <a:pathLst>
                <a:path w="1070" h="28354" extrusionOk="0">
                  <a:moveTo>
                    <a:pt x="0" y="1"/>
                  </a:moveTo>
                  <a:lnTo>
                    <a:pt x="0" y="28354"/>
                  </a:lnTo>
                  <a:lnTo>
                    <a:pt x="1069" y="28354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637;p53">
              <a:extLst>
                <a:ext uri="{FF2B5EF4-FFF2-40B4-BE49-F238E27FC236}">
                  <a16:creationId xmlns:a16="http://schemas.microsoft.com/office/drawing/2014/main" id="{13F184DC-C39C-4FC1-ACF1-2C9B83B79EB1}"/>
                </a:ext>
              </a:extLst>
            </p:cNvPr>
            <p:cNvSpPr/>
            <p:nvPr/>
          </p:nvSpPr>
          <p:spPr>
            <a:xfrm>
              <a:off x="6444675" y="7178700"/>
              <a:ext cx="26750" cy="535100"/>
            </a:xfrm>
            <a:custGeom>
              <a:avLst/>
              <a:gdLst/>
              <a:ahLst/>
              <a:cxnLst/>
              <a:rect l="l" t="t" r="r" b="b"/>
              <a:pathLst>
                <a:path w="1070" h="21404" extrusionOk="0">
                  <a:moveTo>
                    <a:pt x="0" y="0"/>
                  </a:moveTo>
                  <a:lnTo>
                    <a:pt x="0" y="21403"/>
                  </a:lnTo>
                  <a:lnTo>
                    <a:pt x="1069" y="21403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638;p53">
              <a:extLst>
                <a:ext uri="{FF2B5EF4-FFF2-40B4-BE49-F238E27FC236}">
                  <a16:creationId xmlns:a16="http://schemas.microsoft.com/office/drawing/2014/main" id="{0790E13D-2C44-4EE9-AD90-211AB8586E36}"/>
                </a:ext>
              </a:extLst>
            </p:cNvPr>
            <p:cNvSpPr/>
            <p:nvPr/>
          </p:nvSpPr>
          <p:spPr>
            <a:xfrm>
              <a:off x="6511475" y="7298950"/>
              <a:ext cx="26750" cy="294025"/>
            </a:xfrm>
            <a:custGeom>
              <a:avLst/>
              <a:gdLst/>
              <a:ahLst/>
              <a:cxnLst/>
              <a:rect l="l" t="t" r="r" b="b"/>
              <a:pathLst>
                <a:path w="1070" h="11761" extrusionOk="0">
                  <a:moveTo>
                    <a:pt x="0" y="1"/>
                  </a:moveTo>
                  <a:lnTo>
                    <a:pt x="0" y="11761"/>
                  </a:lnTo>
                  <a:lnTo>
                    <a:pt x="1069" y="11761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639;p53">
              <a:extLst>
                <a:ext uri="{FF2B5EF4-FFF2-40B4-BE49-F238E27FC236}">
                  <a16:creationId xmlns:a16="http://schemas.microsoft.com/office/drawing/2014/main" id="{7B6856F1-AC9A-4C43-8277-09F3D74DAE03}"/>
                </a:ext>
              </a:extLst>
            </p:cNvPr>
            <p:cNvSpPr/>
            <p:nvPr/>
          </p:nvSpPr>
          <p:spPr>
            <a:xfrm>
              <a:off x="6564925" y="7312325"/>
              <a:ext cx="26750" cy="267325"/>
            </a:xfrm>
            <a:custGeom>
              <a:avLst/>
              <a:gdLst/>
              <a:ahLst/>
              <a:cxnLst/>
              <a:rect l="l" t="t" r="r" b="b"/>
              <a:pathLst>
                <a:path w="1070" h="10693" extrusionOk="0">
                  <a:moveTo>
                    <a:pt x="1" y="1"/>
                  </a:moveTo>
                  <a:lnTo>
                    <a:pt x="1" y="10692"/>
                  </a:lnTo>
                  <a:lnTo>
                    <a:pt x="1070" y="10692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640;p53">
              <a:extLst>
                <a:ext uri="{FF2B5EF4-FFF2-40B4-BE49-F238E27FC236}">
                  <a16:creationId xmlns:a16="http://schemas.microsoft.com/office/drawing/2014/main" id="{A8BD165C-CF73-41A4-8DA4-052AE2BD8EEF}"/>
                </a:ext>
              </a:extLst>
            </p:cNvPr>
            <p:cNvSpPr/>
            <p:nvPr/>
          </p:nvSpPr>
          <p:spPr>
            <a:xfrm>
              <a:off x="6631775" y="7258875"/>
              <a:ext cx="26750" cy="374725"/>
            </a:xfrm>
            <a:custGeom>
              <a:avLst/>
              <a:gdLst/>
              <a:ahLst/>
              <a:cxnLst/>
              <a:rect l="l" t="t" r="r" b="b"/>
              <a:pathLst>
                <a:path w="1070" h="14989" extrusionOk="0">
                  <a:moveTo>
                    <a:pt x="0" y="1"/>
                  </a:moveTo>
                  <a:lnTo>
                    <a:pt x="0" y="14989"/>
                  </a:lnTo>
                  <a:lnTo>
                    <a:pt x="1069" y="14989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641;p53">
              <a:extLst>
                <a:ext uri="{FF2B5EF4-FFF2-40B4-BE49-F238E27FC236}">
                  <a16:creationId xmlns:a16="http://schemas.microsoft.com/office/drawing/2014/main" id="{7BAC6FA0-5BCB-490B-97C2-F1D93FBA7694}"/>
                </a:ext>
              </a:extLst>
            </p:cNvPr>
            <p:cNvSpPr/>
            <p:nvPr/>
          </p:nvSpPr>
          <p:spPr>
            <a:xfrm>
              <a:off x="6685225" y="7178700"/>
              <a:ext cx="26750" cy="535100"/>
            </a:xfrm>
            <a:custGeom>
              <a:avLst/>
              <a:gdLst/>
              <a:ahLst/>
              <a:cxnLst/>
              <a:rect l="l" t="t" r="r" b="b"/>
              <a:pathLst>
                <a:path w="1070" h="21404" extrusionOk="0">
                  <a:moveTo>
                    <a:pt x="0" y="0"/>
                  </a:moveTo>
                  <a:lnTo>
                    <a:pt x="0" y="21403"/>
                  </a:lnTo>
                  <a:lnTo>
                    <a:pt x="1070" y="21403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642;p53">
              <a:extLst>
                <a:ext uri="{FF2B5EF4-FFF2-40B4-BE49-F238E27FC236}">
                  <a16:creationId xmlns:a16="http://schemas.microsoft.com/office/drawing/2014/main" id="{D42864B3-C54C-416C-911F-A62DEE5AA521}"/>
                </a:ext>
              </a:extLst>
            </p:cNvPr>
            <p:cNvSpPr/>
            <p:nvPr/>
          </p:nvSpPr>
          <p:spPr>
            <a:xfrm>
              <a:off x="6738675" y="7138575"/>
              <a:ext cx="26750" cy="601950"/>
            </a:xfrm>
            <a:custGeom>
              <a:avLst/>
              <a:gdLst/>
              <a:ahLst/>
              <a:cxnLst/>
              <a:rect l="l" t="t" r="r" b="b"/>
              <a:pathLst>
                <a:path w="1070" h="24078" extrusionOk="0">
                  <a:moveTo>
                    <a:pt x="1" y="1"/>
                  </a:moveTo>
                  <a:lnTo>
                    <a:pt x="1" y="24077"/>
                  </a:lnTo>
                  <a:lnTo>
                    <a:pt x="1070" y="24077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43;p53">
              <a:extLst>
                <a:ext uri="{FF2B5EF4-FFF2-40B4-BE49-F238E27FC236}">
                  <a16:creationId xmlns:a16="http://schemas.microsoft.com/office/drawing/2014/main" id="{52812910-8402-407E-B57D-61CCDCC7168D}"/>
                </a:ext>
              </a:extLst>
            </p:cNvPr>
            <p:cNvSpPr/>
            <p:nvPr/>
          </p:nvSpPr>
          <p:spPr>
            <a:xfrm>
              <a:off x="6805475" y="7018325"/>
              <a:ext cx="27300" cy="842500"/>
            </a:xfrm>
            <a:custGeom>
              <a:avLst/>
              <a:gdLst/>
              <a:ahLst/>
              <a:cxnLst/>
              <a:rect l="l" t="t" r="r" b="b"/>
              <a:pathLst>
                <a:path w="1092" h="33700" extrusionOk="0">
                  <a:moveTo>
                    <a:pt x="1" y="1"/>
                  </a:moveTo>
                  <a:lnTo>
                    <a:pt x="1" y="33699"/>
                  </a:lnTo>
                  <a:lnTo>
                    <a:pt x="1092" y="33699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44;p53">
              <a:extLst>
                <a:ext uri="{FF2B5EF4-FFF2-40B4-BE49-F238E27FC236}">
                  <a16:creationId xmlns:a16="http://schemas.microsoft.com/office/drawing/2014/main" id="{85D97D12-D6B3-4689-A782-7A7689BF7B70}"/>
                </a:ext>
              </a:extLst>
            </p:cNvPr>
            <p:cNvSpPr/>
            <p:nvPr/>
          </p:nvSpPr>
          <p:spPr>
            <a:xfrm>
              <a:off x="6859500" y="7085125"/>
              <a:ext cx="26750" cy="708850"/>
            </a:xfrm>
            <a:custGeom>
              <a:avLst/>
              <a:gdLst/>
              <a:ahLst/>
              <a:cxnLst/>
              <a:rect l="l" t="t" r="r" b="b"/>
              <a:pathLst>
                <a:path w="1070" h="28354" extrusionOk="0">
                  <a:moveTo>
                    <a:pt x="0" y="1"/>
                  </a:moveTo>
                  <a:lnTo>
                    <a:pt x="0" y="28354"/>
                  </a:lnTo>
                  <a:lnTo>
                    <a:pt x="1069" y="28354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645;p53">
              <a:extLst>
                <a:ext uri="{FF2B5EF4-FFF2-40B4-BE49-F238E27FC236}">
                  <a16:creationId xmlns:a16="http://schemas.microsoft.com/office/drawing/2014/main" id="{9EF89A85-0A8A-4A1A-8CB0-A45056ED9A4B}"/>
                </a:ext>
              </a:extLst>
            </p:cNvPr>
            <p:cNvSpPr/>
            <p:nvPr/>
          </p:nvSpPr>
          <p:spPr>
            <a:xfrm>
              <a:off x="6912950" y="7178700"/>
              <a:ext cx="26750" cy="535100"/>
            </a:xfrm>
            <a:custGeom>
              <a:avLst/>
              <a:gdLst/>
              <a:ahLst/>
              <a:cxnLst/>
              <a:rect l="l" t="t" r="r" b="b"/>
              <a:pathLst>
                <a:path w="1070" h="21404" extrusionOk="0">
                  <a:moveTo>
                    <a:pt x="0" y="0"/>
                  </a:moveTo>
                  <a:lnTo>
                    <a:pt x="0" y="21403"/>
                  </a:lnTo>
                  <a:lnTo>
                    <a:pt x="1069" y="21403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646;p53">
              <a:extLst>
                <a:ext uri="{FF2B5EF4-FFF2-40B4-BE49-F238E27FC236}">
                  <a16:creationId xmlns:a16="http://schemas.microsoft.com/office/drawing/2014/main" id="{83D51174-2248-40EC-8136-08FF8C306DB1}"/>
                </a:ext>
              </a:extLst>
            </p:cNvPr>
            <p:cNvSpPr/>
            <p:nvPr/>
          </p:nvSpPr>
          <p:spPr>
            <a:xfrm>
              <a:off x="6979750" y="7245500"/>
              <a:ext cx="26750" cy="401500"/>
            </a:xfrm>
            <a:custGeom>
              <a:avLst/>
              <a:gdLst/>
              <a:ahLst/>
              <a:cxnLst/>
              <a:rect l="l" t="t" r="r" b="b"/>
              <a:pathLst>
                <a:path w="1070" h="16060" extrusionOk="0">
                  <a:moveTo>
                    <a:pt x="0" y="0"/>
                  </a:moveTo>
                  <a:lnTo>
                    <a:pt x="0" y="16059"/>
                  </a:lnTo>
                  <a:lnTo>
                    <a:pt x="1069" y="16059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647;p53">
              <a:extLst>
                <a:ext uri="{FF2B5EF4-FFF2-40B4-BE49-F238E27FC236}">
                  <a16:creationId xmlns:a16="http://schemas.microsoft.com/office/drawing/2014/main" id="{4323BD16-B6C8-428A-8F8A-F669EF9A0E2C}"/>
                </a:ext>
              </a:extLst>
            </p:cNvPr>
            <p:cNvSpPr/>
            <p:nvPr/>
          </p:nvSpPr>
          <p:spPr>
            <a:xfrm>
              <a:off x="7033200" y="7018325"/>
              <a:ext cx="26750" cy="842500"/>
            </a:xfrm>
            <a:custGeom>
              <a:avLst/>
              <a:gdLst/>
              <a:ahLst/>
              <a:cxnLst/>
              <a:rect l="l" t="t" r="r" b="b"/>
              <a:pathLst>
                <a:path w="1070" h="33700" extrusionOk="0">
                  <a:moveTo>
                    <a:pt x="0" y="1"/>
                  </a:moveTo>
                  <a:lnTo>
                    <a:pt x="0" y="33699"/>
                  </a:lnTo>
                  <a:lnTo>
                    <a:pt x="1070" y="33699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648;p53">
              <a:extLst>
                <a:ext uri="{FF2B5EF4-FFF2-40B4-BE49-F238E27FC236}">
                  <a16:creationId xmlns:a16="http://schemas.microsoft.com/office/drawing/2014/main" id="{83A1719A-9432-4AC2-AFC5-0AE4EFF8A1F3}"/>
                </a:ext>
              </a:extLst>
            </p:cNvPr>
            <p:cNvSpPr/>
            <p:nvPr/>
          </p:nvSpPr>
          <p:spPr>
            <a:xfrm>
              <a:off x="7086650" y="7125250"/>
              <a:ext cx="26750" cy="628650"/>
            </a:xfrm>
            <a:custGeom>
              <a:avLst/>
              <a:gdLst/>
              <a:ahLst/>
              <a:cxnLst/>
              <a:rect l="l" t="t" r="r" b="b"/>
              <a:pathLst>
                <a:path w="1070" h="25146" extrusionOk="0">
                  <a:moveTo>
                    <a:pt x="1" y="0"/>
                  </a:moveTo>
                  <a:lnTo>
                    <a:pt x="1" y="25146"/>
                  </a:lnTo>
                  <a:lnTo>
                    <a:pt x="1070" y="25146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649;p53">
              <a:extLst>
                <a:ext uri="{FF2B5EF4-FFF2-40B4-BE49-F238E27FC236}">
                  <a16:creationId xmlns:a16="http://schemas.microsoft.com/office/drawing/2014/main" id="{8E2E91B9-4836-4974-BDDF-BCB125AFD506}"/>
                </a:ext>
              </a:extLst>
            </p:cNvPr>
            <p:cNvSpPr/>
            <p:nvPr/>
          </p:nvSpPr>
          <p:spPr>
            <a:xfrm>
              <a:off x="7153500" y="7205425"/>
              <a:ext cx="26750" cy="481650"/>
            </a:xfrm>
            <a:custGeom>
              <a:avLst/>
              <a:gdLst/>
              <a:ahLst/>
              <a:cxnLst/>
              <a:rect l="l" t="t" r="r" b="b"/>
              <a:pathLst>
                <a:path w="1070" h="19266" extrusionOk="0">
                  <a:moveTo>
                    <a:pt x="0" y="0"/>
                  </a:moveTo>
                  <a:lnTo>
                    <a:pt x="0" y="19265"/>
                  </a:lnTo>
                  <a:lnTo>
                    <a:pt x="1069" y="19265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650;p53">
              <a:extLst>
                <a:ext uri="{FF2B5EF4-FFF2-40B4-BE49-F238E27FC236}">
                  <a16:creationId xmlns:a16="http://schemas.microsoft.com/office/drawing/2014/main" id="{78621051-C040-432B-9464-3D9A8995EEF4}"/>
                </a:ext>
              </a:extLst>
            </p:cNvPr>
            <p:cNvSpPr/>
            <p:nvPr/>
          </p:nvSpPr>
          <p:spPr>
            <a:xfrm>
              <a:off x="7206950" y="7218775"/>
              <a:ext cx="26750" cy="454950"/>
            </a:xfrm>
            <a:custGeom>
              <a:avLst/>
              <a:gdLst/>
              <a:ahLst/>
              <a:cxnLst/>
              <a:rect l="l" t="t" r="r" b="b"/>
              <a:pathLst>
                <a:path w="1070" h="18198" extrusionOk="0">
                  <a:moveTo>
                    <a:pt x="0" y="0"/>
                  </a:moveTo>
                  <a:lnTo>
                    <a:pt x="0" y="18197"/>
                  </a:lnTo>
                  <a:lnTo>
                    <a:pt x="1070" y="18197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651;p53">
              <a:extLst>
                <a:ext uri="{FF2B5EF4-FFF2-40B4-BE49-F238E27FC236}">
                  <a16:creationId xmlns:a16="http://schemas.microsoft.com/office/drawing/2014/main" id="{324E0677-65B5-4ABD-BF15-0A39CB41F34B}"/>
                </a:ext>
              </a:extLst>
            </p:cNvPr>
            <p:cNvSpPr/>
            <p:nvPr/>
          </p:nvSpPr>
          <p:spPr>
            <a:xfrm>
              <a:off x="7260400" y="7272225"/>
              <a:ext cx="26750" cy="348050"/>
            </a:xfrm>
            <a:custGeom>
              <a:avLst/>
              <a:gdLst/>
              <a:ahLst/>
              <a:cxnLst/>
              <a:rect l="l" t="t" r="r" b="b"/>
              <a:pathLst>
                <a:path w="1070" h="13922" extrusionOk="0">
                  <a:moveTo>
                    <a:pt x="1" y="0"/>
                  </a:moveTo>
                  <a:lnTo>
                    <a:pt x="1" y="13921"/>
                  </a:lnTo>
                  <a:lnTo>
                    <a:pt x="1070" y="13921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652;p53">
              <a:extLst>
                <a:ext uri="{FF2B5EF4-FFF2-40B4-BE49-F238E27FC236}">
                  <a16:creationId xmlns:a16="http://schemas.microsoft.com/office/drawing/2014/main" id="{C61C10A6-A653-4E87-AC20-BE7AC6D92784}"/>
                </a:ext>
              </a:extLst>
            </p:cNvPr>
            <p:cNvSpPr/>
            <p:nvPr/>
          </p:nvSpPr>
          <p:spPr>
            <a:xfrm>
              <a:off x="7327200" y="7232150"/>
              <a:ext cx="26750" cy="428175"/>
            </a:xfrm>
            <a:custGeom>
              <a:avLst/>
              <a:gdLst/>
              <a:ahLst/>
              <a:cxnLst/>
              <a:rect l="l" t="t" r="r" b="b"/>
              <a:pathLst>
                <a:path w="1070" h="17127" extrusionOk="0">
                  <a:moveTo>
                    <a:pt x="1" y="1"/>
                  </a:moveTo>
                  <a:lnTo>
                    <a:pt x="1" y="17127"/>
                  </a:lnTo>
                  <a:lnTo>
                    <a:pt x="1070" y="17127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653;p53">
              <a:extLst>
                <a:ext uri="{FF2B5EF4-FFF2-40B4-BE49-F238E27FC236}">
                  <a16:creationId xmlns:a16="http://schemas.microsoft.com/office/drawing/2014/main" id="{6C39D37E-1A6A-432B-904E-D82EFD8E49A1}"/>
                </a:ext>
              </a:extLst>
            </p:cNvPr>
            <p:cNvSpPr/>
            <p:nvPr/>
          </p:nvSpPr>
          <p:spPr>
            <a:xfrm>
              <a:off x="7380650" y="7258875"/>
              <a:ext cx="26750" cy="374725"/>
            </a:xfrm>
            <a:custGeom>
              <a:avLst/>
              <a:gdLst/>
              <a:ahLst/>
              <a:cxnLst/>
              <a:rect l="l" t="t" r="r" b="b"/>
              <a:pathLst>
                <a:path w="1070" h="14989" extrusionOk="0">
                  <a:moveTo>
                    <a:pt x="1" y="1"/>
                  </a:moveTo>
                  <a:lnTo>
                    <a:pt x="1" y="14989"/>
                  </a:lnTo>
                  <a:lnTo>
                    <a:pt x="1070" y="14989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654;p53">
              <a:extLst>
                <a:ext uri="{FF2B5EF4-FFF2-40B4-BE49-F238E27FC236}">
                  <a16:creationId xmlns:a16="http://schemas.microsoft.com/office/drawing/2014/main" id="{C97414C3-CFB7-4F41-9196-68A4D39E3ABA}"/>
                </a:ext>
              </a:extLst>
            </p:cNvPr>
            <p:cNvSpPr/>
            <p:nvPr/>
          </p:nvSpPr>
          <p:spPr>
            <a:xfrm>
              <a:off x="7434125" y="7258875"/>
              <a:ext cx="26750" cy="374725"/>
            </a:xfrm>
            <a:custGeom>
              <a:avLst/>
              <a:gdLst/>
              <a:ahLst/>
              <a:cxnLst/>
              <a:rect l="l" t="t" r="r" b="b"/>
              <a:pathLst>
                <a:path w="1070" h="14989" extrusionOk="0">
                  <a:moveTo>
                    <a:pt x="0" y="1"/>
                  </a:moveTo>
                  <a:lnTo>
                    <a:pt x="0" y="14989"/>
                  </a:lnTo>
                  <a:lnTo>
                    <a:pt x="1069" y="14989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655;p53">
              <a:extLst>
                <a:ext uri="{FF2B5EF4-FFF2-40B4-BE49-F238E27FC236}">
                  <a16:creationId xmlns:a16="http://schemas.microsoft.com/office/drawing/2014/main" id="{4E470BB2-BCE6-4A0A-AE2E-B4C572761384}"/>
                </a:ext>
              </a:extLst>
            </p:cNvPr>
            <p:cNvSpPr/>
            <p:nvPr/>
          </p:nvSpPr>
          <p:spPr>
            <a:xfrm>
              <a:off x="7500950" y="7151975"/>
              <a:ext cx="26750" cy="575200"/>
            </a:xfrm>
            <a:custGeom>
              <a:avLst/>
              <a:gdLst/>
              <a:ahLst/>
              <a:cxnLst/>
              <a:rect l="l" t="t" r="r" b="b"/>
              <a:pathLst>
                <a:path w="1070" h="23008" extrusionOk="0">
                  <a:moveTo>
                    <a:pt x="1" y="0"/>
                  </a:moveTo>
                  <a:lnTo>
                    <a:pt x="1" y="23008"/>
                  </a:lnTo>
                  <a:lnTo>
                    <a:pt x="1070" y="23008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656;p53">
              <a:extLst>
                <a:ext uri="{FF2B5EF4-FFF2-40B4-BE49-F238E27FC236}">
                  <a16:creationId xmlns:a16="http://schemas.microsoft.com/office/drawing/2014/main" id="{895B18AF-B0CA-4D8C-9F1F-868B5C313D6E}"/>
                </a:ext>
              </a:extLst>
            </p:cNvPr>
            <p:cNvSpPr/>
            <p:nvPr/>
          </p:nvSpPr>
          <p:spPr>
            <a:xfrm>
              <a:off x="7554400" y="7058400"/>
              <a:ext cx="26775" cy="762300"/>
            </a:xfrm>
            <a:custGeom>
              <a:avLst/>
              <a:gdLst/>
              <a:ahLst/>
              <a:cxnLst/>
              <a:rect l="l" t="t" r="r" b="b"/>
              <a:pathLst>
                <a:path w="1071" h="30492" extrusionOk="0">
                  <a:moveTo>
                    <a:pt x="1" y="0"/>
                  </a:moveTo>
                  <a:lnTo>
                    <a:pt x="1" y="30492"/>
                  </a:lnTo>
                  <a:lnTo>
                    <a:pt x="1070" y="30492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657;p53">
              <a:extLst>
                <a:ext uri="{FF2B5EF4-FFF2-40B4-BE49-F238E27FC236}">
                  <a16:creationId xmlns:a16="http://schemas.microsoft.com/office/drawing/2014/main" id="{A4971637-E445-4565-BCA0-E4FB4D1BDB37}"/>
                </a:ext>
              </a:extLst>
            </p:cNvPr>
            <p:cNvSpPr/>
            <p:nvPr/>
          </p:nvSpPr>
          <p:spPr>
            <a:xfrm>
              <a:off x="7607875" y="7071775"/>
              <a:ext cx="26750" cy="735575"/>
            </a:xfrm>
            <a:custGeom>
              <a:avLst/>
              <a:gdLst/>
              <a:ahLst/>
              <a:cxnLst/>
              <a:rect l="l" t="t" r="r" b="b"/>
              <a:pathLst>
                <a:path w="1070" h="29423" extrusionOk="0">
                  <a:moveTo>
                    <a:pt x="0" y="1"/>
                  </a:moveTo>
                  <a:lnTo>
                    <a:pt x="0" y="29423"/>
                  </a:lnTo>
                  <a:lnTo>
                    <a:pt x="1069" y="29423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658;p53">
              <a:extLst>
                <a:ext uri="{FF2B5EF4-FFF2-40B4-BE49-F238E27FC236}">
                  <a16:creationId xmlns:a16="http://schemas.microsoft.com/office/drawing/2014/main" id="{885C93DF-1EC7-42FC-9964-0CB5CF85FD70}"/>
                </a:ext>
              </a:extLst>
            </p:cNvPr>
            <p:cNvSpPr/>
            <p:nvPr/>
          </p:nvSpPr>
          <p:spPr>
            <a:xfrm>
              <a:off x="7674675" y="7151975"/>
              <a:ext cx="26750" cy="575200"/>
            </a:xfrm>
            <a:custGeom>
              <a:avLst/>
              <a:gdLst/>
              <a:ahLst/>
              <a:cxnLst/>
              <a:rect l="l" t="t" r="r" b="b"/>
              <a:pathLst>
                <a:path w="1070" h="23008" extrusionOk="0">
                  <a:moveTo>
                    <a:pt x="0" y="0"/>
                  </a:moveTo>
                  <a:lnTo>
                    <a:pt x="0" y="23008"/>
                  </a:lnTo>
                  <a:lnTo>
                    <a:pt x="1069" y="23008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659;p53">
              <a:extLst>
                <a:ext uri="{FF2B5EF4-FFF2-40B4-BE49-F238E27FC236}">
                  <a16:creationId xmlns:a16="http://schemas.microsoft.com/office/drawing/2014/main" id="{8ACBEF03-5F81-4D57-9EF4-5BB4DBA7C635}"/>
                </a:ext>
              </a:extLst>
            </p:cNvPr>
            <p:cNvSpPr/>
            <p:nvPr/>
          </p:nvSpPr>
          <p:spPr>
            <a:xfrm>
              <a:off x="7728125" y="7325675"/>
              <a:ext cx="26750" cy="240575"/>
            </a:xfrm>
            <a:custGeom>
              <a:avLst/>
              <a:gdLst/>
              <a:ahLst/>
              <a:cxnLst/>
              <a:rect l="l" t="t" r="r" b="b"/>
              <a:pathLst>
                <a:path w="1070" h="9623" extrusionOk="0">
                  <a:moveTo>
                    <a:pt x="0" y="1"/>
                  </a:moveTo>
                  <a:lnTo>
                    <a:pt x="0" y="9623"/>
                  </a:lnTo>
                  <a:lnTo>
                    <a:pt x="1069" y="9623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660;p53">
              <a:extLst>
                <a:ext uri="{FF2B5EF4-FFF2-40B4-BE49-F238E27FC236}">
                  <a16:creationId xmlns:a16="http://schemas.microsoft.com/office/drawing/2014/main" id="{00EDE903-2E14-41D6-BD4B-401B3496C29D}"/>
                </a:ext>
              </a:extLst>
            </p:cNvPr>
            <p:cNvSpPr/>
            <p:nvPr/>
          </p:nvSpPr>
          <p:spPr>
            <a:xfrm>
              <a:off x="2848700" y="7445975"/>
              <a:ext cx="5026475" cy="25"/>
            </a:xfrm>
            <a:custGeom>
              <a:avLst/>
              <a:gdLst/>
              <a:ahLst/>
              <a:cxnLst/>
              <a:rect l="l" t="t" r="r" b="b"/>
              <a:pathLst>
                <a:path w="201059" h="1" extrusionOk="0">
                  <a:moveTo>
                    <a:pt x="0" y="1"/>
                  </a:moveTo>
                  <a:lnTo>
                    <a:pt x="2010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661;p53">
              <a:extLst>
                <a:ext uri="{FF2B5EF4-FFF2-40B4-BE49-F238E27FC236}">
                  <a16:creationId xmlns:a16="http://schemas.microsoft.com/office/drawing/2014/main" id="{1CB7A5F6-4649-4390-952A-C9E760474428}"/>
                </a:ext>
              </a:extLst>
            </p:cNvPr>
            <p:cNvSpPr/>
            <p:nvPr/>
          </p:nvSpPr>
          <p:spPr>
            <a:xfrm>
              <a:off x="2848700" y="7432600"/>
              <a:ext cx="5026475" cy="26750"/>
            </a:xfrm>
            <a:custGeom>
              <a:avLst/>
              <a:gdLst/>
              <a:ahLst/>
              <a:cxnLst/>
              <a:rect l="l" t="t" r="r" b="b"/>
              <a:pathLst>
                <a:path w="201059" h="1070" extrusionOk="0">
                  <a:moveTo>
                    <a:pt x="0" y="0"/>
                  </a:moveTo>
                  <a:lnTo>
                    <a:pt x="0" y="1069"/>
                  </a:lnTo>
                  <a:lnTo>
                    <a:pt x="201058" y="1069"/>
                  </a:lnTo>
                  <a:lnTo>
                    <a:pt x="2010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65392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8"/>
          <p:cNvSpPr txBox="1">
            <a:spLocks noGrp="1"/>
          </p:cNvSpPr>
          <p:nvPr>
            <p:ph type="subTitle" idx="3"/>
          </p:nvPr>
        </p:nvSpPr>
        <p:spPr>
          <a:xfrm>
            <a:off x="2120786" y="3512981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 dirty="0"/>
              <a:t>12 </a:t>
            </a:r>
            <a:r>
              <a:rPr lang="en-IN" sz="800" dirty="0"/>
              <a:t>Count of Music</a:t>
            </a:r>
            <a:endParaRPr sz="800" dirty="0"/>
          </a:p>
        </p:txBody>
      </p:sp>
      <p:sp>
        <p:nvSpPr>
          <p:cNvPr id="835" name="Google Shape;835;p38"/>
          <p:cNvSpPr txBox="1">
            <a:spLocks noGrp="1"/>
          </p:cNvSpPr>
          <p:nvPr>
            <p:ph type="title"/>
          </p:nvPr>
        </p:nvSpPr>
        <p:spPr>
          <a:xfrm>
            <a:off x="2019866" y="59379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lvl="0"/>
            <a:r>
              <a:rPr lang="en-US" sz="1600" dirty="0"/>
              <a:t>LET'S INVITE THE ARTISTS WHO HAVE WRITTEN THE MOST ROCK MUSIC IN OUR DATASET</a:t>
            </a:r>
            <a:endParaRPr sz="1600" dirty="0"/>
          </a:p>
        </p:txBody>
      </p:sp>
      <p:sp>
        <p:nvSpPr>
          <p:cNvPr id="836" name="Google Shape;836;p38"/>
          <p:cNvSpPr txBox="1">
            <a:spLocks noGrp="1"/>
          </p:cNvSpPr>
          <p:nvPr>
            <p:ph type="subTitle" idx="1"/>
          </p:nvPr>
        </p:nvSpPr>
        <p:spPr>
          <a:xfrm>
            <a:off x="2077113" y="1703731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18 Count of Music</a:t>
            </a:r>
            <a:endParaRPr sz="800" dirty="0"/>
          </a:p>
        </p:txBody>
      </p:sp>
      <p:sp>
        <p:nvSpPr>
          <p:cNvPr id="837" name="Google Shape;837;p38"/>
          <p:cNvSpPr txBox="1">
            <a:spLocks noGrp="1"/>
          </p:cNvSpPr>
          <p:nvPr>
            <p:ph type="subTitle" idx="2"/>
          </p:nvPr>
        </p:nvSpPr>
        <p:spPr>
          <a:xfrm>
            <a:off x="2093365" y="1529112"/>
            <a:ext cx="2396700" cy="181391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dirty="0"/>
              <a:t>A</a:t>
            </a:r>
            <a:r>
              <a:rPr lang="en-IN" sz="1000" dirty="0"/>
              <a:t>C/DC</a:t>
            </a:r>
            <a:endParaRPr sz="1000" dirty="0"/>
          </a:p>
        </p:txBody>
      </p:sp>
      <p:sp>
        <p:nvSpPr>
          <p:cNvPr id="838" name="Google Shape;838;p38"/>
          <p:cNvSpPr txBox="1">
            <a:spLocks noGrp="1"/>
          </p:cNvSpPr>
          <p:nvPr>
            <p:ph type="subTitle" idx="4"/>
          </p:nvPr>
        </p:nvSpPr>
        <p:spPr>
          <a:xfrm>
            <a:off x="2116501" y="3332170"/>
            <a:ext cx="2396700" cy="21149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000" dirty="0"/>
              <a:t>Alice in Chains</a:t>
            </a:r>
            <a:endParaRPr sz="1000" dirty="0"/>
          </a:p>
        </p:txBody>
      </p:sp>
      <p:sp>
        <p:nvSpPr>
          <p:cNvPr id="839" name="Google Shape;839;p38"/>
          <p:cNvSpPr txBox="1">
            <a:spLocks noGrp="1"/>
          </p:cNvSpPr>
          <p:nvPr>
            <p:ph type="subTitle" idx="5"/>
          </p:nvPr>
        </p:nvSpPr>
        <p:spPr>
          <a:xfrm>
            <a:off x="2093365" y="2076947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 dirty="0"/>
              <a:t>15 </a:t>
            </a:r>
            <a:r>
              <a:rPr lang="en-IN" sz="800" dirty="0"/>
              <a:t>Count of Music</a:t>
            </a:r>
            <a:endParaRPr sz="800" dirty="0"/>
          </a:p>
        </p:txBody>
      </p:sp>
      <p:sp>
        <p:nvSpPr>
          <p:cNvPr id="840" name="Google Shape;840;p38"/>
          <p:cNvSpPr txBox="1">
            <a:spLocks noGrp="1"/>
          </p:cNvSpPr>
          <p:nvPr>
            <p:ph type="subTitle" idx="6"/>
          </p:nvPr>
        </p:nvSpPr>
        <p:spPr>
          <a:xfrm>
            <a:off x="2094221" y="1908129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000" dirty="0"/>
              <a:t>Aerosmith</a:t>
            </a:r>
            <a:endParaRPr sz="1000" dirty="0"/>
          </a:p>
        </p:txBody>
      </p:sp>
      <p:sp>
        <p:nvSpPr>
          <p:cNvPr id="841" name="Google Shape;841;p38"/>
          <p:cNvSpPr txBox="1">
            <a:spLocks noGrp="1"/>
          </p:cNvSpPr>
          <p:nvPr>
            <p:ph type="subTitle" idx="7"/>
          </p:nvPr>
        </p:nvSpPr>
        <p:spPr>
          <a:xfrm>
            <a:off x="2100671" y="3831850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 dirty="0"/>
              <a:t>9 </a:t>
            </a:r>
            <a:r>
              <a:rPr lang="en-IN" sz="800" dirty="0"/>
              <a:t>Count of Music</a:t>
            </a:r>
            <a:endParaRPr sz="800" dirty="0"/>
          </a:p>
        </p:txBody>
      </p:sp>
      <p:sp>
        <p:nvSpPr>
          <p:cNvPr id="842" name="Google Shape;842;p38"/>
          <p:cNvSpPr txBox="1">
            <a:spLocks noGrp="1"/>
          </p:cNvSpPr>
          <p:nvPr>
            <p:ph type="subTitle" idx="8"/>
          </p:nvPr>
        </p:nvSpPr>
        <p:spPr>
          <a:xfrm>
            <a:off x="2102698" y="3670885"/>
            <a:ext cx="2396700" cy="156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000" dirty="0"/>
              <a:t>Frank Zappa &amp; Captain </a:t>
            </a:r>
            <a:r>
              <a:rPr lang="en-IN" sz="1000" dirty="0" err="1"/>
              <a:t>Beefheart</a:t>
            </a:r>
            <a:endParaRPr sz="1000" dirty="0"/>
          </a:p>
        </p:txBody>
      </p:sp>
      <p:sp>
        <p:nvSpPr>
          <p:cNvPr id="843" name="Google Shape;843;p38"/>
          <p:cNvSpPr txBox="1">
            <a:spLocks noGrp="1"/>
          </p:cNvSpPr>
          <p:nvPr>
            <p:ph type="subTitle" idx="9"/>
          </p:nvPr>
        </p:nvSpPr>
        <p:spPr>
          <a:xfrm>
            <a:off x="2100671" y="2474361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 dirty="0"/>
              <a:t>14 </a:t>
            </a:r>
            <a:r>
              <a:rPr lang="en-IN" sz="800" dirty="0"/>
              <a:t>Count of Music</a:t>
            </a:r>
            <a:endParaRPr sz="800" dirty="0"/>
          </a:p>
        </p:txBody>
      </p:sp>
      <p:sp>
        <p:nvSpPr>
          <p:cNvPr id="844" name="Google Shape;844;p38"/>
          <p:cNvSpPr txBox="1">
            <a:spLocks noGrp="1"/>
          </p:cNvSpPr>
          <p:nvPr>
            <p:ph type="subTitle" idx="13"/>
          </p:nvPr>
        </p:nvSpPr>
        <p:spPr>
          <a:xfrm>
            <a:off x="2094221" y="2283138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000" dirty="0"/>
              <a:t>Audioslave</a:t>
            </a:r>
            <a:endParaRPr sz="1000" dirty="0"/>
          </a:p>
        </p:txBody>
      </p:sp>
      <p:sp>
        <p:nvSpPr>
          <p:cNvPr id="845" name="Google Shape;845;p38"/>
          <p:cNvSpPr txBox="1">
            <a:spLocks noGrp="1"/>
          </p:cNvSpPr>
          <p:nvPr>
            <p:ph type="subTitle" idx="14"/>
          </p:nvPr>
        </p:nvSpPr>
        <p:spPr>
          <a:xfrm>
            <a:off x="2100671" y="4170071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 dirty="0"/>
              <a:t>4 </a:t>
            </a:r>
            <a:r>
              <a:rPr lang="en-IN" sz="800" dirty="0"/>
              <a:t>Count of Music</a:t>
            </a:r>
            <a:endParaRPr sz="800" dirty="0"/>
          </a:p>
        </p:txBody>
      </p:sp>
      <p:sp>
        <p:nvSpPr>
          <p:cNvPr id="846" name="Google Shape;846;p38"/>
          <p:cNvSpPr txBox="1">
            <a:spLocks noGrp="1"/>
          </p:cNvSpPr>
          <p:nvPr>
            <p:ph type="subTitle" idx="15"/>
          </p:nvPr>
        </p:nvSpPr>
        <p:spPr>
          <a:xfrm>
            <a:off x="2111429" y="4014296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000" dirty="0"/>
              <a:t>Accept</a:t>
            </a:r>
            <a:endParaRPr sz="1000" dirty="0"/>
          </a:p>
        </p:txBody>
      </p:sp>
      <p:sp>
        <p:nvSpPr>
          <p:cNvPr id="847" name="Google Shape;847;p38"/>
          <p:cNvSpPr txBox="1">
            <a:spLocks noGrp="1"/>
          </p:cNvSpPr>
          <p:nvPr>
            <p:ph type="subTitle" idx="16"/>
          </p:nvPr>
        </p:nvSpPr>
        <p:spPr>
          <a:xfrm>
            <a:off x="2093365" y="2814902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 dirty="0"/>
              <a:t>14 </a:t>
            </a:r>
            <a:r>
              <a:rPr lang="en-IN" sz="800" dirty="0"/>
              <a:t>Count of Music</a:t>
            </a:r>
            <a:endParaRPr sz="800" dirty="0"/>
          </a:p>
        </p:txBody>
      </p:sp>
      <p:sp>
        <p:nvSpPr>
          <p:cNvPr id="848" name="Google Shape;848;p38"/>
          <p:cNvSpPr txBox="1">
            <a:spLocks noGrp="1"/>
          </p:cNvSpPr>
          <p:nvPr>
            <p:ph type="subTitle" idx="17"/>
          </p:nvPr>
        </p:nvSpPr>
        <p:spPr>
          <a:xfrm>
            <a:off x="2093365" y="26526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000" dirty="0"/>
              <a:t>Led Zeppelin</a:t>
            </a:r>
            <a:endParaRPr sz="1000" dirty="0"/>
          </a:p>
        </p:txBody>
      </p:sp>
      <p:sp>
        <p:nvSpPr>
          <p:cNvPr id="851" name="Google Shape;851;p38"/>
          <p:cNvSpPr txBox="1">
            <a:spLocks noGrp="1"/>
          </p:cNvSpPr>
          <p:nvPr>
            <p:ph type="subTitle" idx="20"/>
          </p:nvPr>
        </p:nvSpPr>
        <p:spPr>
          <a:xfrm>
            <a:off x="2100671" y="3155443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 dirty="0"/>
              <a:t>13 </a:t>
            </a:r>
            <a:r>
              <a:rPr lang="en-IN" sz="800" dirty="0"/>
              <a:t>Count of Music</a:t>
            </a:r>
            <a:endParaRPr sz="800" dirty="0"/>
          </a:p>
        </p:txBody>
      </p:sp>
      <p:sp>
        <p:nvSpPr>
          <p:cNvPr id="852" name="Google Shape;852;p38"/>
          <p:cNvSpPr txBox="1">
            <a:spLocks noGrp="1"/>
          </p:cNvSpPr>
          <p:nvPr>
            <p:ph type="subTitle" idx="21"/>
          </p:nvPr>
        </p:nvSpPr>
        <p:spPr>
          <a:xfrm>
            <a:off x="2105743" y="3004932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000" dirty="0"/>
              <a:t>Alanis </a:t>
            </a:r>
            <a:r>
              <a:rPr lang="en-IN" sz="1000" dirty="0" err="1"/>
              <a:t>Morissette</a:t>
            </a:r>
            <a:endParaRPr sz="1000" dirty="0"/>
          </a:p>
        </p:txBody>
      </p:sp>
      <p:sp>
        <p:nvSpPr>
          <p:cNvPr id="855" name="Google Shape;855;p38"/>
          <p:cNvSpPr txBox="1">
            <a:spLocks noGrp="1"/>
          </p:cNvSpPr>
          <p:nvPr>
            <p:ph type="title" idx="24"/>
          </p:nvPr>
        </p:nvSpPr>
        <p:spPr>
          <a:xfrm>
            <a:off x="1140257" y="1309351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</a:rPr>
              <a:t>#</a:t>
            </a:r>
            <a:r>
              <a:rPr lang="en" sz="1200" dirty="0"/>
              <a:t>1</a:t>
            </a:r>
            <a:endParaRPr sz="1200" dirty="0"/>
          </a:p>
        </p:txBody>
      </p:sp>
      <p:sp>
        <p:nvSpPr>
          <p:cNvPr id="856" name="Google Shape;856;p38"/>
          <p:cNvSpPr txBox="1">
            <a:spLocks noGrp="1"/>
          </p:cNvSpPr>
          <p:nvPr>
            <p:ph type="title" idx="25"/>
          </p:nvPr>
        </p:nvSpPr>
        <p:spPr>
          <a:xfrm>
            <a:off x="1128181" y="1671489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</a:rPr>
              <a:t>#</a:t>
            </a:r>
            <a:r>
              <a:rPr lang="en" sz="1200" dirty="0"/>
              <a:t>2</a:t>
            </a:r>
            <a:endParaRPr sz="1200" dirty="0"/>
          </a:p>
        </p:txBody>
      </p:sp>
      <p:sp>
        <p:nvSpPr>
          <p:cNvPr id="857" name="Google Shape;857;p38"/>
          <p:cNvSpPr txBox="1">
            <a:spLocks noGrp="1"/>
          </p:cNvSpPr>
          <p:nvPr>
            <p:ph type="title" idx="26"/>
          </p:nvPr>
        </p:nvSpPr>
        <p:spPr>
          <a:xfrm>
            <a:off x="1132421" y="2034561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</a:rPr>
              <a:t>#</a:t>
            </a:r>
            <a:r>
              <a:rPr lang="en" sz="1200" dirty="0"/>
              <a:t>3</a:t>
            </a:r>
            <a:endParaRPr sz="1200" dirty="0"/>
          </a:p>
        </p:txBody>
      </p:sp>
      <p:sp>
        <p:nvSpPr>
          <p:cNvPr id="858" name="Google Shape;858;p38"/>
          <p:cNvSpPr txBox="1">
            <a:spLocks noGrp="1"/>
          </p:cNvSpPr>
          <p:nvPr>
            <p:ph type="title" idx="27"/>
          </p:nvPr>
        </p:nvSpPr>
        <p:spPr>
          <a:xfrm>
            <a:off x="1154701" y="2397246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</a:rPr>
              <a:t>#</a:t>
            </a:r>
            <a:r>
              <a:rPr lang="en" sz="1200" dirty="0"/>
              <a:t>4</a:t>
            </a:r>
            <a:endParaRPr sz="1200" dirty="0"/>
          </a:p>
        </p:txBody>
      </p:sp>
      <p:sp>
        <p:nvSpPr>
          <p:cNvPr id="859" name="Google Shape;859;p38"/>
          <p:cNvSpPr txBox="1">
            <a:spLocks noGrp="1"/>
          </p:cNvSpPr>
          <p:nvPr>
            <p:ph type="title" idx="28"/>
          </p:nvPr>
        </p:nvSpPr>
        <p:spPr>
          <a:xfrm>
            <a:off x="1139658" y="2737982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</a:rPr>
              <a:t>#</a:t>
            </a:r>
            <a:r>
              <a:rPr lang="en" sz="1200" dirty="0"/>
              <a:t>5</a:t>
            </a:r>
            <a:endParaRPr sz="1200" dirty="0"/>
          </a:p>
        </p:txBody>
      </p:sp>
      <p:sp>
        <p:nvSpPr>
          <p:cNvPr id="860" name="Google Shape;860;p38"/>
          <p:cNvSpPr txBox="1">
            <a:spLocks noGrp="1"/>
          </p:cNvSpPr>
          <p:nvPr>
            <p:ph type="title" idx="29"/>
          </p:nvPr>
        </p:nvSpPr>
        <p:spPr>
          <a:xfrm>
            <a:off x="1139658" y="3074037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</a:rPr>
              <a:t>#</a:t>
            </a:r>
            <a:r>
              <a:rPr lang="en" sz="1200" dirty="0"/>
              <a:t>6</a:t>
            </a:r>
            <a:endParaRPr sz="1200" dirty="0"/>
          </a:p>
        </p:txBody>
      </p:sp>
      <p:sp>
        <p:nvSpPr>
          <p:cNvPr id="861" name="Google Shape;861;p38"/>
          <p:cNvSpPr txBox="1">
            <a:spLocks noGrp="1"/>
          </p:cNvSpPr>
          <p:nvPr>
            <p:ph type="title" idx="30"/>
          </p:nvPr>
        </p:nvSpPr>
        <p:spPr>
          <a:xfrm>
            <a:off x="1131015" y="3414773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</a:rPr>
              <a:t>#</a:t>
            </a:r>
            <a:r>
              <a:rPr lang="en" sz="1200" dirty="0"/>
              <a:t>7</a:t>
            </a:r>
            <a:endParaRPr sz="1200" dirty="0"/>
          </a:p>
        </p:txBody>
      </p:sp>
      <p:sp>
        <p:nvSpPr>
          <p:cNvPr id="862" name="Google Shape;862;p38"/>
          <p:cNvSpPr txBox="1">
            <a:spLocks noGrp="1"/>
          </p:cNvSpPr>
          <p:nvPr>
            <p:ph type="title" idx="31"/>
          </p:nvPr>
        </p:nvSpPr>
        <p:spPr>
          <a:xfrm>
            <a:off x="1128900" y="3767579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</a:rPr>
              <a:t>#</a:t>
            </a:r>
            <a:r>
              <a:rPr lang="en" sz="1200" dirty="0"/>
              <a:t>8</a:t>
            </a:r>
            <a:endParaRPr sz="1200" dirty="0"/>
          </a:p>
        </p:txBody>
      </p:sp>
      <p:grpSp>
        <p:nvGrpSpPr>
          <p:cNvPr id="865" name="Google Shape;865;p38"/>
          <p:cNvGrpSpPr/>
          <p:nvPr/>
        </p:nvGrpSpPr>
        <p:grpSpPr>
          <a:xfrm>
            <a:off x="723837" y="552000"/>
            <a:ext cx="1218671" cy="1640915"/>
            <a:chOff x="723837" y="552000"/>
            <a:chExt cx="1218671" cy="1640915"/>
          </a:xfrm>
        </p:grpSpPr>
        <p:sp>
          <p:nvSpPr>
            <p:cNvPr id="866" name="Google Shape;866;p38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1379968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1483960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71" name="Google Shape;871;p38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8"/>
            <p:cNvSpPr/>
            <p:nvPr/>
          </p:nvSpPr>
          <p:spPr>
            <a:xfrm flipH="1">
              <a:off x="1790866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873" name="Google Shape;873;p38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874" name="Google Shape;874;p38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8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6" name="Google Shape;876;p38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877" name="Google Shape;877;p38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8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8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0" name="Google Shape;880;p38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881" name="Google Shape;881;p38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8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8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8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8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8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8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8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89" name="Google Shape;889;p38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0" name="Google Shape;890;p38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06" name="Google Shape;906;p38"/>
          <p:cNvGrpSpPr/>
          <p:nvPr/>
        </p:nvGrpSpPr>
        <p:grpSpPr>
          <a:xfrm>
            <a:off x="1482485" y="1591449"/>
            <a:ext cx="153116" cy="154675"/>
            <a:chOff x="5548725" y="1996100"/>
            <a:chExt cx="275650" cy="269950"/>
          </a:xfrm>
        </p:grpSpPr>
        <p:sp>
          <p:nvSpPr>
            <p:cNvPr id="907" name="Google Shape;907;p38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21" name="Google Shape;921;p38"/>
          <p:cNvCxnSpPr/>
          <p:nvPr/>
        </p:nvCxnSpPr>
        <p:spPr>
          <a:xfrm>
            <a:off x="1207121" y="1886507"/>
            <a:ext cx="7096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2" name="Google Shape;922;p38"/>
          <p:cNvCxnSpPr/>
          <p:nvPr/>
        </p:nvCxnSpPr>
        <p:spPr>
          <a:xfrm>
            <a:off x="1215446" y="2236516"/>
            <a:ext cx="7096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3" name="Google Shape;923;p38"/>
          <p:cNvCxnSpPr/>
          <p:nvPr/>
        </p:nvCxnSpPr>
        <p:spPr>
          <a:xfrm>
            <a:off x="1139658" y="2603308"/>
            <a:ext cx="7096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4" name="Google Shape;924;p38"/>
          <p:cNvCxnSpPr/>
          <p:nvPr/>
        </p:nvCxnSpPr>
        <p:spPr>
          <a:xfrm>
            <a:off x="1207121" y="2968506"/>
            <a:ext cx="7096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24;p38">
            <a:extLst>
              <a:ext uri="{FF2B5EF4-FFF2-40B4-BE49-F238E27FC236}">
                <a16:creationId xmlns:a16="http://schemas.microsoft.com/office/drawing/2014/main" id="{170C1FB6-58F9-475D-95D2-AE85FB8D62F7}"/>
              </a:ext>
            </a:extLst>
          </p:cNvPr>
          <p:cNvCxnSpPr/>
          <p:nvPr/>
        </p:nvCxnSpPr>
        <p:spPr>
          <a:xfrm>
            <a:off x="1154701" y="3311601"/>
            <a:ext cx="7096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24;p38">
            <a:extLst>
              <a:ext uri="{FF2B5EF4-FFF2-40B4-BE49-F238E27FC236}">
                <a16:creationId xmlns:a16="http://schemas.microsoft.com/office/drawing/2014/main" id="{4D7E0D2F-E33B-4662-9C00-E9BAC4594DBB}"/>
              </a:ext>
            </a:extLst>
          </p:cNvPr>
          <p:cNvCxnSpPr/>
          <p:nvPr/>
        </p:nvCxnSpPr>
        <p:spPr>
          <a:xfrm>
            <a:off x="985225" y="3639226"/>
            <a:ext cx="7096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24;p38">
            <a:extLst>
              <a:ext uri="{FF2B5EF4-FFF2-40B4-BE49-F238E27FC236}">
                <a16:creationId xmlns:a16="http://schemas.microsoft.com/office/drawing/2014/main" id="{4D4DA736-D558-4E8F-9028-C8426420E702}"/>
              </a:ext>
            </a:extLst>
          </p:cNvPr>
          <p:cNvCxnSpPr/>
          <p:nvPr/>
        </p:nvCxnSpPr>
        <p:spPr>
          <a:xfrm>
            <a:off x="659997" y="4336338"/>
            <a:ext cx="7096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24;p38">
            <a:extLst>
              <a:ext uri="{FF2B5EF4-FFF2-40B4-BE49-F238E27FC236}">
                <a16:creationId xmlns:a16="http://schemas.microsoft.com/office/drawing/2014/main" id="{49060B78-48F2-483C-BD50-37860C48F188}"/>
              </a:ext>
            </a:extLst>
          </p:cNvPr>
          <p:cNvCxnSpPr/>
          <p:nvPr/>
        </p:nvCxnSpPr>
        <p:spPr>
          <a:xfrm>
            <a:off x="528884" y="3987479"/>
            <a:ext cx="7096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" name="Google Shape;906;p38">
            <a:extLst>
              <a:ext uri="{FF2B5EF4-FFF2-40B4-BE49-F238E27FC236}">
                <a16:creationId xmlns:a16="http://schemas.microsoft.com/office/drawing/2014/main" id="{08322C34-E4A2-4B87-A9B0-095540C6BB72}"/>
              </a:ext>
            </a:extLst>
          </p:cNvPr>
          <p:cNvGrpSpPr/>
          <p:nvPr/>
        </p:nvGrpSpPr>
        <p:grpSpPr>
          <a:xfrm>
            <a:off x="1471727" y="1977952"/>
            <a:ext cx="153116" cy="154675"/>
            <a:chOff x="5548725" y="1996100"/>
            <a:chExt cx="275650" cy="269950"/>
          </a:xfrm>
        </p:grpSpPr>
        <p:sp>
          <p:nvSpPr>
            <p:cNvPr id="100" name="Google Shape;907;p38">
              <a:extLst>
                <a:ext uri="{FF2B5EF4-FFF2-40B4-BE49-F238E27FC236}">
                  <a16:creationId xmlns:a16="http://schemas.microsoft.com/office/drawing/2014/main" id="{FD605C92-61F7-4499-BDB0-29BAAC98B22A}"/>
                </a:ext>
              </a:extLst>
            </p:cNvPr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908;p38">
              <a:extLst>
                <a:ext uri="{FF2B5EF4-FFF2-40B4-BE49-F238E27FC236}">
                  <a16:creationId xmlns:a16="http://schemas.microsoft.com/office/drawing/2014/main" id="{43061D74-7A8B-4411-BE9D-27569D9D0ED2}"/>
                </a:ext>
              </a:extLst>
            </p:cNvPr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906;p38">
            <a:extLst>
              <a:ext uri="{FF2B5EF4-FFF2-40B4-BE49-F238E27FC236}">
                <a16:creationId xmlns:a16="http://schemas.microsoft.com/office/drawing/2014/main" id="{84B30F01-E97C-4DF8-83B6-9753166F5121}"/>
              </a:ext>
            </a:extLst>
          </p:cNvPr>
          <p:cNvGrpSpPr/>
          <p:nvPr/>
        </p:nvGrpSpPr>
        <p:grpSpPr>
          <a:xfrm>
            <a:off x="1472571" y="2333059"/>
            <a:ext cx="153116" cy="154675"/>
            <a:chOff x="5548725" y="1996100"/>
            <a:chExt cx="275650" cy="269950"/>
          </a:xfrm>
        </p:grpSpPr>
        <p:sp>
          <p:nvSpPr>
            <p:cNvPr id="103" name="Google Shape;907;p38">
              <a:extLst>
                <a:ext uri="{FF2B5EF4-FFF2-40B4-BE49-F238E27FC236}">
                  <a16:creationId xmlns:a16="http://schemas.microsoft.com/office/drawing/2014/main" id="{58FC81F5-2C9B-4396-A2BA-7E18181540AB}"/>
                </a:ext>
              </a:extLst>
            </p:cNvPr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08;p38">
              <a:extLst>
                <a:ext uri="{FF2B5EF4-FFF2-40B4-BE49-F238E27FC236}">
                  <a16:creationId xmlns:a16="http://schemas.microsoft.com/office/drawing/2014/main" id="{1760BC7F-4A16-4CF5-A954-90463EC1B1A6}"/>
                </a:ext>
              </a:extLst>
            </p:cNvPr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906;p38">
            <a:extLst>
              <a:ext uri="{FF2B5EF4-FFF2-40B4-BE49-F238E27FC236}">
                <a16:creationId xmlns:a16="http://schemas.microsoft.com/office/drawing/2014/main" id="{E59A090A-CC7C-4F9F-BD4E-D0BC094785A0}"/>
              </a:ext>
            </a:extLst>
          </p:cNvPr>
          <p:cNvGrpSpPr/>
          <p:nvPr/>
        </p:nvGrpSpPr>
        <p:grpSpPr>
          <a:xfrm>
            <a:off x="1458371" y="2689917"/>
            <a:ext cx="153116" cy="154675"/>
            <a:chOff x="5548725" y="1996100"/>
            <a:chExt cx="275650" cy="269950"/>
          </a:xfrm>
        </p:grpSpPr>
        <p:sp>
          <p:nvSpPr>
            <p:cNvPr id="106" name="Google Shape;907;p38">
              <a:extLst>
                <a:ext uri="{FF2B5EF4-FFF2-40B4-BE49-F238E27FC236}">
                  <a16:creationId xmlns:a16="http://schemas.microsoft.com/office/drawing/2014/main" id="{34A45E88-4214-462D-9951-62E40F12ABD7}"/>
                </a:ext>
              </a:extLst>
            </p:cNvPr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08;p38">
              <a:extLst>
                <a:ext uri="{FF2B5EF4-FFF2-40B4-BE49-F238E27FC236}">
                  <a16:creationId xmlns:a16="http://schemas.microsoft.com/office/drawing/2014/main" id="{2E621CF5-DA17-4264-BD8A-80D2DF6652E6}"/>
                </a:ext>
              </a:extLst>
            </p:cNvPr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906;p38">
            <a:extLst>
              <a:ext uri="{FF2B5EF4-FFF2-40B4-BE49-F238E27FC236}">
                <a16:creationId xmlns:a16="http://schemas.microsoft.com/office/drawing/2014/main" id="{DD0ADC44-0B2A-4557-8C29-6F2715A45AA0}"/>
              </a:ext>
            </a:extLst>
          </p:cNvPr>
          <p:cNvGrpSpPr/>
          <p:nvPr/>
        </p:nvGrpSpPr>
        <p:grpSpPr>
          <a:xfrm>
            <a:off x="1471149" y="3069168"/>
            <a:ext cx="153116" cy="154675"/>
            <a:chOff x="5548725" y="1996100"/>
            <a:chExt cx="275650" cy="269950"/>
          </a:xfrm>
        </p:grpSpPr>
        <p:sp>
          <p:nvSpPr>
            <p:cNvPr id="109" name="Google Shape;907;p38">
              <a:extLst>
                <a:ext uri="{FF2B5EF4-FFF2-40B4-BE49-F238E27FC236}">
                  <a16:creationId xmlns:a16="http://schemas.microsoft.com/office/drawing/2014/main" id="{B34E8B42-DA98-489C-8E3A-35B5349C32F6}"/>
                </a:ext>
              </a:extLst>
            </p:cNvPr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08;p38">
              <a:extLst>
                <a:ext uri="{FF2B5EF4-FFF2-40B4-BE49-F238E27FC236}">
                  <a16:creationId xmlns:a16="http://schemas.microsoft.com/office/drawing/2014/main" id="{F428F1F1-95BE-4351-A9EB-623A643B3F31}"/>
                </a:ext>
              </a:extLst>
            </p:cNvPr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906;p38">
            <a:extLst>
              <a:ext uri="{FF2B5EF4-FFF2-40B4-BE49-F238E27FC236}">
                <a16:creationId xmlns:a16="http://schemas.microsoft.com/office/drawing/2014/main" id="{45DDBBA8-CD67-4473-8C3A-076807D5BFEE}"/>
              </a:ext>
            </a:extLst>
          </p:cNvPr>
          <p:cNvGrpSpPr/>
          <p:nvPr/>
        </p:nvGrpSpPr>
        <p:grpSpPr>
          <a:xfrm>
            <a:off x="1472664" y="3403202"/>
            <a:ext cx="153116" cy="154675"/>
            <a:chOff x="5548725" y="1996100"/>
            <a:chExt cx="275650" cy="269950"/>
          </a:xfrm>
        </p:grpSpPr>
        <p:sp>
          <p:nvSpPr>
            <p:cNvPr id="112" name="Google Shape;907;p38">
              <a:extLst>
                <a:ext uri="{FF2B5EF4-FFF2-40B4-BE49-F238E27FC236}">
                  <a16:creationId xmlns:a16="http://schemas.microsoft.com/office/drawing/2014/main" id="{C43CA9CA-3C0F-4A46-8569-90FE94EB23D4}"/>
                </a:ext>
              </a:extLst>
            </p:cNvPr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08;p38">
              <a:extLst>
                <a:ext uri="{FF2B5EF4-FFF2-40B4-BE49-F238E27FC236}">
                  <a16:creationId xmlns:a16="http://schemas.microsoft.com/office/drawing/2014/main" id="{15375534-FB42-4982-88B9-383DC7EA6FA6}"/>
                </a:ext>
              </a:extLst>
            </p:cNvPr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906;p38">
            <a:extLst>
              <a:ext uri="{FF2B5EF4-FFF2-40B4-BE49-F238E27FC236}">
                <a16:creationId xmlns:a16="http://schemas.microsoft.com/office/drawing/2014/main" id="{4DA7E24D-765D-411A-8535-F75F5244C224}"/>
              </a:ext>
            </a:extLst>
          </p:cNvPr>
          <p:cNvGrpSpPr/>
          <p:nvPr/>
        </p:nvGrpSpPr>
        <p:grpSpPr>
          <a:xfrm>
            <a:off x="1471149" y="3738525"/>
            <a:ext cx="153116" cy="154675"/>
            <a:chOff x="5548725" y="1996100"/>
            <a:chExt cx="275650" cy="269950"/>
          </a:xfrm>
        </p:grpSpPr>
        <p:sp>
          <p:nvSpPr>
            <p:cNvPr id="115" name="Google Shape;907;p38">
              <a:extLst>
                <a:ext uri="{FF2B5EF4-FFF2-40B4-BE49-F238E27FC236}">
                  <a16:creationId xmlns:a16="http://schemas.microsoft.com/office/drawing/2014/main" id="{9D4AE335-DE6A-4EAC-98A2-30985AFCE3C1}"/>
                </a:ext>
              </a:extLst>
            </p:cNvPr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908;p38">
              <a:extLst>
                <a:ext uri="{FF2B5EF4-FFF2-40B4-BE49-F238E27FC236}">
                  <a16:creationId xmlns:a16="http://schemas.microsoft.com/office/drawing/2014/main" id="{D11CDA34-9B3B-4449-BF52-6F18F1AD9F40}"/>
                </a:ext>
              </a:extLst>
            </p:cNvPr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906;p38">
            <a:extLst>
              <a:ext uri="{FF2B5EF4-FFF2-40B4-BE49-F238E27FC236}">
                <a16:creationId xmlns:a16="http://schemas.microsoft.com/office/drawing/2014/main" id="{802AB543-6DF1-4BE0-BDF7-1491D6892137}"/>
              </a:ext>
            </a:extLst>
          </p:cNvPr>
          <p:cNvGrpSpPr/>
          <p:nvPr/>
        </p:nvGrpSpPr>
        <p:grpSpPr>
          <a:xfrm>
            <a:off x="1473434" y="4075183"/>
            <a:ext cx="153116" cy="154675"/>
            <a:chOff x="5548725" y="1996100"/>
            <a:chExt cx="275650" cy="269950"/>
          </a:xfrm>
        </p:grpSpPr>
        <p:sp>
          <p:nvSpPr>
            <p:cNvPr id="118" name="Google Shape;907;p38">
              <a:extLst>
                <a:ext uri="{FF2B5EF4-FFF2-40B4-BE49-F238E27FC236}">
                  <a16:creationId xmlns:a16="http://schemas.microsoft.com/office/drawing/2014/main" id="{3CD53705-4FF6-4C6C-8344-67A0CEE3C80A}"/>
                </a:ext>
              </a:extLst>
            </p:cNvPr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08;p38">
              <a:extLst>
                <a:ext uri="{FF2B5EF4-FFF2-40B4-BE49-F238E27FC236}">
                  <a16:creationId xmlns:a16="http://schemas.microsoft.com/office/drawing/2014/main" id="{4A85B8D0-C328-41A0-A0AE-F2ABF4EA3545}"/>
                </a:ext>
              </a:extLst>
            </p:cNvPr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342;p46">
            <a:extLst>
              <a:ext uri="{FF2B5EF4-FFF2-40B4-BE49-F238E27FC236}">
                <a16:creationId xmlns:a16="http://schemas.microsoft.com/office/drawing/2014/main" id="{3F5994BA-EB3D-45BD-B532-6F1E31FE80AE}"/>
              </a:ext>
            </a:extLst>
          </p:cNvPr>
          <p:cNvSpPr txBox="1">
            <a:spLocks/>
          </p:cNvSpPr>
          <p:nvPr/>
        </p:nvSpPr>
        <p:spPr>
          <a:xfrm>
            <a:off x="5383960" y="880037"/>
            <a:ext cx="2011680" cy="667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r>
              <a:rPr lang="en-US" sz="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RETURN THE ARTIST NAME</a:t>
            </a:r>
          </a:p>
          <a:p>
            <a:r>
              <a:rPr lang="en-US" sz="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AND TOTAL TRACK COUNT OF THE TOP 8 ROCK BANDS</a:t>
            </a:r>
          </a:p>
        </p:txBody>
      </p:sp>
      <p:grpSp>
        <p:nvGrpSpPr>
          <p:cNvPr id="127" name="Google Shape;1019;p40">
            <a:extLst>
              <a:ext uri="{FF2B5EF4-FFF2-40B4-BE49-F238E27FC236}">
                <a16:creationId xmlns:a16="http://schemas.microsoft.com/office/drawing/2014/main" id="{E50423CB-B8BA-4A5D-90BA-E66DB1108B51}"/>
              </a:ext>
            </a:extLst>
          </p:cNvPr>
          <p:cNvGrpSpPr/>
          <p:nvPr/>
        </p:nvGrpSpPr>
        <p:grpSpPr>
          <a:xfrm>
            <a:off x="6021929" y="2281239"/>
            <a:ext cx="372964" cy="312478"/>
            <a:chOff x="5548725" y="1996100"/>
            <a:chExt cx="275650" cy="269950"/>
          </a:xfrm>
        </p:grpSpPr>
        <p:sp>
          <p:nvSpPr>
            <p:cNvPr id="128" name="Google Shape;1020;p40">
              <a:extLst>
                <a:ext uri="{FF2B5EF4-FFF2-40B4-BE49-F238E27FC236}">
                  <a16:creationId xmlns:a16="http://schemas.microsoft.com/office/drawing/2014/main" id="{329C0784-EBBF-448F-8BAF-826F981C78AF}"/>
                </a:ext>
              </a:extLst>
            </p:cNvPr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021;p40">
              <a:extLst>
                <a:ext uri="{FF2B5EF4-FFF2-40B4-BE49-F238E27FC236}">
                  <a16:creationId xmlns:a16="http://schemas.microsoft.com/office/drawing/2014/main" id="{95B79480-ADEE-48F5-AE37-C9EAD3FF04CA}"/>
                </a:ext>
              </a:extLst>
            </p:cNvPr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028;p40">
            <a:extLst>
              <a:ext uri="{FF2B5EF4-FFF2-40B4-BE49-F238E27FC236}">
                <a16:creationId xmlns:a16="http://schemas.microsoft.com/office/drawing/2014/main" id="{CD728305-841B-4EA8-9D63-D02A71015405}"/>
              </a:ext>
            </a:extLst>
          </p:cNvPr>
          <p:cNvSpPr txBox="1"/>
          <p:nvPr/>
        </p:nvSpPr>
        <p:spPr>
          <a:xfrm>
            <a:off x="5086993" y="2325184"/>
            <a:ext cx="1333472" cy="19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Full playlist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131" name="Google Shape;697;p36">
            <a:extLst>
              <a:ext uri="{FF2B5EF4-FFF2-40B4-BE49-F238E27FC236}">
                <a16:creationId xmlns:a16="http://schemas.microsoft.com/office/drawing/2014/main" id="{8980523F-8304-49A7-98C9-92E0D4EF803F}"/>
              </a:ext>
            </a:extLst>
          </p:cNvPr>
          <p:cNvSpPr/>
          <p:nvPr/>
        </p:nvSpPr>
        <p:spPr>
          <a:xfrm>
            <a:off x="4541172" y="1401344"/>
            <a:ext cx="4125621" cy="3245287"/>
          </a:xfrm>
          <a:prstGeom prst="roundRect">
            <a:avLst>
              <a:gd name="adj" fmla="val 12921"/>
            </a:avLst>
          </a:prstGeom>
          <a:solidFill>
            <a:schemeClr val="tx1"/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698;p36">
            <a:extLst>
              <a:ext uri="{FF2B5EF4-FFF2-40B4-BE49-F238E27FC236}">
                <a16:creationId xmlns:a16="http://schemas.microsoft.com/office/drawing/2014/main" id="{324928E1-69F6-45B9-97D9-7C1C87B8F73D}"/>
              </a:ext>
            </a:extLst>
          </p:cNvPr>
          <p:cNvSpPr/>
          <p:nvPr/>
        </p:nvSpPr>
        <p:spPr>
          <a:xfrm>
            <a:off x="4541097" y="1401343"/>
            <a:ext cx="4125621" cy="48516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700;p36">
            <a:extLst>
              <a:ext uri="{FF2B5EF4-FFF2-40B4-BE49-F238E27FC236}">
                <a16:creationId xmlns:a16="http://schemas.microsoft.com/office/drawing/2014/main" id="{108B05C4-4CCE-49DE-A162-8EB34A679750}"/>
              </a:ext>
            </a:extLst>
          </p:cNvPr>
          <p:cNvGrpSpPr/>
          <p:nvPr/>
        </p:nvGrpSpPr>
        <p:grpSpPr>
          <a:xfrm>
            <a:off x="4790610" y="1595602"/>
            <a:ext cx="577450" cy="142762"/>
            <a:chOff x="729625" y="552000"/>
            <a:chExt cx="404650" cy="98100"/>
          </a:xfrm>
        </p:grpSpPr>
        <p:sp>
          <p:nvSpPr>
            <p:cNvPr id="134" name="Google Shape;701;p36">
              <a:extLst>
                <a:ext uri="{FF2B5EF4-FFF2-40B4-BE49-F238E27FC236}">
                  <a16:creationId xmlns:a16="http://schemas.microsoft.com/office/drawing/2014/main" id="{7A8113C4-7F69-4750-AE81-3802F9B348D1}"/>
                </a:ext>
              </a:extLst>
            </p:cNvPr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702;p36">
              <a:extLst>
                <a:ext uri="{FF2B5EF4-FFF2-40B4-BE49-F238E27FC236}">
                  <a16:creationId xmlns:a16="http://schemas.microsoft.com/office/drawing/2014/main" id="{89B6D38B-2C30-4BD0-872E-DCAC97517C6C}"/>
                </a:ext>
              </a:extLst>
            </p:cNvPr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703;p36">
              <a:extLst>
                <a:ext uri="{FF2B5EF4-FFF2-40B4-BE49-F238E27FC236}">
                  <a16:creationId xmlns:a16="http://schemas.microsoft.com/office/drawing/2014/main" id="{B0D0E116-DCCE-4338-BF00-8DA1796061AB}"/>
                </a:ext>
              </a:extLst>
            </p:cNvPr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292;p30">
            <a:extLst>
              <a:ext uri="{FF2B5EF4-FFF2-40B4-BE49-F238E27FC236}">
                <a16:creationId xmlns:a16="http://schemas.microsoft.com/office/drawing/2014/main" id="{D1B3EE4B-97BB-4A82-99BB-CAA0AF8A3719}"/>
              </a:ext>
            </a:extLst>
          </p:cNvPr>
          <p:cNvSpPr txBox="1">
            <a:spLocks/>
          </p:cNvSpPr>
          <p:nvPr/>
        </p:nvSpPr>
        <p:spPr>
          <a:xfrm>
            <a:off x="4630349" y="1989098"/>
            <a:ext cx="4721938" cy="2683421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SELECT T.ARTIST_ID, T.NAME, COUNT(TR.TRACK_ID) AS COUNT_OF_MUSIC </a:t>
            </a:r>
          </a:p>
          <a:p>
            <a:pPr>
              <a:spcAft>
                <a:spcPts val="120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FROM ARTIST T </a:t>
            </a:r>
          </a:p>
          <a:p>
            <a:pPr>
              <a:spcAft>
                <a:spcPts val="120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JOIN ALBUM A ON T.ARTIST_ID = A.ARTIST_ID </a:t>
            </a:r>
          </a:p>
          <a:p>
            <a:pPr>
              <a:spcAft>
                <a:spcPts val="120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JOIN TRACK TR ON TR.ALBUM_ID = A.ALBUM_ID</a:t>
            </a:r>
          </a:p>
          <a:p>
            <a:pPr>
              <a:spcAft>
                <a:spcPts val="120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WHERE TR.TRACK_ID IN (SELECT TR.TRACK_ID FROM TRACK TR JOIN 		 GENRE G ON G.GENRE_ID = TR.GENRE_ID</a:t>
            </a:r>
          </a:p>
          <a:p>
            <a:pPr>
              <a:spcAft>
                <a:spcPts val="120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                    	 WHERE G.NAME LIKE 'ROCK’)</a:t>
            </a:r>
          </a:p>
          <a:p>
            <a:pPr>
              <a:spcAft>
                <a:spcPts val="120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GROUP BY T.ARTIST_ID, T.NAME</a:t>
            </a:r>
          </a:p>
          <a:p>
            <a:pPr>
              <a:spcAft>
                <a:spcPts val="120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ORDER BY COUNT_OF_MUSIC DESC</a:t>
            </a:r>
          </a:p>
          <a:p>
            <a:pPr>
              <a:spcAft>
                <a:spcPts val="120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LIMIT 10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2" name="Google Shape;1132;p43"/>
          <p:cNvGrpSpPr/>
          <p:nvPr/>
        </p:nvGrpSpPr>
        <p:grpSpPr>
          <a:xfrm>
            <a:off x="723837" y="552000"/>
            <a:ext cx="1244188" cy="1640915"/>
            <a:chOff x="723837" y="552000"/>
            <a:chExt cx="1244188" cy="1640915"/>
          </a:xfrm>
        </p:grpSpPr>
        <p:sp>
          <p:nvSpPr>
            <p:cNvPr id="1133" name="Google Shape;1133;p43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3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3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6" name="Google Shape;1136;p43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1137" name="Google Shape;1137;p43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3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9" name="Google Shape;1139;p43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1140" name="Google Shape;1140;p43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3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3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3" name="Google Shape;1143;p43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1144" name="Google Shape;1144;p43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3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3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3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3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3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43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43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2" name="Google Shape;1152;p43"/>
            <p:cNvSpPr txBox="1"/>
            <p:nvPr/>
          </p:nvSpPr>
          <p:spPr>
            <a:xfrm>
              <a:off x="1085175" y="1029513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Search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1153" name="Google Shape;1153;p43"/>
            <p:cNvSpPr txBox="1"/>
            <p:nvPr/>
          </p:nvSpPr>
          <p:spPr>
            <a:xfrm>
              <a:off x="1085175" y="1526138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Home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1154" name="Google Shape;1154;p43"/>
            <p:cNvSpPr txBox="1"/>
            <p:nvPr/>
          </p:nvSpPr>
          <p:spPr>
            <a:xfrm>
              <a:off x="1085175" y="2007575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Library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cxnSp>
          <p:nvCxnSpPr>
            <p:cNvPr id="1155" name="Google Shape;1155;p43"/>
            <p:cNvCxnSpPr/>
            <p:nvPr/>
          </p:nvCxnSpPr>
          <p:spPr>
            <a:xfrm>
              <a:off x="729625" y="1355100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6" name="Google Shape;1156;p43"/>
            <p:cNvCxnSpPr/>
            <p:nvPr/>
          </p:nvCxnSpPr>
          <p:spPr>
            <a:xfrm>
              <a:off x="729625" y="1845525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57" name="Google Shape;1157;p43"/>
          <p:cNvGrpSpPr/>
          <p:nvPr/>
        </p:nvGrpSpPr>
        <p:grpSpPr>
          <a:xfrm>
            <a:off x="2465285" y="552003"/>
            <a:ext cx="599322" cy="250348"/>
            <a:chOff x="2465285" y="552003"/>
            <a:chExt cx="599322" cy="250348"/>
          </a:xfrm>
        </p:grpSpPr>
        <p:sp>
          <p:nvSpPr>
            <p:cNvPr id="1158" name="Google Shape;1158;p43"/>
            <p:cNvSpPr/>
            <p:nvPr/>
          </p:nvSpPr>
          <p:spPr>
            <a:xfrm>
              <a:off x="2465285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3"/>
            <p:cNvSpPr/>
            <p:nvPr/>
          </p:nvSpPr>
          <p:spPr>
            <a:xfrm>
              <a:off x="2569277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60" name="Google Shape;1160;p43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3"/>
            <p:cNvSpPr/>
            <p:nvPr/>
          </p:nvSpPr>
          <p:spPr>
            <a:xfrm flipH="1">
              <a:off x="2912966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63" name="Google Shape;1163;p43"/>
          <p:cNvSpPr/>
          <p:nvPr/>
        </p:nvSpPr>
        <p:spPr>
          <a:xfrm flipV="1">
            <a:off x="2212084" y="2565751"/>
            <a:ext cx="2923914" cy="4571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43"/>
          <p:cNvSpPr/>
          <p:nvPr/>
        </p:nvSpPr>
        <p:spPr>
          <a:xfrm>
            <a:off x="3441280" y="1923412"/>
            <a:ext cx="492273" cy="482094"/>
          </a:xfrm>
          <a:custGeom>
            <a:avLst/>
            <a:gdLst/>
            <a:ahLst/>
            <a:cxnLst/>
            <a:rect l="l" t="t" r="r" b="b"/>
            <a:pathLst>
              <a:path w="11027" h="10799" extrusionOk="0">
                <a:moveTo>
                  <a:pt x="5504" y="1"/>
                </a:moveTo>
                <a:cubicBezTo>
                  <a:pt x="5436" y="1"/>
                  <a:pt x="5367" y="2"/>
                  <a:pt x="5298" y="4"/>
                </a:cubicBezTo>
                <a:cubicBezTo>
                  <a:pt x="2331" y="130"/>
                  <a:pt x="1" y="2639"/>
                  <a:pt x="126" y="5621"/>
                </a:cubicBezTo>
                <a:cubicBezTo>
                  <a:pt x="234" y="8525"/>
                  <a:pt x="2618" y="10799"/>
                  <a:pt x="5498" y="10799"/>
                </a:cubicBezTo>
                <a:cubicBezTo>
                  <a:pt x="5575" y="10799"/>
                  <a:pt x="5652" y="10797"/>
                  <a:pt x="5729" y="10794"/>
                </a:cubicBezTo>
                <a:cubicBezTo>
                  <a:pt x="8710" y="10683"/>
                  <a:pt x="11027" y="8173"/>
                  <a:pt x="10916" y="5191"/>
                </a:cubicBezTo>
                <a:cubicBezTo>
                  <a:pt x="10793" y="2279"/>
                  <a:pt x="8395" y="1"/>
                  <a:pt x="5504" y="1"/>
                </a:cubicBezTo>
                <a:close/>
              </a:path>
            </a:pathLst>
          </a:custGeom>
          <a:solidFill>
            <a:srgbClr val="FF6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43"/>
          <p:cNvSpPr/>
          <p:nvPr/>
        </p:nvSpPr>
        <p:spPr>
          <a:xfrm>
            <a:off x="3623334" y="2091404"/>
            <a:ext cx="42768" cy="146115"/>
          </a:xfrm>
          <a:custGeom>
            <a:avLst/>
            <a:gdLst/>
            <a:ahLst/>
            <a:cxnLst/>
            <a:rect l="l" t="t" r="r" b="b"/>
            <a:pathLst>
              <a:path w="958" h="3273" extrusionOk="0">
                <a:moveTo>
                  <a:pt x="0" y="0"/>
                </a:moveTo>
                <a:lnTo>
                  <a:pt x="0" y="3273"/>
                </a:lnTo>
                <a:lnTo>
                  <a:pt x="958" y="3273"/>
                </a:lnTo>
                <a:lnTo>
                  <a:pt x="95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43"/>
          <p:cNvSpPr/>
          <p:nvPr/>
        </p:nvSpPr>
        <p:spPr>
          <a:xfrm>
            <a:off x="3704450" y="2091404"/>
            <a:ext cx="43393" cy="146115"/>
          </a:xfrm>
          <a:custGeom>
            <a:avLst/>
            <a:gdLst/>
            <a:ahLst/>
            <a:cxnLst/>
            <a:rect l="l" t="t" r="r" b="b"/>
            <a:pathLst>
              <a:path w="972" h="3273" extrusionOk="0">
                <a:moveTo>
                  <a:pt x="0" y="0"/>
                </a:moveTo>
                <a:lnTo>
                  <a:pt x="0" y="3273"/>
                </a:lnTo>
                <a:lnTo>
                  <a:pt x="971" y="3273"/>
                </a:lnTo>
                <a:lnTo>
                  <a:pt x="9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43"/>
          <p:cNvSpPr/>
          <p:nvPr/>
        </p:nvSpPr>
        <p:spPr>
          <a:xfrm>
            <a:off x="4075255" y="2033770"/>
            <a:ext cx="261293" cy="261337"/>
          </a:xfrm>
          <a:custGeom>
            <a:avLst/>
            <a:gdLst/>
            <a:ahLst/>
            <a:cxnLst/>
            <a:rect l="l" t="t" r="r" b="b"/>
            <a:pathLst>
              <a:path w="5853" h="5854" extrusionOk="0">
                <a:moveTo>
                  <a:pt x="2927" y="1"/>
                </a:moveTo>
                <a:cubicBezTo>
                  <a:pt x="1319" y="1"/>
                  <a:pt x="1" y="1319"/>
                  <a:pt x="1" y="2928"/>
                </a:cubicBezTo>
                <a:cubicBezTo>
                  <a:pt x="1" y="4550"/>
                  <a:pt x="1319" y="5853"/>
                  <a:pt x="2927" y="5853"/>
                </a:cubicBezTo>
                <a:cubicBezTo>
                  <a:pt x="4549" y="5853"/>
                  <a:pt x="5853" y="4550"/>
                  <a:pt x="5853" y="2928"/>
                </a:cubicBezTo>
                <a:cubicBezTo>
                  <a:pt x="5853" y="1319"/>
                  <a:pt x="4549" y="1"/>
                  <a:pt x="29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43"/>
          <p:cNvSpPr/>
          <p:nvPr/>
        </p:nvSpPr>
        <p:spPr>
          <a:xfrm>
            <a:off x="4177443" y="2136538"/>
            <a:ext cx="48928" cy="56428"/>
          </a:xfrm>
          <a:custGeom>
            <a:avLst/>
            <a:gdLst/>
            <a:ahLst/>
            <a:cxnLst/>
            <a:rect l="l" t="t" r="r" b="b"/>
            <a:pathLst>
              <a:path w="1096" h="1264" extrusionOk="0">
                <a:moveTo>
                  <a:pt x="0" y="1"/>
                </a:moveTo>
                <a:lnTo>
                  <a:pt x="0" y="1263"/>
                </a:lnTo>
                <a:lnTo>
                  <a:pt x="1095" y="626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43"/>
          <p:cNvSpPr/>
          <p:nvPr/>
        </p:nvSpPr>
        <p:spPr>
          <a:xfrm>
            <a:off x="4226327" y="2136538"/>
            <a:ext cx="8125" cy="55803"/>
          </a:xfrm>
          <a:custGeom>
            <a:avLst/>
            <a:gdLst/>
            <a:ahLst/>
            <a:cxnLst/>
            <a:rect l="l" t="t" r="r" b="b"/>
            <a:pathLst>
              <a:path w="182" h="1250" extrusionOk="0">
                <a:moveTo>
                  <a:pt x="0" y="1"/>
                </a:moveTo>
                <a:lnTo>
                  <a:pt x="0" y="1249"/>
                </a:lnTo>
                <a:lnTo>
                  <a:pt x="181" y="1249"/>
                </a:lnTo>
                <a:lnTo>
                  <a:pt x="18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43"/>
          <p:cNvSpPr/>
          <p:nvPr/>
        </p:nvSpPr>
        <p:spPr>
          <a:xfrm>
            <a:off x="3022171" y="2033770"/>
            <a:ext cx="260668" cy="261337"/>
          </a:xfrm>
          <a:custGeom>
            <a:avLst/>
            <a:gdLst/>
            <a:ahLst/>
            <a:cxnLst/>
            <a:rect l="l" t="t" r="r" b="b"/>
            <a:pathLst>
              <a:path w="5839" h="5854" extrusionOk="0">
                <a:moveTo>
                  <a:pt x="2913" y="1"/>
                </a:moveTo>
                <a:cubicBezTo>
                  <a:pt x="1304" y="1"/>
                  <a:pt x="1" y="1319"/>
                  <a:pt x="1" y="2928"/>
                </a:cubicBezTo>
                <a:cubicBezTo>
                  <a:pt x="1" y="4550"/>
                  <a:pt x="1304" y="5853"/>
                  <a:pt x="2913" y="5853"/>
                </a:cubicBezTo>
                <a:cubicBezTo>
                  <a:pt x="4535" y="5853"/>
                  <a:pt x="5839" y="4550"/>
                  <a:pt x="5839" y="2928"/>
                </a:cubicBezTo>
                <a:cubicBezTo>
                  <a:pt x="5839" y="1319"/>
                  <a:pt x="4535" y="1"/>
                  <a:pt x="291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43"/>
          <p:cNvSpPr/>
          <p:nvPr/>
        </p:nvSpPr>
        <p:spPr>
          <a:xfrm>
            <a:off x="3131725" y="2136538"/>
            <a:ext cx="49017" cy="56428"/>
          </a:xfrm>
          <a:custGeom>
            <a:avLst/>
            <a:gdLst/>
            <a:ahLst/>
            <a:cxnLst/>
            <a:rect l="l" t="t" r="r" b="b"/>
            <a:pathLst>
              <a:path w="1098" h="1264" extrusionOk="0">
                <a:moveTo>
                  <a:pt x="1097" y="1"/>
                </a:moveTo>
                <a:lnTo>
                  <a:pt x="1" y="626"/>
                </a:lnTo>
                <a:lnTo>
                  <a:pt x="1097" y="1263"/>
                </a:lnTo>
                <a:lnTo>
                  <a:pt x="109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43"/>
          <p:cNvSpPr/>
          <p:nvPr/>
        </p:nvSpPr>
        <p:spPr>
          <a:xfrm>
            <a:off x="3124314" y="2136538"/>
            <a:ext cx="7455" cy="55803"/>
          </a:xfrm>
          <a:custGeom>
            <a:avLst/>
            <a:gdLst/>
            <a:ahLst/>
            <a:cxnLst/>
            <a:rect l="l" t="t" r="r" b="b"/>
            <a:pathLst>
              <a:path w="167" h="1250" extrusionOk="0">
                <a:moveTo>
                  <a:pt x="1" y="1"/>
                </a:moveTo>
                <a:lnTo>
                  <a:pt x="1" y="1249"/>
                </a:lnTo>
                <a:lnTo>
                  <a:pt x="167" y="1249"/>
                </a:lnTo>
                <a:lnTo>
                  <a:pt x="16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43"/>
          <p:cNvSpPr/>
          <p:nvPr/>
        </p:nvSpPr>
        <p:spPr>
          <a:xfrm>
            <a:off x="2219231" y="2569367"/>
            <a:ext cx="1842300" cy="39000"/>
          </a:xfrm>
          <a:prstGeom prst="roundRect">
            <a:avLst>
              <a:gd name="adj" fmla="val 50000"/>
            </a:avLst>
          </a:prstGeom>
          <a:solidFill>
            <a:srgbClr val="FF6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43"/>
          <p:cNvSpPr/>
          <p:nvPr/>
        </p:nvSpPr>
        <p:spPr>
          <a:xfrm>
            <a:off x="3942720" y="2510731"/>
            <a:ext cx="146045" cy="146102"/>
          </a:xfrm>
          <a:custGeom>
            <a:avLst/>
            <a:gdLst/>
            <a:ahLst/>
            <a:cxnLst/>
            <a:rect l="l" t="t" r="r" b="b"/>
            <a:pathLst>
              <a:path w="2552" h="2553" extrusionOk="0">
                <a:moveTo>
                  <a:pt x="1276" y="1"/>
                </a:moveTo>
                <a:cubicBezTo>
                  <a:pt x="568" y="1"/>
                  <a:pt x="0" y="570"/>
                  <a:pt x="0" y="1277"/>
                </a:cubicBezTo>
                <a:cubicBezTo>
                  <a:pt x="0" y="1984"/>
                  <a:pt x="568" y="2552"/>
                  <a:pt x="1276" y="2552"/>
                </a:cubicBezTo>
                <a:cubicBezTo>
                  <a:pt x="1983" y="2552"/>
                  <a:pt x="2552" y="1984"/>
                  <a:pt x="2552" y="1277"/>
                </a:cubicBezTo>
                <a:cubicBezTo>
                  <a:pt x="2552" y="570"/>
                  <a:pt x="1983" y="1"/>
                  <a:pt x="12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43"/>
          <p:cNvSpPr/>
          <p:nvPr/>
        </p:nvSpPr>
        <p:spPr>
          <a:xfrm>
            <a:off x="3987128" y="2555196"/>
            <a:ext cx="57228" cy="57170"/>
          </a:xfrm>
          <a:custGeom>
            <a:avLst/>
            <a:gdLst/>
            <a:ahLst/>
            <a:cxnLst/>
            <a:rect l="l" t="t" r="r" b="b"/>
            <a:pathLst>
              <a:path w="1000" h="999" extrusionOk="0">
                <a:moveTo>
                  <a:pt x="500" y="0"/>
                </a:moveTo>
                <a:cubicBezTo>
                  <a:pt x="223" y="0"/>
                  <a:pt x="1" y="222"/>
                  <a:pt x="1" y="500"/>
                </a:cubicBezTo>
                <a:cubicBezTo>
                  <a:pt x="1" y="777"/>
                  <a:pt x="223" y="999"/>
                  <a:pt x="500" y="999"/>
                </a:cubicBezTo>
                <a:cubicBezTo>
                  <a:pt x="777" y="999"/>
                  <a:pt x="999" y="777"/>
                  <a:pt x="999" y="500"/>
                </a:cubicBezTo>
                <a:cubicBezTo>
                  <a:pt x="999" y="222"/>
                  <a:pt x="777" y="0"/>
                  <a:pt x="500" y="0"/>
                </a:cubicBezTo>
                <a:close/>
              </a:path>
            </a:pathLst>
          </a:custGeom>
          <a:solidFill>
            <a:srgbClr val="FF6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835;p38">
            <a:extLst>
              <a:ext uri="{FF2B5EF4-FFF2-40B4-BE49-F238E27FC236}">
                <a16:creationId xmlns:a16="http://schemas.microsoft.com/office/drawing/2014/main" id="{82F7EC4C-33E2-42A6-AA69-0A38F3C8735E}"/>
              </a:ext>
            </a:extLst>
          </p:cNvPr>
          <p:cNvSpPr txBox="1">
            <a:spLocks/>
          </p:cNvSpPr>
          <p:nvPr/>
        </p:nvSpPr>
        <p:spPr>
          <a:xfrm>
            <a:off x="3152663" y="567480"/>
            <a:ext cx="5092501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 Deca Medium"/>
              <a:buNone/>
              <a:defRPr sz="86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 Deca Medium"/>
              <a:buNone/>
              <a:defRPr sz="48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 Deca Medium"/>
              <a:buNone/>
              <a:defRPr sz="48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 Deca Medium"/>
              <a:buNone/>
              <a:defRPr sz="48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 Deca Medium"/>
              <a:buNone/>
              <a:defRPr sz="48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 Deca Medium"/>
              <a:buNone/>
              <a:defRPr sz="48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 Deca Medium"/>
              <a:buNone/>
              <a:defRPr sz="48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 Deca Medium"/>
              <a:buNone/>
              <a:defRPr sz="48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 Deca Medium"/>
              <a:buNone/>
              <a:defRPr sz="48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r>
              <a:rPr lang="en-US" sz="1400" dirty="0"/>
              <a:t> RETURN ALL THE TRACK NAME THAT HAVE A SONG LENGTH LONGER THAN THE AVERAGE SONG LENGTH</a:t>
            </a:r>
          </a:p>
        </p:txBody>
      </p:sp>
      <p:grpSp>
        <p:nvGrpSpPr>
          <p:cNvPr id="48" name="Google Shape;1019;p40">
            <a:extLst>
              <a:ext uri="{FF2B5EF4-FFF2-40B4-BE49-F238E27FC236}">
                <a16:creationId xmlns:a16="http://schemas.microsoft.com/office/drawing/2014/main" id="{BD0A3D83-9AA1-4EEB-BF21-9593339C9000}"/>
              </a:ext>
            </a:extLst>
          </p:cNvPr>
          <p:cNvGrpSpPr/>
          <p:nvPr/>
        </p:nvGrpSpPr>
        <p:grpSpPr>
          <a:xfrm>
            <a:off x="5963580" y="2184740"/>
            <a:ext cx="372964" cy="312478"/>
            <a:chOff x="5548725" y="1996100"/>
            <a:chExt cx="275650" cy="269950"/>
          </a:xfrm>
        </p:grpSpPr>
        <p:sp>
          <p:nvSpPr>
            <p:cNvPr id="49" name="Google Shape;1020;p40">
              <a:extLst>
                <a:ext uri="{FF2B5EF4-FFF2-40B4-BE49-F238E27FC236}">
                  <a16:creationId xmlns:a16="http://schemas.microsoft.com/office/drawing/2014/main" id="{34008A0D-CF4C-4445-9646-35819BB4D800}"/>
                </a:ext>
              </a:extLst>
            </p:cNvPr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21;p40">
              <a:extLst>
                <a:ext uri="{FF2B5EF4-FFF2-40B4-BE49-F238E27FC236}">
                  <a16:creationId xmlns:a16="http://schemas.microsoft.com/office/drawing/2014/main" id="{1BC446D8-975F-476F-B5A9-7817272D7703}"/>
                </a:ext>
              </a:extLst>
            </p:cNvPr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1028;p40">
            <a:extLst>
              <a:ext uri="{FF2B5EF4-FFF2-40B4-BE49-F238E27FC236}">
                <a16:creationId xmlns:a16="http://schemas.microsoft.com/office/drawing/2014/main" id="{9AF7F8FC-A03A-40BE-B7F7-A3B5C0210E97}"/>
              </a:ext>
            </a:extLst>
          </p:cNvPr>
          <p:cNvSpPr txBox="1"/>
          <p:nvPr/>
        </p:nvSpPr>
        <p:spPr>
          <a:xfrm>
            <a:off x="5028644" y="2228685"/>
            <a:ext cx="1333472" cy="19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Full playlist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52" name="Google Shape;697;p36">
            <a:extLst>
              <a:ext uri="{FF2B5EF4-FFF2-40B4-BE49-F238E27FC236}">
                <a16:creationId xmlns:a16="http://schemas.microsoft.com/office/drawing/2014/main" id="{4D781E67-445D-44F4-955C-5EED7642473E}"/>
              </a:ext>
            </a:extLst>
          </p:cNvPr>
          <p:cNvSpPr/>
          <p:nvPr/>
        </p:nvSpPr>
        <p:spPr>
          <a:xfrm>
            <a:off x="5349482" y="1304845"/>
            <a:ext cx="3258962" cy="3245287"/>
          </a:xfrm>
          <a:prstGeom prst="roundRect">
            <a:avLst>
              <a:gd name="adj" fmla="val 12921"/>
            </a:avLst>
          </a:prstGeom>
          <a:solidFill>
            <a:schemeClr val="tx1"/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53" name="Google Shape;698;p36">
            <a:extLst>
              <a:ext uri="{FF2B5EF4-FFF2-40B4-BE49-F238E27FC236}">
                <a16:creationId xmlns:a16="http://schemas.microsoft.com/office/drawing/2014/main" id="{C5799CBA-099A-48D5-A75D-3A65EF007CE8}"/>
              </a:ext>
            </a:extLst>
          </p:cNvPr>
          <p:cNvSpPr/>
          <p:nvPr/>
        </p:nvSpPr>
        <p:spPr>
          <a:xfrm>
            <a:off x="5349407" y="1304844"/>
            <a:ext cx="3258962" cy="48516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700;p36">
            <a:extLst>
              <a:ext uri="{FF2B5EF4-FFF2-40B4-BE49-F238E27FC236}">
                <a16:creationId xmlns:a16="http://schemas.microsoft.com/office/drawing/2014/main" id="{A9C4C364-4214-4130-8466-E4BD2F78F1EF}"/>
              </a:ext>
            </a:extLst>
          </p:cNvPr>
          <p:cNvGrpSpPr/>
          <p:nvPr/>
        </p:nvGrpSpPr>
        <p:grpSpPr>
          <a:xfrm>
            <a:off x="5583612" y="1486484"/>
            <a:ext cx="577450" cy="142762"/>
            <a:chOff x="729625" y="552000"/>
            <a:chExt cx="404650" cy="98100"/>
          </a:xfrm>
        </p:grpSpPr>
        <p:sp>
          <p:nvSpPr>
            <p:cNvPr id="55" name="Google Shape;701;p36">
              <a:extLst>
                <a:ext uri="{FF2B5EF4-FFF2-40B4-BE49-F238E27FC236}">
                  <a16:creationId xmlns:a16="http://schemas.microsoft.com/office/drawing/2014/main" id="{D63EA2E3-934A-42C5-9526-25467D56084A}"/>
                </a:ext>
              </a:extLst>
            </p:cNvPr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02;p36">
              <a:extLst>
                <a:ext uri="{FF2B5EF4-FFF2-40B4-BE49-F238E27FC236}">
                  <a16:creationId xmlns:a16="http://schemas.microsoft.com/office/drawing/2014/main" id="{D52F9C7B-A48E-472B-BFC8-8BFCD66426B6}"/>
                </a:ext>
              </a:extLst>
            </p:cNvPr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03;p36">
              <a:extLst>
                <a:ext uri="{FF2B5EF4-FFF2-40B4-BE49-F238E27FC236}">
                  <a16:creationId xmlns:a16="http://schemas.microsoft.com/office/drawing/2014/main" id="{743441C4-E14F-4791-BD96-F34DB4F6AD2E}"/>
                </a:ext>
              </a:extLst>
            </p:cNvPr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292;p30">
            <a:extLst>
              <a:ext uri="{FF2B5EF4-FFF2-40B4-BE49-F238E27FC236}">
                <a16:creationId xmlns:a16="http://schemas.microsoft.com/office/drawing/2014/main" id="{282D0F9C-314A-4E39-B955-CA1934EEBCFE}"/>
              </a:ext>
            </a:extLst>
          </p:cNvPr>
          <p:cNvSpPr txBox="1">
            <a:spLocks/>
          </p:cNvSpPr>
          <p:nvPr/>
        </p:nvSpPr>
        <p:spPr>
          <a:xfrm>
            <a:off x="5522954" y="1909450"/>
            <a:ext cx="2706012" cy="2683421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SELECT NAME, MILLISECONDS FROM TRACK</a:t>
            </a:r>
          </a:p>
          <a:p>
            <a:pPr>
              <a:spcAft>
                <a:spcPts val="1200"/>
              </a:spcAft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WHERE MILLISECONDS &gt; </a:t>
            </a:r>
          </a:p>
          <a:p>
            <a:pPr>
              <a:spcAft>
                <a:spcPts val="1200"/>
              </a:spcAft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(SELECT AVG(MILLISECONDS) AS                                                      AVG_MILLISECONDS  FROM TRACK )</a:t>
            </a:r>
          </a:p>
          <a:p>
            <a:pPr>
              <a:spcAft>
                <a:spcPts val="1200"/>
              </a:spcAft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ORDER BY MILLISECONDS DESC</a:t>
            </a:r>
          </a:p>
          <a:p>
            <a:pPr>
              <a:spcAft>
                <a:spcPts val="1200"/>
              </a:spcAft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</p:txBody>
      </p:sp>
      <p:grpSp>
        <p:nvGrpSpPr>
          <p:cNvPr id="59" name="Google Shape;2327;p53">
            <a:extLst>
              <a:ext uri="{FF2B5EF4-FFF2-40B4-BE49-F238E27FC236}">
                <a16:creationId xmlns:a16="http://schemas.microsoft.com/office/drawing/2014/main" id="{CC4B6CD3-A79B-4089-9BFD-8D6B23CCAF6A}"/>
              </a:ext>
            </a:extLst>
          </p:cNvPr>
          <p:cNvGrpSpPr/>
          <p:nvPr/>
        </p:nvGrpSpPr>
        <p:grpSpPr>
          <a:xfrm>
            <a:off x="2196995" y="2764718"/>
            <a:ext cx="2793262" cy="682918"/>
            <a:chOff x="2848700" y="2650450"/>
            <a:chExt cx="5026475" cy="932275"/>
          </a:xfrm>
        </p:grpSpPr>
        <p:sp>
          <p:nvSpPr>
            <p:cNvPr id="60" name="Google Shape;2328;p53">
              <a:extLst>
                <a:ext uri="{FF2B5EF4-FFF2-40B4-BE49-F238E27FC236}">
                  <a16:creationId xmlns:a16="http://schemas.microsoft.com/office/drawing/2014/main" id="{EE8E58C7-123D-4391-B0CD-03CCE6F9BCC4}"/>
                </a:ext>
              </a:extLst>
            </p:cNvPr>
            <p:cNvSpPr/>
            <p:nvPr/>
          </p:nvSpPr>
          <p:spPr>
            <a:xfrm>
              <a:off x="3133625" y="3463525"/>
              <a:ext cx="116550" cy="60950"/>
            </a:xfrm>
            <a:custGeom>
              <a:avLst/>
              <a:gdLst/>
              <a:ahLst/>
              <a:cxnLst/>
              <a:rect l="l" t="t" r="r" b="b"/>
              <a:pathLst>
                <a:path w="4662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29;p53">
              <a:extLst>
                <a:ext uri="{FF2B5EF4-FFF2-40B4-BE49-F238E27FC236}">
                  <a16:creationId xmlns:a16="http://schemas.microsoft.com/office/drawing/2014/main" id="{21C99058-8493-40D9-A5D3-622D59C9FD59}"/>
                </a:ext>
              </a:extLst>
            </p:cNvPr>
            <p:cNvSpPr/>
            <p:nvPr/>
          </p:nvSpPr>
          <p:spPr>
            <a:xfrm>
              <a:off x="3289150" y="3463525"/>
              <a:ext cx="116050" cy="60950"/>
            </a:xfrm>
            <a:custGeom>
              <a:avLst/>
              <a:gdLst/>
              <a:ahLst/>
              <a:cxnLst/>
              <a:rect l="l" t="t" r="r" b="b"/>
              <a:pathLst>
                <a:path w="4642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2" y="2438"/>
                  </a:lnTo>
                  <a:lnTo>
                    <a:pt x="46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30;p53">
              <a:extLst>
                <a:ext uri="{FF2B5EF4-FFF2-40B4-BE49-F238E27FC236}">
                  <a16:creationId xmlns:a16="http://schemas.microsoft.com/office/drawing/2014/main" id="{A9EE9DC8-2D59-47AC-96D0-4ECB3297F134}"/>
                </a:ext>
              </a:extLst>
            </p:cNvPr>
            <p:cNvSpPr/>
            <p:nvPr/>
          </p:nvSpPr>
          <p:spPr>
            <a:xfrm>
              <a:off x="3289150" y="3347500"/>
              <a:ext cx="116050" cy="60450"/>
            </a:xfrm>
            <a:custGeom>
              <a:avLst/>
              <a:gdLst/>
              <a:ahLst/>
              <a:cxnLst/>
              <a:rect l="l" t="t" r="r" b="b"/>
              <a:pathLst>
                <a:path w="4642" h="2418" extrusionOk="0">
                  <a:moveTo>
                    <a:pt x="1" y="1"/>
                  </a:moveTo>
                  <a:lnTo>
                    <a:pt x="1" y="2418"/>
                  </a:lnTo>
                  <a:lnTo>
                    <a:pt x="4642" y="2418"/>
                  </a:lnTo>
                  <a:lnTo>
                    <a:pt x="46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31;p53">
              <a:extLst>
                <a:ext uri="{FF2B5EF4-FFF2-40B4-BE49-F238E27FC236}">
                  <a16:creationId xmlns:a16="http://schemas.microsoft.com/office/drawing/2014/main" id="{C6A958AB-1BFB-418A-80B2-90E0B7EC5C02}"/>
                </a:ext>
              </a:extLst>
            </p:cNvPr>
            <p:cNvSpPr/>
            <p:nvPr/>
          </p:nvSpPr>
          <p:spPr>
            <a:xfrm>
              <a:off x="3444175" y="3463525"/>
              <a:ext cx="116575" cy="60950"/>
            </a:xfrm>
            <a:custGeom>
              <a:avLst/>
              <a:gdLst/>
              <a:ahLst/>
              <a:cxnLst/>
              <a:rect l="l" t="t" r="r" b="b"/>
              <a:pathLst>
                <a:path w="4663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32;p53">
              <a:extLst>
                <a:ext uri="{FF2B5EF4-FFF2-40B4-BE49-F238E27FC236}">
                  <a16:creationId xmlns:a16="http://schemas.microsoft.com/office/drawing/2014/main" id="{7C2690EB-A84C-4E39-8024-55C4F3BB8A66}"/>
                </a:ext>
              </a:extLst>
            </p:cNvPr>
            <p:cNvSpPr/>
            <p:nvPr/>
          </p:nvSpPr>
          <p:spPr>
            <a:xfrm>
              <a:off x="3444175" y="3347500"/>
              <a:ext cx="116575" cy="60450"/>
            </a:xfrm>
            <a:custGeom>
              <a:avLst/>
              <a:gdLst/>
              <a:ahLst/>
              <a:cxnLst/>
              <a:rect l="l" t="t" r="r" b="b"/>
              <a:pathLst>
                <a:path w="4663" h="2418" extrusionOk="0">
                  <a:moveTo>
                    <a:pt x="1" y="1"/>
                  </a:moveTo>
                  <a:lnTo>
                    <a:pt x="1" y="2418"/>
                  </a:lnTo>
                  <a:lnTo>
                    <a:pt x="4662" y="2418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33;p53">
              <a:extLst>
                <a:ext uri="{FF2B5EF4-FFF2-40B4-BE49-F238E27FC236}">
                  <a16:creationId xmlns:a16="http://schemas.microsoft.com/office/drawing/2014/main" id="{711BC0E0-0DC9-414F-BFD2-A11B3CCB15E4}"/>
                </a:ext>
              </a:extLst>
            </p:cNvPr>
            <p:cNvSpPr/>
            <p:nvPr/>
          </p:nvSpPr>
          <p:spPr>
            <a:xfrm>
              <a:off x="3444175" y="3231525"/>
              <a:ext cx="116575" cy="60400"/>
            </a:xfrm>
            <a:custGeom>
              <a:avLst/>
              <a:gdLst/>
              <a:ahLst/>
              <a:cxnLst/>
              <a:rect l="l" t="t" r="r" b="b"/>
              <a:pathLst>
                <a:path w="4663" h="2416" extrusionOk="0">
                  <a:moveTo>
                    <a:pt x="1" y="0"/>
                  </a:moveTo>
                  <a:lnTo>
                    <a:pt x="1" y="2416"/>
                  </a:lnTo>
                  <a:lnTo>
                    <a:pt x="4662" y="2416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34;p53">
              <a:extLst>
                <a:ext uri="{FF2B5EF4-FFF2-40B4-BE49-F238E27FC236}">
                  <a16:creationId xmlns:a16="http://schemas.microsoft.com/office/drawing/2014/main" id="{A5EBA996-8008-4963-90D8-8431DC828F43}"/>
                </a:ext>
              </a:extLst>
            </p:cNvPr>
            <p:cNvSpPr/>
            <p:nvPr/>
          </p:nvSpPr>
          <p:spPr>
            <a:xfrm>
              <a:off x="2970575" y="3463525"/>
              <a:ext cx="116550" cy="60950"/>
            </a:xfrm>
            <a:custGeom>
              <a:avLst/>
              <a:gdLst/>
              <a:ahLst/>
              <a:cxnLst/>
              <a:rect l="l" t="t" r="r" b="b"/>
              <a:pathLst>
                <a:path w="4662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61" y="2438"/>
                  </a:lnTo>
                  <a:lnTo>
                    <a:pt x="46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35;p53">
              <a:extLst>
                <a:ext uri="{FF2B5EF4-FFF2-40B4-BE49-F238E27FC236}">
                  <a16:creationId xmlns:a16="http://schemas.microsoft.com/office/drawing/2014/main" id="{62C6CAFB-673E-4DFC-AE38-129000262901}"/>
                </a:ext>
              </a:extLst>
            </p:cNvPr>
            <p:cNvSpPr/>
            <p:nvPr/>
          </p:nvSpPr>
          <p:spPr>
            <a:xfrm>
              <a:off x="2970575" y="3347500"/>
              <a:ext cx="116550" cy="60450"/>
            </a:xfrm>
            <a:custGeom>
              <a:avLst/>
              <a:gdLst/>
              <a:ahLst/>
              <a:cxnLst/>
              <a:rect l="l" t="t" r="r" b="b"/>
              <a:pathLst>
                <a:path w="4662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4661" y="2418"/>
                  </a:lnTo>
                  <a:lnTo>
                    <a:pt x="4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36;p53">
              <a:extLst>
                <a:ext uri="{FF2B5EF4-FFF2-40B4-BE49-F238E27FC236}">
                  <a16:creationId xmlns:a16="http://schemas.microsoft.com/office/drawing/2014/main" id="{86021270-0970-4997-A9A5-1614B13D010E}"/>
                </a:ext>
              </a:extLst>
            </p:cNvPr>
            <p:cNvSpPr/>
            <p:nvPr/>
          </p:nvSpPr>
          <p:spPr>
            <a:xfrm>
              <a:off x="2970575" y="3231525"/>
              <a:ext cx="116550" cy="60400"/>
            </a:xfrm>
            <a:custGeom>
              <a:avLst/>
              <a:gdLst/>
              <a:ahLst/>
              <a:cxnLst/>
              <a:rect l="l" t="t" r="r" b="b"/>
              <a:pathLst>
                <a:path w="4662" h="2416" extrusionOk="0">
                  <a:moveTo>
                    <a:pt x="0" y="0"/>
                  </a:moveTo>
                  <a:lnTo>
                    <a:pt x="0" y="2416"/>
                  </a:lnTo>
                  <a:lnTo>
                    <a:pt x="4661" y="2416"/>
                  </a:lnTo>
                  <a:lnTo>
                    <a:pt x="46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37;p53">
              <a:extLst>
                <a:ext uri="{FF2B5EF4-FFF2-40B4-BE49-F238E27FC236}">
                  <a16:creationId xmlns:a16="http://schemas.microsoft.com/office/drawing/2014/main" id="{49BCA2FB-B723-4220-ABE2-BAE7C81EE893}"/>
                </a:ext>
              </a:extLst>
            </p:cNvPr>
            <p:cNvSpPr/>
            <p:nvPr/>
          </p:nvSpPr>
          <p:spPr>
            <a:xfrm>
              <a:off x="3599750" y="3463525"/>
              <a:ext cx="116025" cy="60950"/>
            </a:xfrm>
            <a:custGeom>
              <a:avLst/>
              <a:gdLst/>
              <a:ahLst/>
              <a:cxnLst/>
              <a:rect l="l" t="t" r="r" b="b"/>
              <a:pathLst>
                <a:path w="4641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0" y="2438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38;p53">
              <a:extLst>
                <a:ext uri="{FF2B5EF4-FFF2-40B4-BE49-F238E27FC236}">
                  <a16:creationId xmlns:a16="http://schemas.microsoft.com/office/drawing/2014/main" id="{DD2F60C9-C66B-4D26-8333-EE46F9CBEB82}"/>
                </a:ext>
              </a:extLst>
            </p:cNvPr>
            <p:cNvSpPr/>
            <p:nvPr/>
          </p:nvSpPr>
          <p:spPr>
            <a:xfrm>
              <a:off x="3599750" y="3347500"/>
              <a:ext cx="116025" cy="60450"/>
            </a:xfrm>
            <a:custGeom>
              <a:avLst/>
              <a:gdLst/>
              <a:ahLst/>
              <a:cxnLst/>
              <a:rect l="l" t="t" r="r" b="b"/>
              <a:pathLst>
                <a:path w="4641" h="2418" extrusionOk="0">
                  <a:moveTo>
                    <a:pt x="1" y="1"/>
                  </a:moveTo>
                  <a:lnTo>
                    <a:pt x="1" y="2418"/>
                  </a:lnTo>
                  <a:lnTo>
                    <a:pt x="4640" y="2418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39;p53">
              <a:extLst>
                <a:ext uri="{FF2B5EF4-FFF2-40B4-BE49-F238E27FC236}">
                  <a16:creationId xmlns:a16="http://schemas.microsoft.com/office/drawing/2014/main" id="{062EA607-D117-4485-A501-B1910BB7D919}"/>
                </a:ext>
              </a:extLst>
            </p:cNvPr>
            <p:cNvSpPr/>
            <p:nvPr/>
          </p:nvSpPr>
          <p:spPr>
            <a:xfrm>
              <a:off x="3599750" y="3231525"/>
              <a:ext cx="116025" cy="60400"/>
            </a:xfrm>
            <a:custGeom>
              <a:avLst/>
              <a:gdLst/>
              <a:ahLst/>
              <a:cxnLst/>
              <a:rect l="l" t="t" r="r" b="b"/>
              <a:pathLst>
                <a:path w="4641" h="2416" extrusionOk="0">
                  <a:moveTo>
                    <a:pt x="1" y="0"/>
                  </a:moveTo>
                  <a:lnTo>
                    <a:pt x="1" y="2416"/>
                  </a:lnTo>
                  <a:lnTo>
                    <a:pt x="4640" y="241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40;p53">
              <a:extLst>
                <a:ext uri="{FF2B5EF4-FFF2-40B4-BE49-F238E27FC236}">
                  <a16:creationId xmlns:a16="http://schemas.microsoft.com/office/drawing/2014/main" id="{CFE2836E-56CB-462B-B406-55EED3FC36FD}"/>
                </a:ext>
              </a:extLst>
            </p:cNvPr>
            <p:cNvSpPr/>
            <p:nvPr/>
          </p:nvSpPr>
          <p:spPr>
            <a:xfrm>
              <a:off x="3599750" y="3115000"/>
              <a:ext cx="116025" cy="60950"/>
            </a:xfrm>
            <a:custGeom>
              <a:avLst/>
              <a:gdLst/>
              <a:ahLst/>
              <a:cxnLst/>
              <a:rect l="l" t="t" r="r" b="b"/>
              <a:pathLst>
                <a:path w="4641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0" y="2438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341;p53">
              <a:extLst>
                <a:ext uri="{FF2B5EF4-FFF2-40B4-BE49-F238E27FC236}">
                  <a16:creationId xmlns:a16="http://schemas.microsoft.com/office/drawing/2014/main" id="{09BF1A64-5F8A-460F-8260-EB0D5397DC02}"/>
                </a:ext>
              </a:extLst>
            </p:cNvPr>
            <p:cNvSpPr/>
            <p:nvPr/>
          </p:nvSpPr>
          <p:spPr>
            <a:xfrm>
              <a:off x="3133625" y="3347500"/>
              <a:ext cx="116550" cy="60450"/>
            </a:xfrm>
            <a:custGeom>
              <a:avLst/>
              <a:gdLst/>
              <a:ahLst/>
              <a:cxnLst/>
              <a:rect l="l" t="t" r="r" b="b"/>
              <a:pathLst>
                <a:path w="4662" h="2418" extrusionOk="0">
                  <a:moveTo>
                    <a:pt x="1" y="1"/>
                  </a:moveTo>
                  <a:lnTo>
                    <a:pt x="1" y="2418"/>
                  </a:lnTo>
                  <a:lnTo>
                    <a:pt x="4662" y="2418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42;p53">
              <a:extLst>
                <a:ext uri="{FF2B5EF4-FFF2-40B4-BE49-F238E27FC236}">
                  <a16:creationId xmlns:a16="http://schemas.microsoft.com/office/drawing/2014/main" id="{3C877C64-E72C-4E54-8A86-ADCB5903BC51}"/>
                </a:ext>
              </a:extLst>
            </p:cNvPr>
            <p:cNvSpPr/>
            <p:nvPr/>
          </p:nvSpPr>
          <p:spPr>
            <a:xfrm>
              <a:off x="3133625" y="3231525"/>
              <a:ext cx="116550" cy="60400"/>
            </a:xfrm>
            <a:custGeom>
              <a:avLst/>
              <a:gdLst/>
              <a:ahLst/>
              <a:cxnLst/>
              <a:rect l="l" t="t" r="r" b="b"/>
              <a:pathLst>
                <a:path w="4662" h="2416" extrusionOk="0">
                  <a:moveTo>
                    <a:pt x="1" y="0"/>
                  </a:moveTo>
                  <a:lnTo>
                    <a:pt x="1" y="2416"/>
                  </a:lnTo>
                  <a:lnTo>
                    <a:pt x="4662" y="2416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43;p53">
              <a:extLst>
                <a:ext uri="{FF2B5EF4-FFF2-40B4-BE49-F238E27FC236}">
                  <a16:creationId xmlns:a16="http://schemas.microsoft.com/office/drawing/2014/main" id="{67BD5768-7508-48BE-B1E2-915E72C8367F}"/>
                </a:ext>
              </a:extLst>
            </p:cNvPr>
            <p:cNvSpPr/>
            <p:nvPr/>
          </p:nvSpPr>
          <p:spPr>
            <a:xfrm>
              <a:off x="3133625" y="3115000"/>
              <a:ext cx="116550" cy="60950"/>
            </a:xfrm>
            <a:custGeom>
              <a:avLst/>
              <a:gdLst/>
              <a:ahLst/>
              <a:cxnLst/>
              <a:rect l="l" t="t" r="r" b="b"/>
              <a:pathLst>
                <a:path w="4662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44;p53">
              <a:extLst>
                <a:ext uri="{FF2B5EF4-FFF2-40B4-BE49-F238E27FC236}">
                  <a16:creationId xmlns:a16="http://schemas.microsoft.com/office/drawing/2014/main" id="{CA136405-E94C-463A-8D6F-EA52BEC97031}"/>
                </a:ext>
              </a:extLst>
            </p:cNvPr>
            <p:cNvSpPr/>
            <p:nvPr/>
          </p:nvSpPr>
          <p:spPr>
            <a:xfrm>
              <a:off x="3754775" y="3463525"/>
              <a:ext cx="116575" cy="60950"/>
            </a:xfrm>
            <a:custGeom>
              <a:avLst/>
              <a:gdLst/>
              <a:ahLst/>
              <a:cxnLst/>
              <a:rect l="l" t="t" r="r" b="b"/>
              <a:pathLst>
                <a:path w="4663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45;p53">
              <a:extLst>
                <a:ext uri="{FF2B5EF4-FFF2-40B4-BE49-F238E27FC236}">
                  <a16:creationId xmlns:a16="http://schemas.microsoft.com/office/drawing/2014/main" id="{C72E7FF5-E1C4-43CF-A14B-69DB02DB40B3}"/>
                </a:ext>
              </a:extLst>
            </p:cNvPr>
            <p:cNvSpPr/>
            <p:nvPr/>
          </p:nvSpPr>
          <p:spPr>
            <a:xfrm>
              <a:off x="3754775" y="3347500"/>
              <a:ext cx="116575" cy="60450"/>
            </a:xfrm>
            <a:custGeom>
              <a:avLst/>
              <a:gdLst/>
              <a:ahLst/>
              <a:cxnLst/>
              <a:rect l="l" t="t" r="r" b="b"/>
              <a:pathLst>
                <a:path w="4663" h="2418" extrusionOk="0">
                  <a:moveTo>
                    <a:pt x="1" y="1"/>
                  </a:moveTo>
                  <a:lnTo>
                    <a:pt x="1" y="2418"/>
                  </a:lnTo>
                  <a:lnTo>
                    <a:pt x="4662" y="2418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46;p53">
              <a:extLst>
                <a:ext uri="{FF2B5EF4-FFF2-40B4-BE49-F238E27FC236}">
                  <a16:creationId xmlns:a16="http://schemas.microsoft.com/office/drawing/2014/main" id="{6DAD131C-3AFD-4F58-A103-811C8D84C1D1}"/>
                </a:ext>
              </a:extLst>
            </p:cNvPr>
            <p:cNvSpPr/>
            <p:nvPr/>
          </p:nvSpPr>
          <p:spPr>
            <a:xfrm>
              <a:off x="3754775" y="3231525"/>
              <a:ext cx="116575" cy="60400"/>
            </a:xfrm>
            <a:custGeom>
              <a:avLst/>
              <a:gdLst/>
              <a:ahLst/>
              <a:cxnLst/>
              <a:rect l="l" t="t" r="r" b="b"/>
              <a:pathLst>
                <a:path w="4663" h="2416" extrusionOk="0">
                  <a:moveTo>
                    <a:pt x="1" y="0"/>
                  </a:moveTo>
                  <a:lnTo>
                    <a:pt x="1" y="2416"/>
                  </a:lnTo>
                  <a:lnTo>
                    <a:pt x="4662" y="2416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47;p53">
              <a:extLst>
                <a:ext uri="{FF2B5EF4-FFF2-40B4-BE49-F238E27FC236}">
                  <a16:creationId xmlns:a16="http://schemas.microsoft.com/office/drawing/2014/main" id="{C0A927CB-B518-4E47-BF6B-275B30AB7926}"/>
                </a:ext>
              </a:extLst>
            </p:cNvPr>
            <p:cNvSpPr/>
            <p:nvPr/>
          </p:nvSpPr>
          <p:spPr>
            <a:xfrm>
              <a:off x="3754775" y="3115000"/>
              <a:ext cx="116575" cy="60950"/>
            </a:xfrm>
            <a:custGeom>
              <a:avLst/>
              <a:gdLst/>
              <a:ahLst/>
              <a:cxnLst/>
              <a:rect l="l" t="t" r="r" b="b"/>
              <a:pathLst>
                <a:path w="4663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48;p53">
              <a:extLst>
                <a:ext uri="{FF2B5EF4-FFF2-40B4-BE49-F238E27FC236}">
                  <a16:creationId xmlns:a16="http://schemas.microsoft.com/office/drawing/2014/main" id="{5577681E-009F-4C18-9FC3-CBC4F2BF459B}"/>
                </a:ext>
              </a:extLst>
            </p:cNvPr>
            <p:cNvSpPr/>
            <p:nvPr/>
          </p:nvSpPr>
          <p:spPr>
            <a:xfrm>
              <a:off x="3754775" y="2998975"/>
              <a:ext cx="116575" cy="60450"/>
            </a:xfrm>
            <a:custGeom>
              <a:avLst/>
              <a:gdLst/>
              <a:ahLst/>
              <a:cxnLst/>
              <a:rect l="l" t="t" r="r" b="b"/>
              <a:pathLst>
                <a:path w="4663" h="2418" extrusionOk="0">
                  <a:moveTo>
                    <a:pt x="1" y="0"/>
                  </a:moveTo>
                  <a:lnTo>
                    <a:pt x="1" y="2417"/>
                  </a:lnTo>
                  <a:lnTo>
                    <a:pt x="4662" y="2417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49;p53">
              <a:extLst>
                <a:ext uri="{FF2B5EF4-FFF2-40B4-BE49-F238E27FC236}">
                  <a16:creationId xmlns:a16="http://schemas.microsoft.com/office/drawing/2014/main" id="{34371001-0D0D-4AF3-AEDC-09746C69663F}"/>
                </a:ext>
              </a:extLst>
            </p:cNvPr>
            <p:cNvSpPr/>
            <p:nvPr/>
          </p:nvSpPr>
          <p:spPr>
            <a:xfrm>
              <a:off x="3910325" y="3463525"/>
              <a:ext cx="116025" cy="60950"/>
            </a:xfrm>
            <a:custGeom>
              <a:avLst/>
              <a:gdLst/>
              <a:ahLst/>
              <a:cxnLst/>
              <a:rect l="l" t="t" r="r" b="b"/>
              <a:pathLst>
                <a:path w="4641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41" y="2438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50;p53">
              <a:extLst>
                <a:ext uri="{FF2B5EF4-FFF2-40B4-BE49-F238E27FC236}">
                  <a16:creationId xmlns:a16="http://schemas.microsoft.com/office/drawing/2014/main" id="{3E29B165-FDCA-481C-8A6C-0C5D811D9FAE}"/>
                </a:ext>
              </a:extLst>
            </p:cNvPr>
            <p:cNvSpPr/>
            <p:nvPr/>
          </p:nvSpPr>
          <p:spPr>
            <a:xfrm>
              <a:off x="3910325" y="3347500"/>
              <a:ext cx="116025" cy="60450"/>
            </a:xfrm>
            <a:custGeom>
              <a:avLst/>
              <a:gdLst/>
              <a:ahLst/>
              <a:cxnLst/>
              <a:rect l="l" t="t" r="r" b="b"/>
              <a:pathLst>
                <a:path w="4641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4641" y="2418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51;p53">
              <a:extLst>
                <a:ext uri="{FF2B5EF4-FFF2-40B4-BE49-F238E27FC236}">
                  <a16:creationId xmlns:a16="http://schemas.microsoft.com/office/drawing/2014/main" id="{6627F49A-3654-4718-BB14-44DCDDAD98AD}"/>
                </a:ext>
              </a:extLst>
            </p:cNvPr>
            <p:cNvSpPr/>
            <p:nvPr/>
          </p:nvSpPr>
          <p:spPr>
            <a:xfrm>
              <a:off x="3910325" y="3231525"/>
              <a:ext cx="116025" cy="60400"/>
            </a:xfrm>
            <a:custGeom>
              <a:avLst/>
              <a:gdLst/>
              <a:ahLst/>
              <a:cxnLst/>
              <a:rect l="l" t="t" r="r" b="b"/>
              <a:pathLst>
                <a:path w="4641" h="2416" extrusionOk="0">
                  <a:moveTo>
                    <a:pt x="0" y="0"/>
                  </a:moveTo>
                  <a:lnTo>
                    <a:pt x="0" y="2416"/>
                  </a:lnTo>
                  <a:lnTo>
                    <a:pt x="4641" y="2416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52;p53">
              <a:extLst>
                <a:ext uri="{FF2B5EF4-FFF2-40B4-BE49-F238E27FC236}">
                  <a16:creationId xmlns:a16="http://schemas.microsoft.com/office/drawing/2014/main" id="{08BF4AE1-1F0B-4F2B-9F43-C133C77CD13B}"/>
                </a:ext>
              </a:extLst>
            </p:cNvPr>
            <p:cNvSpPr/>
            <p:nvPr/>
          </p:nvSpPr>
          <p:spPr>
            <a:xfrm>
              <a:off x="3910325" y="3115000"/>
              <a:ext cx="116025" cy="60950"/>
            </a:xfrm>
            <a:custGeom>
              <a:avLst/>
              <a:gdLst/>
              <a:ahLst/>
              <a:cxnLst/>
              <a:rect l="l" t="t" r="r" b="b"/>
              <a:pathLst>
                <a:path w="4641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41" y="2438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53;p53">
              <a:extLst>
                <a:ext uri="{FF2B5EF4-FFF2-40B4-BE49-F238E27FC236}">
                  <a16:creationId xmlns:a16="http://schemas.microsoft.com/office/drawing/2014/main" id="{BC39E7E7-7ACF-4782-BD76-79AEF32C697C}"/>
                </a:ext>
              </a:extLst>
            </p:cNvPr>
            <p:cNvSpPr/>
            <p:nvPr/>
          </p:nvSpPr>
          <p:spPr>
            <a:xfrm>
              <a:off x="3910325" y="2998975"/>
              <a:ext cx="116025" cy="60450"/>
            </a:xfrm>
            <a:custGeom>
              <a:avLst/>
              <a:gdLst/>
              <a:ahLst/>
              <a:cxnLst/>
              <a:rect l="l" t="t" r="r" b="b"/>
              <a:pathLst>
                <a:path w="4641" h="2418" extrusionOk="0">
                  <a:moveTo>
                    <a:pt x="0" y="0"/>
                  </a:moveTo>
                  <a:lnTo>
                    <a:pt x="0" y="2417"/>
                  </a:lnTo>
                  <a:lnTo>
                    <a:pt x="4641" y="2417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54;p53">
              <a:extLst>
                <a:ext uri="{FF2B5EF4-FFF2-40B4-BE49-F238E27FC236}">
                  <a16:creationId xmlns:a16="http://schemas.microsoft.com/office/drawing/2014/main" id="{25FE4A94-30B7-4CC9-B895-E34BBAA25484}"/>
                </a:ext>
              </a:extLst>
            </p:cNvPr>
            <p:cNvSpPr/>
            <p:nvPr/>
          </p:nvSpPr>
          <p:spPr>
            <a:xfrm>
              <a:off x="3910325" y="2882425"/>
              <a:ext cx="116025" cy="60975"/>
            </a:xfrm>
            <a:custGeom>
              <a:avLst/>
              <a:gdLst/>
              <a:ahLst/>
              <a:cxnLst/>
              <a:rect l="l" t="t" r="r" b="b"/>
              <a:pathLst>
                <a:path w="4641" h="2439" extrusionOk="0">
                  <a:moveTo>
                    <a:pt x="0" y="1"/>
                  </a:moveTo>
                  <a:lnTo>
                    <a:pt x="0" y="2439"/>
                  </a:lnTo>
                  <a:lnTo>
                    <a:pt x="4641" y="2439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55;p53">
              <a:extLst>
                <a:ext uri="{FF2B5EF4-FFF2-40B4-BE49-F238E27FC236}">
                  <a16:creationId xmlns:a16="http://schemas.microsoft.com/office/drawing/2014/main" id="{91CA4690-1762-4A4C-AB32-6A3EA40D2DFA}"/>
                </a:ext>
              </a:extLst>
            </p:cNvPr>
            <p:cNvSpPr/>
            <p:nvPr/>
          </p:nvSpPr>
          <p:spPr>
            <a:xfrm>
              <a:off x="4065350" y="3463525"/>
              <a:ext cx="116550" cy="60950"/>
            </a:xfrm>
            <a:custGeom>
              <a:avLst/>
              <a:gdLst/>
              <a:ahLst/>
              <a:cxnLst/>
              <a:rect l="l" t="t" r="r" b="b"/>
              <a:pathLst>
                <a:path w="4662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61" y="2438"/>
                  </a:lnTo>
                  <a:lnTo>
                    <a:pt x="46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56;p53">
              <a:extLst>
                <a:ext uri="{FF2B5EF4-FFF2-40B4-BE49-F238E27FC236}">
                  <a16:creationId xmlns:a16="http://schemas.microsoft.com/office/drawing/2014/main" id="{A8C930E2-70CA-4C74-81F0-C8DFC69C7ECB}"/>
                </a:ext>
              </a:extLst>
            </p:cNvPr>
            <p:cNvSpPr/>
            <p:nvPr/>
          </p:nvSpPr>
          <p:spPr>
            <a:xfrm>
              <a:off x="4065350" y="3347500"/>
              <a:ext cx="116550" cy="60450"/>
            </a:xfrm>
            <a:custGeom>
              <a:avLst/>
              <a:gdLst/>
              <a:ahLst/>
              <a:cxnLst/>
              <a:rect l="l" t="t" r="r" b="b"/>
              <a:pathLst>
                <a:path w="4662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4661" y="2418"/>
                  </a:lnTo>
                  <a:lnTo>
                    <a:pt x="4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57;p53">
              <a:extLst>
                <a:ext uri="{FF2B5EF4-FFF2-40B4-BE49-F238E27FC236}">
                  <a16:creationId xmlns:a16="http://schemas.microsoft.com/office/drawing/2014/main" id="{E35D5136-42EB-4900-8B8E-30501B29F8D6}"/>
                </a:ext>
              </a:extLst>
            </p:cNvPr>
            <p:cNvSpPr/>
            <p:nvPr/>
          </p:nvSpPr>
          <p:spPr>
            <a:xfrm>
              <a:off x="4065350" y="3231525"/>
              <a:ext cx="116550" cy="60400"/>
            </a:xfrm>
            <a:custGeom>
              <a:avLst/>
              <a:gdLst/>
              <a:ahLst/>
              <a:cxnLst/>
              <a:rect l="l" t="t" r="r" b="b"/>
              <a:pathLst>
                <a:path w="4662" h="2416" extrusionOk="0">
                  <a:moveTo>
                    <a:pt x="0" y="0"/>
                  </a:moveTo>
                  <a:lnTo>
                    <a:pt x="0" y="2416"/>
                  </a:lnTo>
                  <a:lnTo>
                    <a:pt x="4661" y="2416"/>
                  </a:lnTo>
                  <a:lnTo>
                    <a:pt x="46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58;p53">
              <a:extLst>
                <a:ext uri="{FF2B5EF4-FFF2-40B4-BE49-F238E27FC236}">
                  <a16:creationId xmlns:a16="http://schemas.microsoft.com/office/drawing/2014/main" id="{87D6454D-CEDC-415E-B50C-E7DB10093BC3}"/>
                </a:ext>
              </a:extLst>
            </p:cNvPr>
            <p:cNvSpPr/>
            <p:nvPr/>
          </p:nvSpPr>
          <p:spPr>
            <a:xfrm>
              <a:off x="4065350" y="3115000"/>
              <a:ext cx="116550" cy="60950"/>
            </a:xfrm>
            <a:custGeom>
              <a:avLst/>
              <a:gdLst/>
              <a:ahLst/>
              <a:cxnLst/>
              <a:rect l="l" t="t" r="r" b="b"/>
              <a:pathLst>
                <a:path w="4662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61" y="2438"/>
                  </a:lnTo>
                  <a:lnTo>
                    <a:pt x="46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59;p53">
              <a:extLst>
                <a:ext uri="{FF2B5EF4-FFF2-40B4-BE49-F238E27FC236}">
                  <a16:creationId xmlns:a16="http://schemas.microsoft.com/office/drawing/2014/main" id="{F10C578C-BB9F-4A53-9176-7C8B87925318}"/>
                </a:ext>
              </a:extLst>
            </p:cNvPr>
            <p:cNvSpPr/>
            <p:nvPr/>
          </p:nvSpPr>
          <p:spPr>
            <a:xfrm>
              <a:off x="4065350" y="2998975"/>
              <a:ext cx="116550" cy="60450"/>
            </a:xfrm>
            <a:custGeom>
              <a:avLst/>
              <a:gdLst/>
              <a:ahLst/>
              <a:cxnLst/>
              <a:rect l="l" t="t" r="r" b="b"/>
              <a:pathLst>
                <a:path w="4662" h="2418" extrusionOk="0">
                  <a:moveTo>
                    <a:pt x="0" y="0"/>
                  </a:moveTo>
                  <a:lnTo>
                    <a:pt x="0" y="2417"/>
                  </a:lnTo>
                  <a:lnTo>
                    <a:pt x="4661" y="2417"/>
                  </a:lnTo>
                  <a:lnTo>
                    <a:pt x="46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60;p53">
              <a:extLst>
                <a:ext uri="{FF2B5EF4-FFF2-40B4-BE49-F238E27FC236}">
                  <a16:creationId xmlns:a16="http://schemas.microsoft.com/office/drawing/2014/main" id="{A288F2C7-E8E3-4CF9-8348-DBEF36110213}"/>
                </a:ext>
              </a:extLst>
            </p:cNvPr>
            <p:cNvSpPr/>
            <p:nvPr/>
          </p:nvSpPr>
          <p:spPr>
            <a:xfrm>
              <a:off x="4065350" y="2882425"/>
              <a:ext cx="116550" cy="60975"/>
            </a:xfrm>
            <a:custGeom>
              <a:avLst/>
              <a:gdLst/>
              <a:ahLst/>
              <a:cxnLst/>
              <a:rect l="l" t="t" r="r" b="b"/>
              <a:pathLst>
                <a:path w="4662" h="2439" extrusionOk="0">
                  <a:moveTo>
                    <a:pt x="0" y="1"/>
                  </a:moveTo>
                  <a:lnTo>
                    <a:pt x="0" y="2439"/>
                  </a:lnTo>
                  <a:lnTo>
                    <a:pt x="4661" y="2439"/>
                  </a:lnTo>
                  <a:lnTo>
                    <a:pt x="4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61;p53">
              <a:extLst>
                <a:ext uri="{FF2B5EF4-FFF2-40B4-BE49-F238E27FC236}">
                  <a16:creationId xmlns:a16="http://schemas.microsoft.com/office/drawing/2014/main" id="{74B859C9-91A2-4DB2-B0B8-59B4601CC4D7}"/>
                </a:ext>
              </a:extLst>
            </p:cNvPr>
            <p:cNvSpPr/>
            <p:nvPr/>
          </p:nvSpPr>
          <p:spPr>
            <a:xfrm>
              <a:off x="4065350" y="2766450"/>
              <a:ext cx="116550" cy="60425"/>
            </a:xfrm>
            <a:custGeom>
              <a:avLst/>
              <a:gdLst/>
              <a:ahLst/>
              <a:cxnLst/>
              <a:rect l="l" t="t" r="r" b="b"/>
              <a:pathLst>
                <a:path w="4662" h="2417" extrusionOk="0">
                  <a:moveTo>
                    <a:pt x="0" y="1"/>
                  </a:moveTo>
                  <a:lnTo>
                    <a:pt x="0" y="2416"/>
                  </a:lnTo>
                  <a:lnTo>
                    <a:pt x="4661" y="2416"/>
                  </a:lnTo>
                  <a:lnTo>
                    <a:pt x="4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62;p53">
              <a:extLst>
                <a:ext uri="{FF2B5EF4-FFF2-40B4-BE49-F238E27FC236}">
                  <a16:creationId xmlns:a16="http://schemas.microsoft.com/office/drawing/2014/main" id="{FAB36721-8B5D-4E04-8C8E-340B91E88146}"/>
                </a:ext>
              </a:extLst>
            </p:cNvPr>
            <p:cNvSpPr/>
            <p:nvPr/>
          </p:nvSpPr>
          <p:spPr>
            <a:xfrm>
              <a:off x="4220925" y="3463525"/>
              <a:ext cx="116000" cy="60950"/>
            </a:xfrm>
            <a:custGeom>
              <a:avLst/>
              <a:gdLst/>
              <a:ahLst/>
              <a:cxnLst/>
              <a:rect l="l" t="t" r="r" b="b"/>
              <a:pathLst>
                <a:path w="4640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39" y="2438"/>
                  </a:lnTo>
                  <a:lnTo>
                    <a:pt x="4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63;p53">
              <a:extLst>
                <a:ext uri="{FF2B5EF4-FFF2-40B4-BE49-F238E27FC236}">
                  <a16:creationId xmlns:a16="http://schemas.microsoft.com/office/drawing/2014/main" id="{CEAB1E6D-873A-4B40-AD77-BD19EE165803}"/>
                </a:ext>
              </a:extLst>
            </p:cNvPr>
            <p:cNvSpPr/>
            <p:nvPr/>
          </p:nvSpPr>
          <p:spPr>
            <a:xfrm>
              <a:off x="4220925" y="3347500"/>
              <a:ext cx="116000" cy="60450"/>
            </a:xfrm>
            <a:custGeom>
              <a:avLst/>
              <a:gdLst/>
              <a:ahLst/>
              <a:cxnLst/>
              <a:rect l="l" t="t" r="r" b="b"/>
              <a:pathLst>
                <a:path w="4640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4639" y="2418"/>
                  </a:lnTo>
                  <a:lnTo>
                    <a:pt x="4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64;p53">
              <a:extLst>
                <a:ext uri="{FF2B5EF4-FFF2-40B4-BE49-F238E27FC236}">
                  <a16:creationId xmlns:a16="http://schemas.microsoft.com/office/drawing/2014/main" id="{109A6560-19D6-48ED-AC27-7C01E31DC817}"/>
                </a:ext>
              </a:extLst>
            </p:cNvPr>
            <p:cNvSpPr/>
            <p:nvPr/>
          </p:nvSpPr>
          <p:spPr>
            <a:xfrm>
              <a:off x="4220925" y="3231525"/>
              <a:ext cx="116000" cy="60400"/>
            </a:xfrm>
            <a:custGeom>
              <a:avLst/>
              <a:gdLst/>
              <a:ahLst/>
              <a:cxnLst/>
              <a:rect l="l" t="t" r="r" b="b"/>
              <a:pathLst>
                <a:path w="4640" h="2416" extrusionOk="0">
                  <a:moveTo>
                    <a:pt x="0" y="0"/>
                  </a:moveTo>
                  <a:lnTo>
                    <a:pt x="0" y="2416"/>
                  </a:lnTo>
                  <a:lnTo>
                    <a:pt x="4639" y="2416"/>
                  </a:lnTo>
                  <a:lnTo>
                    <a:pt x="4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65;p53">
              <a:extLst>
                <a:ext uri="{FF2B5EF4-FFF2-40B4-BE49-F238E27FC236}">
                  <a16:creationId xmlns:a16="http://schemas.microsoft.com/office/drawing/2014/main" id="{3C84A24C-F29D-4638-9803-064E1D4C64F6}"/>
                </a:ext>
              </a:extLst>
            </p:cNvPr>
            <p:cNvSpPr/>
            <p:nvPr/>
          </p:nvSpPr>
          <p:spPr>
            <a:xfrm>
              <a:off x="4220925" y="3115000"/>
              <a:ext cx="116000" cy="60950"/>
            </a:xfrm>
            <a:custGeom>
              <a:avLst/>
              <a:gdLst/>
              <a:ahLst/>
              <a:cxnLst/>
              <a:rect l="l" t="t" r="r" b="b"/>
              <a:pathLst>
                <a:path w="4640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39" y="2438"/>
                  </a:lnTo>
                  <a:lnTo>
                    <a:pt x="4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66;p53">
              <a:extLst>
                <a:ext uri="{FF2B5EF4-FFF2-40B4-BE49-F238E27FC236}">
                  <a16:creationId xmlns:a16="http://schemas.microsoft.com/office/drawing/2014/main" id="{E403FB1A-C529-4BD6-894B-EEECDB98EDBE}"/>
                </a:ext>
              </a:extLst>
            </p:cNvPr>
            <p:cNvSpPr/>
            <p:nvPr/>
          </p:nvSpPr>
          <p:spPr>
            <a:xfrm>
              <a:off x="4220925" y="2998975"/>
              <a:ext cx="116000" cy="60450"/>
            </a:xfrm>
            <a:custGeom>
              <a:avLst/>
              <a:gdLst/>
              <a:ahLst/>
              <a:cxnLst/>
              <a:rect l="l" t="t" r="r" b="b"/>
              <a:pathLst>
                <a:path w="4640" h="2418" extrusionOk="0">
                  <a:moveTo>
                    <a:pt x="0" y="0"/>
                  </a:moveTo>
                  <a:lnTo>
                    <a:pt x="0" y="2417"/>
                  </a:lnTo>
                  <a:lnTo>
                    <a:pt x="4639" y="2417"/>
                  </a:lnTo>
                  <a:lnTo>
                    <a:pt x="4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67;p53">
              <a:extLst>
                <a:ext uri="{FF2B5EF4-FFF2-40B4-BE49-F238E27FC236}">
                  <a16:creationId xmlns:a16="http://schemas.microsoft.com/office/drawing/2014/main" id="{DC8C05CA-6EA0-4306-9633-88CBD6F1FE51}"/>
                </a:ext>
              </a:extLst>
            </p:cNvPr>
            <p:cNvSpPr/>
            <p:nvPr/>
          </p:nvSpPr>
          <p:spPr>
            <a:xfrm>
              <a:off x="4220925" y="2882425"/>
              <a:ext cx="116000" cy="60975"/>
            </a:xfrm>
            <a:custGeom>
              <a:avLst/>
              <a:gdLst/>
              <a:ahLst/>
              <a:cxnLst/>
              <a:rect l="l" t="t" r="r" b="b"/>
              <a:pathLst>
                <a:path w="4640" h="2439" extrusionOk="0">
                  <a:moveTo>
                    <a:pt x="0" y="1"/>
                  </a:moveTo>
                  <a:lnTo>
                    <a:pt x="0" y="2439"/>
                  </a:lnTo>
                  <a:lnTo>
                    <a:pt x="4639" y="2439"/>
                  </a:lnTo>
                  <a:lnTo>
                    <a:pt x="4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68;p53">
              <a:extLst>
                <a:ext uri="{FF2B5EF4-FFF2-40B4-BE49-F238E27FC236}">
                  <a16:creationId xmlns:a16="http://schemas.microsoft.com/office/drawing/2014/main" id="{654180E6-5DA9-40F6-A93E-A6BAB430C993}"/>
                </a:ext>
              </a:extLst>
            </p:cNvPr>
            <p:cNvSpPr/>
            <p:nvPr/>
          </p:nvSpPr>
          <p:spPr>
            <a:xfrm>
              <a:off x="4220925" y="2766450"/>
              <a:ext cx="116000" cy="60425"/>
            </a:xfrm>
            <a:custGeom>
              <a:avLst/>
              <a:gdLst/>
              <a:ahLst/>
              <a:cxnLst/>
              <a:rect l="l" t="t" r="r" b="b"/>
              <a:pathLst>
                <a:path w="4640" h="2417" extrusionOk="0">
                  <a:moveTo>
                    <a:pt x="0" y="1"/>
                  </a:moveTo>
                  <a:lnTo>
                    <a:pt x="0" y="2416"/>
                  </a:lnTo>
                  <a:lnTo>
                    <a:pt x="4639" y="2416"/>
                  </a:lnTo>
                  <a:lnTo>
                    <a:pt x="4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69;p53">
              <a:extLst>
                <a:ext uri="{FF2B5EF4-FFF2-40B4-BE49-F238E27FC236}">
                  <a16:creationId xmlns:a16="http://schemas.microsoft.com/office/drawing/2014/main" id="{9CF869C7-2DA0-4D52-A98A-ECCD450FA79C}"/>
                </a:ext>
              </a:extLst>
            </p:cNvPr>
            <p:cNvSpPr/>
            <p:nvPr/>
          </p:nvSpPr>
          <p:spPr>
            <a:xfrm>
              <a:off x="4220925" y="2650450"/>
              <a:ext cx="116000" cy="60450"/>
            </a:xfrm>
            <a:custGeom>
              <a:avLst/>
              <a:gdLst/>
              <a:ahLst/>
              <a:cxnLst/>
              <a:rect l="l" t="t" r="r" b="b"/>
              <a:pathLst>
                <a:path w="4640" h="2418" extrusionOk="0">
                  <a:moveTo>
                    <a:pt x="0" y="0"/>
                  </a:moveTo>
                  <a:lnTo>
                    <a:pt x="0" y="2417"/>
                  </a:lnTo>
                  <a:lnTo>
                    <a:pt x="4639" y="2417"/>
                  </a:lnTo>
                  <a:lnTo>
                    <a:pt x="4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370;p53">
              <a:extLst>
                <a:ext uri="{FF2B5EF4-FFF2-40B4-BE49-F238E27FC236}">
                  <a16:creationId xmlns:a16="http://schemas.microsoft.com/office/drawing/2014/main" id="{3891E3FB-B9C8-41EA-8BBC-A284DF4B0CD8}"/>
                </a:ext>
              </a:extLst>
            </p:cNvPr>
            <p:cNvSpPr/>
            <p:nvPr/>
          </p:nvSpPr>
          <p:spPr>
            <a:xfrm>
              <a:off x="4375925" y="3463525"/>
              <a:ext cx="116575" cy="60950"/>
            </a:xfrm>
            <a:custGeom>
              <a:avLst/>
              <a:gdLst/>
              <a:ahLst/>
              <a:cxnLst/>
              <a:rect l="l" t="t" r="r" b="b"/>
              <a:pathLst>
                <a:path w="4663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371;p53">
              <a:extLst>
                <a:ext uri="{FF2B5EF4-FFF2-40B4-BE49-F238E27FC236}">
                  <a16:creationId xmlns:a16="http://schemas.microsoft.com/office/drawing/2014/main" id="{E60DE2D5-52BE-478E-BA3C-137D5FDDB9D2}"/>
                </a:ext>
              </a:extLst>
            </p:cNvPr>
            <p:cNvSpPr/>
            <p:nvPr/>
          </p:nvSpPr>
          <p:spPr>
            <a:xfrm>
              <a:off x="4375925" y="3347500"/>
              <a:ext cx="116575" cy="60450"/>
            </a:xfrm>
            <a:custGeom>
              <a:avLst/>
              <a:gdLst/>
              <a:ahLst/>
              <a:cxnLst/>
              <a:rect l="l" t="t" r="r" b="b"/>
              <a:pathLst>
                <a:path w="4663" h="2418" extrusionOk="0">
                  <a:moveTo>
                    <a:pt x="1" y="1"/>
                  </a:moveTo>
                  <a:lnTo>
                    <a:pt x="1" y="2418"/>
                  </a:lnTo>
                  <a:lnTo>
                    <a:pt x="4662" y="2418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372;p53">
              <a:extLst>
                <a:ext uri="{FF2B5EF4-FFF2-40B4-BE49-F238E27FC236}">
                  <a16:creationId xmlns:a16="http://schemas.microsoft.com/office/drawing/2014/main" id="{9803113B-42CF-4AD8-8BF5-0F64D43473A4}"/>
                </a:ext>
              </a:extLst>
            </p:cNvPr>
            <p:cNvSpPr/>
            <p:nvPr/>
          </p:nvSpPr>
          <p:spPr>
            <a:xfrm>
              <a:off x="4375925" y="3231525"/>
              <a:ext cx="116575" cy="60400"/>
            </a:xfrm>
            <a:custGeom>
              <a:avLst/>
              <a:gdLst/>
              <a:ahLst/>
              <a:cxnLst/>
              <a:rect l="l" t="t" r="r" b="b"/>
              <a:pathLst>
                <a:path w="4663" h="2416" extrusionOk="0">
                  <a:moveTo>
                    <a:pt x="1" y="0"/>
                  </a:moveTo>
                  <a:lnTo>
                    <a:pt x="1" y="2416"/>
                  </a:lnTo>
                  <a:lnTo>
                    <a:pt x="4662" y="2416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373;p53">
              <a:extLst>
                <a:ext uri="{FF2B5EF4-FFF2-40B4-BE49-F238E27FC236}">
                  <a16:creationId xmlns:a16="http://schemas.microsoft.com/office/drawing/2014/main" id="{7F807C43-9012-479E-9D80-7A897CDEC366}"/>
                </a:ext>
              </a:extLst>
            </p:cNvPr>
            <p:cNvSpPr/>
            <p:nvPr/>
          </p:nvSpPr>
          <p:spPr>
            <a:xfrm>
              <a:off x="4375925" y="3115000"/>
              <a:ext cx="116575" cy="60950"/>
            </a:xfrm>
            <a:custGeom>
              <a:avLst/>
              <a:gdLst/>
              <a:ahLst/>
              <a:cxnLst/>
              <a:rect l="l" t="t" r="r" b="b"/>
              <a:pathLst>
                <a:path w="4663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374;p53">
              <a:extLst>
                <a:ext uri="{FF2B5EF4-FFF2-40B4-BE49-F238E27FC236}">
                  <a16:creationId xmlns:a16="http://schemas.microsoft.com/office/drawing/2014/main" id="{E90C4EE1-8F60-4B8F-87F7-8B57C8402D13}"/>
                </a:ext>
              </a:extLst>
            </p:cNvPr>
            <p:cNvSpPr/>
            <p:nvPr/>
          </p:nvSpPr>
          <p:spPr>
            <a:xfrm>
              <a:off x="4375925" y="2998975"/>
              <a:ext cx="116575" cy="60450"/>
            </a:xfrm>
            <a:custGeom>
              <a:avLst/>
              <a:gdLst/>
              <a:ahLst/>
              <a:cxnLst/>
              <a:rect l="l" t="t" r="r" b="b"/>
              <a:pathLst>
                <a:path w="4663" h="2418" extrusionOk="0">
                  <a:moveTo>
                    <a:pt x="1" y="0"/>
                  </a:moveTo>
                  <a:lnTo>
                    <a:pt x="1" y="2417"/>
                  </a:lnTo>
                  <a:lnTo>
                    <a:pt x="4662" y="2417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375;p53">
              <a:extLst>
                <a:ext uri="{FF2B5EF4-FFF2-40B4-BE49-F238E27FC236}">
                  <a16:creationId xmlns:a16="http://schemas.microsoft.com/office/drawing/2014/main" id="{F1E41632-28BA-44B5-BB12-775BBA757ADC}"/>
                </a:ext>
              </a:extLst>
            </p:cNvPr>
            <p:cNvSpPr/>
            <p:nvPr/>
          </p:nvSpPr>
          <p:spPr>
            <a:xfrm>
              <a:off x="4375925" y="2882425"/>
              <a:ext cx="116575" cy="60975"/>
            </a:xfrm>
            <a:custGeom>
              <a:avLst/>
              <a:gdLst/>
              <a:ahLst/>
              <a:cxnLst/>
              <a:rect l="l" t="t" r="r" b="b"/>
              <a:pathLst>
                <a:path w="4663" h="2439" extrusionOk="0">
                  <a:moveTo>
                    <a:pt x="1" y="1"/>
                  </a:moveTo>
                  <a:lnTo>
                    <a:pt x="1" y="2439"/>
                  </a:lnTo>
                  <a:lnTo>
                    <a:pt x="4662" y="2439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376;p53">
              <a:extLst>
                <a:ext uri="{FF2B5EF4-FFF2-40B4-BE49-F238E27FC236}">
                  <a16:creationId xmlns:a16="http://schemas.microsoft.com/office/drawing/2014/main" id="{D7773B98-BEA0-45CD-936B-1CDCC74B4079}"/>
                </a:ext>
              </a:extLst>
            </p:cNvPr>
            <p:cNvSpPr/>
            <p:nvPr/>
          </p:nvSpPr>
          <p:spPr>
            <a:xfrm>
              <a:off x="4375925" y="2766450"/>
              <a:ext cx="116575" cy="60425"/>
            </a:xfrm>
            <a:custGeom>
              <a:avLst/>
              <a:gdLst/>
              <a:ahLst/>
              <a:cxnLst/>
              <a:rect l="l" t="t" r="r" b="b"/>
              <a:pathLst>
                <a:path w="4663" h="2417" extrusionOk="0">
                  <a:moveTo>
                    <a:pt x="1" y="1"/>
                  </a:moveTo>
                  <a:lnTo>
                    <a:pt x="1" y="2416"/>
                  </a:lnTo>
                  <a:lnTo>
                    <a:pt x="4662" y="2416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377;p53">
              <a:extLst>
                <a:ext uri="{FF2B5EF4-FFF2-40B4-BE49-F238E27FC236}">
                  <a16:creationId xmlns:a16="http://schemas.microsoft.com/office/drawing/2014/main" id="{BD47A4FD-9D36-4341-9059-90BEDEFC3A41}"/>
                </a:ext>
              </a:extLst>
            </p:cNvPr>
            <p:cNvSpPr/>
            <p:nvPr/>
          </p:nvSpPr>
          <p:spPr>
            <a:xfrm>
              <a:off x="4531475" y="3463525"/>
              <a:ext cx="116050" cy="60950"/>
            </a:xfrm>
            <a:custGeom>
              <a:avLst/>
              <a:gdLst/>
              <a:ahLst/>
              <a:cxnLst/>
              <a:rect l="l" t="t" r="r" b="b"/>
              <a:pathLst>
                <a:path w="4642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41" y="2438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378;p53">
              <a:extLst>
                <a:ext uri="{FF2B5EF4-FFF2-40B4-BE49-F238E27FC236}">
                  <a16:creationId xmlns:a16="http://schemas.microsoft.com/office/drawing/2014/main" id="{A881502A-A960-4305-92B5-074A45AB1C63}"/>
                </a:ext>
              </a:extLst>
            </p:cNvPr>
            <p:cNvSpPr/>
            <p:nvPr/>
          </p:nvSpPr>
          <p:spPr>
            <a:xfrm>
              <a:off x="4531475" y="3347500"/>
              <a:ext cx="116050" cy="60450"/>
            </a:xfrm>
            <a:custGeom>
              <a:avLst/>
              <a:gdLst/>
              <a:ahLst/>
              <a:cxnLst/>
              <a:rect l="l" t="t" r="r" b="b"/>
              <a:pathLst>
                <a:path w="4642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4641" y="2418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379;p53">
              <a:extLst>
                <a:ext uri="{FF2B5EF4-FFF2-40B4-BE49-F238E27FC236}">
                  <a16:creationId xmlns:a16="http://schemas.microsoft.com/office/drawing/2014/main" id="{FDDC6270-522E-42A3-8172-9CCE31AC282A}"/>
                </a:ext>
              </a:extLst>
            </p:cNvPr>
            <p:cNvSpPr/>
            <p:nvPr/>
          </p:nvSpPr>
          <p:spPr>
            <a:xfrm>
              <a:off x="4531475" y="3231525"/>
              <a:ext cx="116050" cy="60400"/>
            </a:xfrm>
            <a:custGeom>
              <a:avLst/>
              <a:gdLst/>
              <a:ahLst/>
              <a:cxnLst/>
              <a:rect l="l" t="t" r="r" b="b"/>
              <a:pathLst>
                <a:path w="4642" h="2416" extrusionOk="0">
                  <a:moveTo>
                    <a:pt x="0" y="0"/>
                  </a:moveTo>
                  <a:lnTo>
                    <a:pt x="0" y="2416"/>
                  </a:lnTo>
                  <a:lnTo>
                    <a:pt x="4641" y="2416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380;p53">
              <a:extLst>
                <a:ext uri="{FF2B5EF4-FFF2-40B4-BE49-F238E27FC236}">
                  <a16:creationId xmlns:a16="http://schemas.microsoft.com/office/drawing/2014/main" id="{5ED51014-6FA2-4FF6-B0B1-23A98BEBF445}"/>
                </a:ext>
              </a:extLst>
            </p:cNvPr>
            <p:cNvSpPr/>
            <p:nvPr/>
          </p:nvSpPr>
          <p:spPr>
            <a:xfrm>
              <a:off x="4531475" y="3115000"/>
              <a:ext cx="116050" cy="60950"/>
            </a:xfrm>
            <a:custGeom>
              <a:avLst/>
              <a:gdLst/>
              <a:ahLst/>
              <a:cxnLst/>
              <a:rect l="l" t="t" r="r" b="b"/>
              <a:pathLst>
                <a:path w="4642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41" y="2438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381;p53">
              <a:extLst>
                <a:ext uri="{FF2B5EF4-FFF2-40B4-BE49-F238E27FC236}">
                  <a16:creationId xmlns:a16="http://schemas.microsoft.com/office/drawing/2014/main" id="{9E255B06-4B87-4A32-9A73-AC742587708A}"/>
                </a:ext>
              </a:extLst>
            </p:cNvPr>
            <p:cNvSpPr/>
            <p:nvPr/>
          </p:nvSpPr>
          <p:spPr>
            <a:xfrm>
              <a:off x="4531475" y="2998975"/>
              <a:ext cx="116050" cy="60450"/>
            </a:xfrm>
            <a:custGeom>
              <a:avLst/>
              <a:gdLst/>
              <a:ahLst/>
              <a:cxnLst/>
              <a:rect l="l" t="t" r="r" b="b"/>
              <a:pathLst>
                <a:path w="4642" h="2418" extrusionOk="0">
                  <a:moveTo>
                    <a:pt x="0" y="0"/>
                  </a:moveTo>
                  <a:lnTo>
                    <a:pt x="0" y="2417"/>
                  </a:lnTo>
                  <a:lnTo>
                    <a:pt x="4641" y="2417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382;p53">
              <a:extLst>
                <a:ext uri="{FF2B5EF4-FFF2-40B4-BE49-F238E27FC236}">
                  <a16:creationId xmlns:a16="http://schemas.microsoft.com/office/drawing/2014/main" id="{C01C0B47-157B-42E0-9AF5-6AE565E11E7D}"/>
                </a:ext>
              </a:extLst>
            </p:cNvPr>
            <p:cNvSpPr/>
            <p:nvPr/>
          </p:nvSpPr>
          <p:spPr>
            <a:xfrm>
              <a:off x="4531475" y="2882425"/>
              <a:ext cx="116050" cy="60975"/>
            </a:xfrm>
            <a:custGeom>
              <a:avLst/>
              <a:gdLst/>
              <a:ahLst/>
              <a:cxnLst/>
              <a:rect l="l" t="t" r="r" b="b"/>
              <a:pathLst>
                <a:path w="4642" h="2439" extrusionOk="0">
                  <a:moveTo>
                    <a:pt x="0" y="1"/>
                  </a:moveTo>
                  <a:lnTo>
                    <a:pt x="0" y="2439"/>
                  </a:lnTo>
                  <a:lnTo>
                    <a:pt x="4641" y="2439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383;p53">
              <a:extLst>
                <a:ext uri="{FF2B5EF4-FFF2-40B4-BE49-F238E27FC236}">
                  <a16:creationId xmlns:a16="http://schemas.microsoft.com/office/drawing/2014/main" id="{BB9F377F-EE49-4F7D-B90D-3780F4BABEF6}"/>
                </a:ext>
              </a:extLst>
            </p:cNvPr>
            <p:cNvSpPr/>
            <p:nvPr/>
          </p:nvSpPr>
          <p:spPr>
            <a:xfrm>
              <a:off x="4686500" y="3463525"/>
              <a:ext cx="116550" cy="60950"/>
            </a:xfrm>
            <a:custGeom>
              <a:avLst/>
              <a:gdLst/>
              <a:ahLst/>
              <a:cxnLst/>
              <a:rect l="l" t="t" r="r" b="b"/>
              <a:pathLst>
                <a:path w="4662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384;p53">
              <a:extLst>
                <a:ext uri="{FF2B5EF4-FFF2-40B4-BE49-F238E27FC236}">
                  <a16:creationId xmlns:a16="http://schemas.microsoft.com/office/drawing/2014/main" id="{8152A24F-CC6E-47FE-9100-8C00AA3AE62E}"/>
                </a:ext>
              </a:extLst>
            </p:cNvPr>
            <p:cNvSpPr/>
            <p:nvPr/>
          </p:nvSpPr>
          <p:spPr>
            <a:xfrm>
              <a:off x="4686500" y="3347500"/>
              <a:ext cx="116550" cy="60450"/>
            </a:xfrm>
            <a:custGeom>
              <a:avLst/>
              <a:gdLst/>
              <a:ahLst/>
              <a:cxnLst/>
              <a:rect l="l" t="t" r="r" b="b"/>
              <a:pathLst>
                <a:path w="4662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4662" y="2418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385;p53">
              <a:extLst>
                <a:ext uri="{FF2B5EF4-FFF2-40B4-BE49-F238E27FC236}">
                  <a16:creationId xmlns:a16="http://schemas.microsoft.com/office/drawing/2014/main" id="{7767A16B-B690-41B8-A667-9BAEB9B8CD25}"/>
                </a:ext>
              </a:extLst>
            </p:cNvPr>
            <p:cNvSpPr/>
            <p:nvPr/>
          </p:nvSpPr>
          <p:spPr>
            <a:xfrm>
              <a:off x="4686500" y="3231525"/>
              <a:ext cx="116550" cy="60400"/>
            </a:xfrm>
            <a:custGeom>
              <a:avLst/>
              <a:gdLst/>
              <a:ahLst/>
              <a:cxnLst/>
              <a:rect l="l" t="t" r="r" b="b"/>
              <a:pathLst>
                <a:path w="4662" h="2416" extrusionOk="0">
                  <a:moveTo>
                    <a:pt x="0" y="0"/>
                  </a:moveTo>
                  <a:lnTo>
                    <a:pt x="0" y="2416"/>
                  </a:lnTo>
                  <a:lnTo>
                    <a:pt x="4662" y="2416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386;p53">
              <a:extLst>
                <a:ext uri="{FF2B5EF4-FFF2-40B4-BE49-F238E27FC236}">
                  <a16:creationId xmlns:a16="http://schemas.microsoft.com/office/drawing/2014/main" id="{318113BF-D784-4703-A6EE-B52C84EEC3FE}"/>
                </a:ext>
              </a:extLst>
            </p:cNvPr>
            <p:cNvSpPr/>
            <p:nvPr/>
          </p:nvSpPr>
          <p:spPr>
            <a:xfrm>
              <a:off x="4686500" y="3115000"/>
              <a:ext cx="116550" cy="60950"/>
            </a:xfrm>
            <a:custGeom>
              <a:avLst/>
              <a:gdLst/>
              <a:ahLst/>
              <a:cxnLst/>
              <a:rect l="l" t="t" r="r" b="b"/>
              <a:pathLst>
                <a:path w="4662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387;p53">
              <a:extLst>
                <a:ext uri="{FF2B5EF4-FFF2-40B4-BE49-F238E27FC236}">
                  <a16:creationId xmlns:a16="http://schemas.microsoft.com/office/drawing/2014/main" id="{F7AA546F-E6D9-42AB-B990-C0EC3EA61FA9}"/>
                </a:ext>
              </a:extLst>
            </p:cNvPr>
            <p:cNvSpPr/>
            <p:nvPr/>
          </p:nvSpPr>
          <p:spPr>
            <a:xfrm>
              <a:off x="4686500" y="2998975"/>
              <a:ext cx="116550" cy="60450"/>
            </a:xfrm>
            <a:custGeom>
              <a:avLst/>
              <a:gdLst/>
              <a:ahLst/>
              <a:cxnLst/>
              <a:rect l="l" t="t" r="r" b="b"/>
              <a:pathLst>
                <a:path w="4662" h="2418" extrusionOk="0">
                  <a:moveTo>
                    <a:pt x="0" y="0"/>
                  </a:moveTo>
                  <a:lnTo>
                    <a:pt x="0" y="2417"/>
                  </a:lnTo>
                  <a:lnTo>
                    <a:pt x="4662" y="2417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388;p53">
              <a:extLst>
                <a:ext uri="{FF2B5EF4-FFF2-40B4-BE49-F238E27FC236}">
                  <a16:creationId xmlns:a16="http://schemas.microsoft.com/office/drawing/2014/main" id="{BB3C299D-37D5-48B5-8E0F-39F7D5B7B228}"/>
                </a:ext>
              </a:extLst>
            </p:cNvPr>
            <p:cNvSpPr/>
            <p:nvPr/>
          </p:nvSpPr>
          <p:spPr>
            <a:xfrm>
              <a:off x="4842075" y="3463525"/>
              <a:ext cx="116000" cy="60950"/>
            </a:xfrm>
            <a:custGeom>
              <a:avLst/>
              <a:gdLst/>
              <a:ahLst/>
              <a:cxnLst/>
              <a:rect l="l" t="t" r="r" b="b"/>
              <a:pathLst>
                <a:path w="4640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39" y="2438"/>
                  </a:lnTo>
                  <a:lnTo>
                    <a:pt x="4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389;p53">
              <a:extLst>
                <a:ext uri="{FF2B5EF4-FFF2-40B4-BE49-F238E27FC236}">
                  <a16:creationId xmlns:a16="http://schemas.microsoft.com/office/drawing/2014/main" id="{C3D8C927-5F2D-4413-A5FB-1C91E23CF314}"/>
                </a:ext>
              </a:extLst>
            </p:cNvPr>
            <p:cNvSpPr/>
            <p:nvPr/>
          </p:nvSpPr>
          <p:spPr>
            <a:xfrm>
              <a:off x="4842075" y="3347500"/>
              <a:ext cx="116000" cy="60450"/>
            </a:xfrm>
            <a:custGeom>
              <a:avLst/>
              <a:gdLst/>
              <a:ahLst/>
              <a:cxnLst/>
              <a:rect l="l" t="t" r="r" b="b"/>
              <a:pathLst>
                <a:path w="4640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4639" y="2418"/>
                  </a:lnTo>
                  <a:lnTo>
                    <a:pt x="4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390;p53">
              <a:extLst>
                <a:ext uri="{FF2B5EF4-FFF2-40B4-BE49-F238E27FC236}">
                  <a16:creationId xmlns:a16="http://schemas.microsoft.com/office/drawing/2014/main" id="{F68F0A56-C5FC-4F19-8CF9-B7CC8DC1C91A}"/>
                </a:ext>
              </a:extLst>
            </p:cNvPr>
            <p:cNvSpPr/>
            <p:nvPr/>
          </p:nvSpPr>
          <p:spPr>
            <a:xfrm>
              <a:off x="4842075" y="3231525"/>
              <a:ext cx="116000" cy="60400"/>
            </a:xfrm>
            <a:custGeom>
              <a:avLst/>
              <a:gdLst/>
              <a:ahLst/>
              <a:cxnLst/>
              <a:rect l="l" t="t" r="r" b="b"/>
              <a:pathLst>
                <a:path w="4640" h="2416" extrusionOk="0">
                  <a:moveTo>
                    <a:pt x="0" y="0"/>
                  </a:moveTo>
                  <a:lnTo>
                    <a:pt x="0" y="2416"/>
                  </a:lnTo>
                  <a:lnTo>
                    <a:pt x="4639" y="2416"/>
                  </a:lnTo>
                  <a:lnTo>
                    <a:pt x="4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391;p53">
              <a:extLst>
                <a:ext uri="{FF2B5EF4-FFF2-40B4-BE49-F238E27FC236}">
                  <a16:creationId xmlns:a16="http://schemas.microsoft.com/office/drawing/2014/main" id="{3CE3515C-B98B-4F4C-B633-EFDD302A31DC}"/>
                </a:ext>
              </a:extLst>
            </p:cNvPr>
            <p:cNvSpPr/>
            <p:nvPr/>
          </p:nvSpPr>
          <p:spPr>
            <a:xfrm>
              <a:off x="4842075" y="3115000"/>
              <a:ext cx="116000" cy="60950"/>
            </a:xfrm>
            <a:custGeom>
              <a:avLst/>
              <a:gdLst/>
              <a:ahLst/>
              <a:cxnLst/>
              <a:rect l="l" t="t" r="r" b="b"/>
              <a:pathLst>
                <a:path w="4640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39" y="2438"/>
                  </a:lnTo>
                  <a:lnTo>
                    <a:pt x="4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392;p53">
              <a:extLst>
                <a:ext uri="{FF2B5EF4-FFF2-40B4-BE49-F238E27FC236}">
                  <a16:creationId xmlns:a16="http://schemas.microsoft.com/office/drawing/2014/main" id="{3002EF95-B096-435D-8521-396D03051D48}"/>
                </a:ext>
              </a:extLst>
            </p:cNvPr>
            <p:cNvSpPr/>
            <p:nvPr/>
          </p:nvSpPr>
          <p:spPr>
            <a:xfrm>
              <a:off x="4842075" y="2998975"/>
              <a:ext cx="116000" cy="60450"/>
            </a:xfrm>
            <a:custGeom>
              <a:avLst/>
              <a:gdLst/>
              <a:ahLst/>
              <a:cxnLst/>
              <a:rect l="l" t="t" r="r" b="b"/>
              <a:pathLst>
                <a:path w="4640" h="2418" extrusionOk="0">
                  <a:moveTo>
                    <a:pt x="0" y="0"/>
                  </a:moveTo>
                  <a:lnTo>
                    <a:pt x="0" y="2417"/>
                  </a:lnTo>
                  <a:lnTo>
                    <a:pt x="4639" y="2417"/>
                  </a:lnTo>
                  <a:lnTo>
                    <a:pt x="4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393;p53">
              <a:extLst>
                <a:ext uri="{FF2B5EF4-FFF2-40B4-BE49-F238E27FC236}">
                  <a16:creationId xmlns:a16="http://schemas.microsoft.com/office/drawing/2014/main" id="{228C0EAA-4A61-44F6-88E8-2D85D4119FAE}"/>
                </a:ext>
              </a:extLst>
            </p:cNvPr>
            <p:cNvSpPr/>
            <p:nvPr/>
          </p:nvSpPr>
          <p:spPr>
            <a:xfrm>
              <a:off x="4842075" y="2882425"/>
              <a:ext cx="116000" cy="60975"/>
            </a:xfrm>
            <a:custGeom>
              <a:avLst/>
              <a:gdLst/>
              <a:ahLst/>
              <a:cxnLst/>
              <a:rect l="l" t="t" r="r" b="b"/>
              <a:pathLst>
                <a:path w="4640" h="2439" extrusionOk="0">
                  <a:moveTo>
                    <a:pt x="0" y="1"/>
                  </a:moveTo>
                  <a:lnTo>
                    <a:pt x="0" y="2439"/>
                  </a:lnTo>
                  <a:lnTo>
                    <a:pt x="4639" y="2439"/>
                  </a:lnTo>
                  <a:lnTo>
                    <a:pt x="4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394;p53">
              <a:extLst>
                <a:ext uri="{FF2B5EF4-FFF2-40B4-BE49-F238E27FC236}">
                  <a16:creationId xmlns:a16="http://schemas.microsoft.com/office/drawing/2014/main" id="{2A53E3C3-B903-4AB1-80CC-CE3FC538251F}"/>
                </a:ext>
              </a:extLst>
            </p:cNvPr>
            <p:cNvSpPr/>
            <p:nvPr/>
          </p:nvSpPr>
          <p:spPr>
            <a:xfrm>
              <a:off x="4997100" y="3463525"/>
              <a:ext cx="116550" cy="60950"/>
            </a:xfrm>
            <a:custGeom>
              <a:avLst/>
              <a:gdLst/>
              <a:ahLst/>
              <a:cxnLst/>
              <a:rect l="l" t="t" r="r" b="b"/>
              <a:pathLst>
                <a:path w="4662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395;p53">
              <a:extLst>
                <a:ext uri="{FF2B5EF4-FFF2-40B4-BE49-F238E27FC236}">
                  <a16:creationId xmlns:a16="http://schemas.microsoft.com/office/drawing/2014/main" id="{74E9BD9B-9759-46A2-8D13-359E4AA57F72}"/>
                </a:ext>
              </a:extLst>
            </p:cNvPr>
            <p:cNvSpPr/>
            <p:nvPr/>
          </p:nvSpPr>
          <p:spPr>
            <a:xfrm>
              <a:off x="4997100" y="3347500"/>
              <a:ext cx="116550" cy="60450"/>
            </a:xfrm>
            <a:custGeom>
              <a:avLst/>
              <a:gdLst/>
              <a:ahLst/>
              <a:cxnLst/>
              <a:rect l="l" t="t" r="r" b="b"/>
              <a:pathLst>
                <a:path w="4662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4662" y="2418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396;p53">
              <a:extLst>
                <a:ext uri="{FF2B5EF4-FFF2-40B4-BE49-F238E27FC236}">
                  <a16:creationId xmlns:a16="http://schemas.microsoft.com/office/drawing/2014/main" id="{2285391A-78C2-47BA-B827-F28EA7057FE1}"/>
                </a:ext>
              </a:extLst>
            </p:cNvPr>
            <p:cNvSpPr/>
            <p:nvPr/>
          </p:nvSpPr>
          <p:spPr>
            <a:xfrm>
              <a:off x="4997100" y="3231525"/>
              <a:ext cx="116550" cy="60400"/>
            </a:xfrm>
            <a:custGeom>
              <a:avLst/>
              <a:gdLst/>
              <a:ahLst/>
              <a:cxnLst/>
              <a:rect l="l" t="t" r="r" b="b"/>
              <a:pathLst>
                <a:path w="4662" h="2416" extrusionOk="0">
                  <a:moveTo>
                    <a:pt x="0" y="0"/>
                  </a:moveTo>
                  <a:lnTo>
                    <a:pt x="0" y="2416"/>
                  </a:lnTo>
                  <a:lnTo>
                    <a:pt x="4662" y="2416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397;p53">
              <a:extLst>
                <a:ext uri="{FF2B5EF4-FFF2-40B4-BE49-F238E27FC236}">
                  <a16:creationId xmlns:a16="http://schemas.microsoft.com/office/drawing/2014/main" id="{CDDB705D-9341-46FB-B73D-FB47BD69230D}"/>
                </a:ext>
              </a:extLst>
            </p:cNvPr>
            <p:cNvSpPr/>
            <p:nvPr/>
          </p:nvSpPr>
          <p:spPr>
            <a:xfrm>
              <a:off x="4997100" y="3115000"/>
              <a:ext cx="116550" cy="60950"/>
            </a:xfrm>
            <a:custGeom>
              <a:avLst/>
              <a:gdLst/>
              <a:ahLst/>
              <a:cxnLst/>
              <a:rect l="l" t="t" r="r" b="b"/>
              <a:pathLst>
                <a:path w="4662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398;p53">
              <a:extLst>
                <a:ext uri="{FF2B5EF4-FFF2-40B4-BE49-F238E27FC236}">
                  <a16:creationId xmlns:a16="http://schemas.microsoft.com/office/drawing/2014/main" id="{9E12989B-EDF2-48E6-BDCE-AC221DA85E99}"/>
                </a:ext>
              </a:extLst>
            </p:cNvPr>
            <p:cNvSpPr/>
            <p:nvPr/>
          </p:nvSpPr>
          <p:spPr>
            <a:xfrm>
              <a:off x="4997100" y="2998975"/>
              <a:ext cx="116550" cy="60450"/>
            </a:xfrm>
            <a:custGeom>
              <a:avLst/>
              <a:gdLst/>
              <a:ahLst/>
              <a:cxnLst/>
              <a:rect l="l" t="t" r="r" b="b"/>
              <a:pathLst>
                <a:path w="4662" h="2418" extrusionOk="0">
                  <a:moveTo>
                    <a:pt x="0" y="0"/>
                  </a:moveTo>
                  <a:lnTo>
                    <a:pt x="0" y="2417"/>
                  </a:lnTo>
                  <a:lnTo>
                    <a:pt x="4662" y="2417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399;p53">
              <a:extLst>
                <a:ext uri="{FF2B5EF4-FFF2-40B4-BE49-F238E27FC236}">
                  <a16:creationId xmlns:a16="http://schemas.microsoft.com/office/drawing/2014/main" id="{A6EE12A2-295C-4634-9DAA-64C497195569}"/>
                </a:ext>
              </a:extLst>
            </p:cNvPr>
            <p:cNvSpPr/>
            <p:nvPr/>
          </p:nvSpPr>
          <p:spPr>
            <a:xfrm>
              <a:off x="4997100" y="2882425"/>
              <a:ext cx="116550" cy="60975"/>
            </a:xfrm>
            <a:custGeom>
              <a:avLst/>
              <a:gdLst/>
              <a:ahLst/>
              <a:cxnLst/>
              <a:rect l="l" t="t" r="r" b="b"/>
              <a:pathLst>
                <a:path w="4662" h="2439" extrusionOk="0">
                  <a:moveTo>
                    <a:pt x="0" y="1"/>
                  </a:moveTo>
                  <a:lnTo>
                    <a:pt x="0" y="2439"/>
                  </a:lnTo>
                  <a:lnTo>
                    <a:pt x="4662" y="2439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400;p53">
              <a:extLst>
                <a:ext uri="{FF2B5EF4-FFF2-40B4-BE49-F238E27FC236}">
                  <a16:creationId xmlns:a16="http://schemas.microsoft.com/office/drawing/2014/main" id="{EEFDC54A-D358-4D11-BFF3-46FD8157781B}"/>
                </a:ext>
              </a:extLst>
            </p:cNvPr>
            <p:cNvSpPr/>
            <p:nvPr/>
          </p:nvSpPr>
          <p:spPr>
            <a:xfrm>
              <a:off x="5152625" y="3463525"/>
              <a:ext cx="116050" cy="60950"/>
            </a:xfrm>
            <a:custGeom>
              <a:avLst/>
              <a:gdLst/>
              <a:ahLst/>
              <a:cxnLst/>
              <a:rect l="l" t="t" r="r" b="b"/>
              <a:pathLst>
                <a:path w="4642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1" y="2438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401;p53">
              <a:extLst>
                <a:ext uri="{FF2B5EF4-FFF2-40B4-BE49-F238E27FC236}">
                  <a16:creationId xmlns:a16="http://schemas.microsoft.com/office/drawing/2014/main" id="{B7055E14-5941-4FBA-9B2C-AA0D43E83347}"/>
                </a:ext>
              </a:extLst>
            </p:cNvPr>
            <p:cNvSpPr/>
            <p:nvPr/>
          </p:nvSpPr>
          <p:spPr>
            <a:xfrm>
              <a:off x="5152625" y="3347500"/>
              <a:ext cx="116050" cy="60450"/>
            </a:xfrm>
            <a:custGeom>
              <a:avLst/>
              <a:gdLst/>
              <a:ahLst/>
              <a:cxnLst/>
              <a:rect l="l" t="t" r="r" b="b"/>
              <a:pathLst>
                <a:path w="4642" h="2418" extrusionOk="0">
                  <a:moveTo>
                    <a:pt x="1" y="1"/>
                  </a:moveTo>
                  <a:lnTo>
                    <a:pt x="1" y="2418"/>
                  </a:lnTo>
                  <a:lnTo>
                    <a:pt x="4641" y="2418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402;p53">
              <a:extLst>
                <a:ext uri="{FF2B5EF4-FFF2-40B4-BE49-F238E27FC236}">
                  <a16:creationId xmlns:a16="http://schemas.microsoft.com/office/drawing/2014/main" id="{0CED51BD-E5F2-4F52-B133-8F2D701FDAE3}"/>
                </a:ext>
              </a:extLst>
            </p:cNvPr>
            <p:cNvSpPr/>
            <p:nvPr/>
          </p:nvSpPr>
          <p:spPr>
            <a:xfrm>
              <a:off x="5152625" y="3231525"/>
              <a:ext cx="116050" cy="60400"/>
            </a:xfrm>
            <a:custGeom>
              <a:avLst/>
              <a:gdLst/>
              <a:ahLst/>
              <a:cxnLst/>
              <a:rect l="l" t="t" r="r" b="b"/>
              <a:pathLst>
                <a:path w="4642" h="2416" extrusionOk="0">
                  <a:moveTo>
                    <a:pt x="1" y="0"/>
                  </a:moveTo>
                  <a:lnTo>
                    <a:pt x="1" y="2416"/>
                  </a:lnTo>
                  <a:lnTo>
                    <a:pt x="4641" y="2416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403;p53">
              <a:extLst>
                <a:ext uri="{FF2B5EF4-FFF2-40B4-BE49-F238E27FC236}">
                  <a16:creationId xmlns:a16="http://schemas.microsoft.com/office/drawing/2014/main" id="{ECE2A9C3-B167-4AE2-B4F4-264DCFC866C6}"/>
                </a:ext>
              </a:extLst>
            </p:cNvPr>
            <p:cNvSpPr/>
            <p:nvPr/>
          </p:nvSpPr>
          <p:spPr>
            <a:xfrm>
              <a:off x="5152625" y="3115000"/>
              <a:ext cx="116050" cy="60950"/>
            </a:xfrm>
            <a:custGeom>
              <a:avLst/>
              <a:gdLst/>
              <a:ahLst/>
              <a:cxnLst/>
              <a:rect l="l" t="t" r="r" b="b"/>
              <a:pathLst>
                <a:path w="4642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1" y="2438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404;p53">
              <a:extLst>
                <a:ext uri="{FF2B5EF4-FFF2-40B4-BE49-F238E27FC236}">
                  <a16:creationId xmlns:a16="http://schemas.microsoft.com/office/drawing/2014/main" id="{BFEB02EA-1238-4AD5-80F2-32B8EDF40B3E}"/>
                </a:ext>
              </a:extLst>
            </p:cNvPr>
            <p:cNvSpPr/>
            <p:nvPr/>
          </p:nvSpPr>
          <p:spPr>
            <a:xfrm>
              <a:off x="5152625" y="2998975"/>
              <a:ext cx="116050" cy="60450"/>
            </a:xfrm>
            <a:custGeom>
              <a:avLst/>
              <a:gdLst/>
              <a:ahLst/>
              <a:cxnLst/>
              <a:rect l="l" t="t" r="r" b="b"/>
              <a:pathLst>
                <a:path w="4642" h="2418" extrusionOk="0">
                  <a:moveTo>
                    <a:pt x="1" y="0"/>
                  </a:moveTo>
                  <a:lnTo>
                    <a:pt x="1" y="2417"/>
                  </a:lnTo>
                  <a:lnTo>
                    <a:pt x="4641" y="2417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405;p53">
              <a:extLst>
                <a:ext uri="{FF2B5EF4-FFF2-40B4-BE49-F238E27FC236}">
                  <a16:creationId xmlns:a16="http://schemas.microsoft.com/office/drawing/2014/main" id="{5935C040-FEDF-44D9-A300-0D3F6A35CA69}"/>
                </a:ext>
              </a:extLst>
            </p:cNvPr>
            <p:cNvSpPr/>
            <p:nvPr/>
          </p:nvSpPr>
          <p:spPr>
            <a:xfrm>
              <a:off x="5152625" y="2882425"/>
              <a:ext cx="116050" cy="60975"/>
            </a:xfrm>
            <a:custGeom>
              <a:avLst/>
              <a:gdLst/>
              <a:ahLst/>
              <a:cxnLst/>
              <a:rect l="l" t="t" r="r" b="b"/>
              <a:pathLst>
                <a:path w="4642" h="2439" extrusionOk="0">
                  <a:moveTo>
                    <a:pt x="1" y="1"/>
                  </a:moveTo>
                  <a:lnTo>
                    <a:pt x="1" y="2439"/>
                  </a:lnTo>
                  <a:lnTo>
                    <a:pt x="4641" y="2439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406;p53">
              <a:extLst>
                <a:ext uri="{FF2B5EF4-FFF2-40B4-BE49-F238E27FC236}">
                  <a16:creationId xmlns:a16="http://schemas.microsoft.com/office/drawing/2014/main" id="{BCE56105-F7C3-4D1C-8671-80C177F3EF8F}"/>
                </a:ext>
              </a:extLst>
            </p:cNvPr>
            <p:cNvSpPr/>
            <p:nvPr/>
          </p:nvSpPr>
          <p:spPr>
            <a:xfrm>
              <a:off x="5152625" y="2766450"/>
              <a:ext cx="116050" cy="60425"/>
            </a:xfrm>
            <a:custGeom>
              <a:avLst/>
              <a:gdLst/>
              <a:ahLst/>
              <a:cxnLst/>
              <a:rect l="l" t="t" r="r" b="b"/>
              <a:pathLst>
                <a:path w="4642" h="2417" extrusionOk="0">
                  <a:moveTo>
                    <a:pt x="1" y="1"/>
                  </a:moveTo>
                  <a:lnTo>
                    <a:pt x="1" y="2416"/>
                  </a:lnTo>
                  <a:lnTo>
                    <a:pt x="4641" y="2416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407;p53">
              <a:extLst>
                <a:ext uri="{FF2B5EF4-FFF2-40B4-BE49-F238E27FC236}">
                  <a16:creationId xmlns:a16="http://schemas.microsoft.com/office/drawing/2014/main" id="{9E8521B8-ADD2-4675-8D97-FB467B233448}"/>
                </a:ext>
              </a:extLst>
            </p:cNvPr>
            <p:cNvSpPr/>
            <p:nvPr/>
          </p:nvSpPr>
          <p:spPr>
            <a:xfrm>
              <a:off x="5307650" y="3463525"/>
              <a:ext cx="116550" cy="60950"/>
            </a:xfrm>
            <a:custGeom>
              <a:avLst/>
              <a:gdLst/>
              <a:ahLst/>
              <a:cxnLst/>
              <a:rect l="l" t="t" r="r" b="b"/>
              <a:pathLst>
                <a:path w="4662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408;p53">
              <a:extLst>
                <a:ext uri="{FF2B5EF4-FFF2-40B4-BE49-F238E27FC236}">
                  <a16:creationId xmlns:a16="http://schemas.microsoft.com/office/drawing/2014/main" id="{E44F2D9E-FC3A-4BA0-8E0B-EEEAF15F6E01}"/>
                </a:ext>
              </a:extLst>
            </p:cNvPr>
            <p:cNvSpPr/>
            <p:nvPr/>
          </p:nvSpPr>
          <p:spPr>
            <a:xfrm>
              <a:off x="5307650" y="3347500"/>
              <a:ext cx="116550" cy="60450"/>
            </a:xfrm>
            <a:custGeom>
              <a:avLst/>
              <a:gdLst/>
              <a:ahLst/>
              <a:cxnLst/>
              <a:rect l="l" t="t" r="r" b="b"/>
              <a:pathLst>
                <a:path w="4662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4662" y="2418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409;p53">
              <a:extLst>
                <a:ext uri="{FF2B5EF4-FFF2-40B4-BE49-F238E27FC236}">
                  <a16:creationId xmlns:a16="http://schemas.microsoft.com/office/drawing/2014/main" id="{9B07EF67-3554-48E0-A6C5-99DCD0D25FD7}"/>
                </a:ext>
              </a:extLst>
            </p:cNvPr>
            <p:cNvSpPr/>
            <p:nvPr/>
          </p:nvSpPr>
          <p:spPr>
            <a:xfrm>
              <a:off x="5307650" y="3231525"/>
              <a:ext cx="116550" cy="60400"/>
            </a:xfrm>
            <a:custGeom>
              <a:avLst/>
              <a:gdLst/>
              <a:ahLst/>
              <a:cxnLst/>
              <a:rect l="l" t="t" r="r" b="b"/>
              <a:pathLst>
                <a:path w="4662" h="2416" extrusionOk="0">
                  <a:moveTo>
                    <a:pt x="0" y="0"/>
                  </a:moveTo>
                  <a:lnTo>
                    <a:pt x="0" y="2416"/>
                  </a:lnTo>
                  <a:lnTo>
                    <a:pt x="4662" y="2416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410;p53">
              <a:extLst>
                <a:ext uri="{FF2B5EF4-FFF2-40B4-BE49-F238E27FC236}">
                  <a16:creationId xmlns:a16="http://schemas.microsoft.com/office/drawing/2014/main" id="{B1223204-0E43-439F-B727-5F939596CE4D}"/>
                </a:ext>
              </a:extLst>
            </p:cNvPr>
            <p:cNvSpPr/>
            <p:nvPr/>
          </p:nvSpPr>
          <p:spPr>
            <a:xfrm>
              <a:off x="5307650" y="3115000"/>
              <a:ext cx="116550" cy="60950"/>
            </a:xfrm>
            <a:custGeom>
              <a:avLst/>
              <a:gdLst/>
              <a:ahLst/>
              <a:cxnLst/>
              <a:rect l="l" t="t" r="r" b="b"/>
              <a:pathLst>
                <a:path w="4662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411;p53">
              <a:extLst>
                <a:ext uri="{FF2B5EF4-FFF2-40B4-BE49-F238E27FC236}">
                  <a16:creationId xmlns:a16="http://schemas.microsoft.com/office/drawing/2014/main" id="{E1303196-86CB-4F67-9A1B-EEADD5FFC6F5}"/>
                </a:ext>
              </a:extLst>
            </p:cNvPr>
            <p:cNvSpPr/>
            <p:nvPr/>
          </p:nvSpPr>
          <p:spPr>
            <a:xfrm>
              <a:off x="5307650" y="2998975"/>
              <a:ext cx="116550" cy="60450"/>
            </a:xfrm>
            <a:custGeom>
              <a:avLst/>
              <a:gdLst/>
              <a:ahLst/>
              <a:cxnLst/>
              <a:rect l="l" t="t" r="r" b="b"/>
              <a:pathLst>
                <a:path w="4662" h="2418" extrusionOk="0">
                  <a:moveTo>
                    <a:pt x="0" y="0"/>
                  </a:moveTo>
                  <a:lnTo>
                    <a:pt x="0" y="2417"/>
                  </a:lnTo>
                  <a:lnTo>
                    <a:pt x="4662" y="2417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412;p53">
              <a:extLst>
                <a:ext uri="{FF2B5EF4-FFF2-40B4-BE49-F238E27FC236}">
                  <a16:creationId xmlns:a16="http://schemas.microsoft.com/office/drawing/2014/main" id="{328A3B2C-950A-4880-8DF1-18787127AC78}"/>
                </a:ext>
              </a:extLst>
            </p:cNvPr>
            <p:cNvSpPr/>
            <p:nvPr/>
          </p:nvSpPr>
          <p:spPr>
            <a:xfrm>
              <a:off x="5307650" y="2882425"/>
              <a:ext cx="116550" cy="60975"/>
            </a:xfrm>
            <a:custGeom>
              <a:avLst/>
              <a:gdLst/>
              <a:ahLst/>
              <a:cxnLst/>
              <a:rect l="l" t="t" r="r" b="b"/>
              <a:pathLst>
                <a:path w="4662" h="2439" extrusionOk="0">
                  <a:moveTo>
                    <a:pt x="0" y="1"/>
                  </a:moveTo>
                  <a:lnTo>
                    <a:pt x="0" y="2439"/>
                  </a:lnTo>
                  <a:lnTo>
                    <a:pt x="4662" y="2439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413;p53">
              <a:extLst>
                <a:ext uri="{FF2B5EF4-FFF2-40B4-BE49-F238E27FC236}">
                  <a16:creationId xmlns:a16="http://schemas.microsoft.com/office/drawing/2014/main" id="{167EC629-25F5-4124-8A20-FD12A7DAF966}"/>
                </a:ext>
              </a:extLst>
            </p:cNvPr>
            <p:cNvSpPr/>
            <p:nvPr/>
          </p:nvSpPr>
          <p:spPr>
            <a:xfrm>
              <a:off x="5463225" y="3463525"/>
              <a:ext cx="116000" cy="60950"/>
            </a:xfrm>
            <a:custGeom>
              <a:avLst/>
              <a:gdLst/>
              <a:ahLst/>
              <a:cxnLst/>
              <a:rect l="l" t="t" r="r" b="b"/>
              <a:pathLst>
                <a:path w="4640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0" y="2438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414;p53">
              <a:extLst>
                <a:ext uri="{FF2B5EF4-FFF2-40B4-BE49-F238E27FC236}">
                  <a16:creationId xmlns:a16="http://schemas.microsoft.com/office/drawing/2014/main" id="{3FDB38E4-3E9F-42BC-AA83-74FD421F6DAE}"/>
                </a:ext>
              </a:extLst>
            </p:cNvPr>
            <p:cNvSpPr/>
            <p:nvPr/>
          </p:nvSpPr>
          <p:spPr>
            <a:xfrm>
              <a:off x="5463225" y="3347500"/>
              <a:ext cx="116000" cy="60450"/>
            </a:xfrm>
            <a:custGeom>
              <a:avLst/>
              <a:gdLst/>
              <a:ahLst/>
              <a:cxnLst/>
              <a:rect l="l" t="t" r="r" b="b"/>
              <a:pathLst>
                <a:path w="4640" h="2418" extrusionOk="0">
                  <a:moveTo>
                    <a:pt x="1" y="1"/>
                  </a:moveTo>
                  <a:lnTo>
                    <a:pt x="1" y="2418"/>
                  </a:lnTo>
                  <a:lnTo>
                    <a:pt x="4640" y="2418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415;p53">
              <a:extLst>
                <a:ext uri="{FF2B5EF4-FFF2-40B4-BE49-F238E27FC236}">
                  <a16:creationId xmlns:a16="http://schemas.microsoft.com/office/drawing/2014/main" id="{0B798FD6-54EB-48D7-88FE-94CA7DDB1630}"/>
                </a:ext>
              </a:extLst>
            </p:cNvPr>
            <p:cNvSpPr/>
            <p:nvPr/>
          </p:nvSpPr>
          <p:spPr>
            <a:xfrm>
              <a:off x="5463225" y="3231525"/>
              <a:ext cx="116000" cy="60400"/>
            </a:xfrm>
            <a:custGeom>
              <a:avLst/>
              <a:gdLst/>
              <a:ahLst/>
              <a:cxnLst/>
              <a:rect l="l" t="t" r="r" b="b"/>
              <a:pathLst>
                <a:path w="4640" h="2416" extrusionOk="0">
                  <a:moveTo>
                    <a:pt x="1" y="0"/>
                  </a:moveTo>
                  <a:lnTo>
                    <a:pt x="1" y="2416"/>
                  </a:lnTo>
                  <a:lnTo>
                    <a:pt x="4640" y="241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416;p53">
              <a:extLst>
                <a:ext uri="{FF2B5EF4-FFF2-40B4-BE49-F238E27FC236}">
                  <a16:creationId xmlns:a16="http://schemas.microsoft.com/office/drawing/2014/main" id="{7BF26F44-1775-4A87-B6EF-2E955B8E5C39}"/>
                </a:ext>
              </a:extLst>
            </p:cNvPr>
            <p:cNvSpPr/>
            <p:nvPr/>
          </p:nvSpPr>
          <p:spPr>
            <a:xfrm>
              <a:off x="5463225" y="3115000"/>
              <a:ext cx="116000" cy="60950"/>
            </a:xfrm>
            <a:custGeom>
              <a:avLst/>
              <a:gdLst/>
              <a:ahLst/>
              <a:cxnLst/>
              <a:rect l="l" t="t" r="r" b="b"/>
              <a:pathLst>
                <a:path w="4640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0" y="2438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417;p53">
              <a:extLst>
                <a:ext uri="{FF2B5EF4-FFF2-40B4-BE49-F238E27FC236}">
                  <a16:creationId xmlns:a16="http://schemas.microsoft.com/office/drawing/2014/main" id="{E0297B5C-23C9-4A27-9EC2-230D49E8E30D}"/>
                </a:ext>
              </a:extLst>
            </p:cNvPr>
            <p:cNvSpPr/>
            <p:nvPr/>
          </p:nvSpPr>
          <p:spPr>
            <a:xfrm>
              <a:off x="5463225" y="2998975"/>
              <a:ext cx="116000" cy="60450"/>
            </a:xfrm>
            <a:custGeom>
              <a:avLst/>
              <a:gdLst/>
              <a:ahLst/>
              <a:cxnLst/>
              <a:rect l="l" t="t" r="r" b="b"/>
              <a:pathLst>
                <a:path w="4640" h="2418" extrusionOk="0">
                  <a:moveTo>
                    <a:pt x="1" y="0"/>
                  </a:moveTo>
                  <a:lnTo>
                    <a:pt x="1" y="2417"/>
                  </a:lnTo>
                  <a:lnTo>
                    <a:pt x="4640" y="2417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418;p53">
              <a:extLst>
                <a:ext uri="{FF2B5EF4-FFF2-40B4-BE49-F238E27FC236}">
                  <a16:creationId xmlns:a16="http://schemas.microsoft.com/office/drawing/2014/main" id="{C62F4664-AF61-496E-AFD7-8F5E149896DF}"/>
                </a:ext>
              </a:extLst>
            </p:cNvPr>
            <p:cNvSpPr/>
            <p:nvPr/>
          </p:nvSpPr>
          <p:spPr>
            <a:xfrm>
              <a:off x="5618250" y="3463525"/>
              <a:ext cx="116550" cy="60950"/>
            </a:xfrm>
            <a:custGeom>
              <a:avLst/>
              <a:gdLst/>
              <a:ahLst/>
              <a:cxnLst/>
              <a:rect l="l" t="t" r="r" b="b"/>
              <a:pathLst>
                <a:path w="4662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419;p53">
              <a:extLst>
                <a:ext uri="{FF2B5EF4-FFF2-40B4-BE49-F238E27FC236}">
                  <a16:creationId xmlns:a16="http://schemas.microsoft.com/office/drawing/2014/main" id="{1EB215BE-4960-4574-B782-375FD599D4CC}"/>
                </a:ext>
              </a:extLst>
            </p:cNvPr>
            <p:cNvSpPr/>
            <p:nvPr/>
          </p:nvSpPr>
          <p:spPr>
            <a:xfrm>
              <a:off x="5618250" y="3347500"/>
              <a:ext cx="116550" cy="60450"/>
            </a:xfrm>
            <a:custGeom>
              <a:avLst/>
              <a:gdLst/>
              <a:ahLst/>
              <a:cxnLst/>
              <a:rect l="l" t="t" r="r" b="b"/>
              <a:pathLst>
                <a:path w="4662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4662" y="2418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420;p53">
              <a:extLst>
                <a:ext uri="{FF2B5EF4-FFF2-40B4-BE49-F238E27FC236}">
                  <a16:creationId xmlns:a16="http://schemas.microsoft.com/office/drawing/2014/main" id="{5710B00D-09CA-47C3-86C4-059A15A7E6D9}"/>
                </a:ext>
              </a:extLst>
            </p:cNvPr>
            <p:cNvSpPr/>
            <p:nvPr/>
          </p:nvSpPr>
          <p:spPr>
            <a:xfrm>
              <a:off x="5618250" y="3231525"/>
              <a:ext cx="116550" cy="60400"/>
            </a:xfrm>
            <a:custGeom>
              <a:avLst/>
              <a:gdLst/>
              <a:ahLst/>
              <a:cxnLst/>
              <a:rect l="l" t="t" r="r" b="b"/>
              <a:pathLst>
                <a:path w="4662" h="2416" extrusionOk="0">
                  <a:moveTo>
                    <a:pt x="0" y="0"/>
                  </a:moveTo>
                  <a:lnTo>
                    <a:pt x="0" y="2416"/>
                  </a:lnTo>
                  <a:lnTo>
                    <a:pt x="4662" y="2416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421;p53">
              <a:extLst>
                <a:ext uri="{FF2B5EF4-FFF2-40B4-BE49-F238E27FC236}">
                  <a16:creationId xmlns:a16="http://schemas.microsoft.com/office/drawing/2014/main" id="{5AEB893F-23E5-4CBC-A9FA-64B4487F0D0E}"/>
                </a:ext>
              </a:extLst>
            </p:cNvPr>
            <p:cNvSpPr/>
            <p:nvPr/>
          </p:nvSpPr>
          <p:spPr>
            <a:xfrm>
              <a:off x="5618250" y="3115000"/>
              <a:ext cx="116550" cy="60950"/>
            </a:xfrm>
            <a:custGeom>
              <a:avLst/>
              <a:gdLst/>
              <a:ahLst/>
              <a:cxnLst/>
              <a:rect l="l" t="t" r="r" b="b"/>
              <a:pathLst>
                <a:path w="4662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422;p53">
              <a:extLst>
                <a:ext uri="{FF2B5EF4-FFF2-40B4-BE49-F238E27FC236}">
                  <a16:creationId xmlns:a16="http://schemas.microsoft.com/office/drawing/2014/main" id="{0DF77125-B936-447D-B2A6-11EF42120F5F}"/>
                </a:ext>
              </a:extLst>
            </p:cNvPr>
            <p:cNvSpPr/>
            <p:nvPr/>
          </p:nvSpPr>
          <p:spPr>
            <a:xfrm>
              <a:off x="5618250" y="2998975"/>
              <a:ext cx="116550" cy="60450"/>
            </a:xfrm>
            <a:custGeom>
              <a:avLst/>
              <a:gdLst/>
              <a:ahLst/>
              <a:cxnLst/>
              <a:rect l="l" t="t" r="r" b="b"/>
              <a:pathLst>
                <a:path w="4662" h="2418" extrusionOk="0">
                  <a:moveTo>
                    <a:pt x="0" y="0"/>
                  </a:moveTo>
                  <a:lnTo>
                    <a:pt x="0" y="2417"/>
                  </a:lnTo>
                  <a:lnTo>
                    <a:pt x="4662" y="2417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423;p53">
              <a:extLst>
                <a:ext uri="{FF2B5EF4-FFF2-40B4-BE49-F238E27FC236}">
                  <a16:creationId xmlns:a16="http://schemas.microsoft.com/office/drawing/2014/main" id="{D7DBD875-6730-4917-B1A2-011D0AAC3D28}"/>
                </a:ext>
              </a:extLst>
            </p:cNvPr>
            <p:cNvSpPr/>
            <p:nvPr/>
          </p:nvSpPr>
          <p:spPr>
            <a:xfrm>
              <a:off x="5618250" y="2882425"/>
              <a:ext cx="116550" cy="60975"/>
            </a:xfrm>
            <a:custGeom>
              <a:avLst/>
              <a:gdLst/>
              <a:ahLst/>
              <a:cxnLst/>
              <a:rect l="l" t="t" r="r" b="b"/>
              <a:pathLst>
                <a:path w="4662" h="2439" extrusionOk="0">
                  <a:moveTo>
                    <a:pt x="0" y="1"/>
                  </a:moveTo>
                  <a:lnTo>
                    <a:pt x="0" y="2439"/>
                  </a:lnTo>
                  <a:lnTo>
                    <a:pt x="4662" y="2439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424;p53">
              <a:extLst>
                <a:ext uri="{FF2B5EF4-FFF2-40B4-BE49-F238E27FC236}">
                  <a16:creationId xmlns:a16="http://schemas.microsoft.com/office/drawing/2014/main" id="{7B75E15E-8516-47DE-8C04-87E0D14A5A0C}"/>
                </a:ext>
              </a:extLst>
            </p:cNvPr>
            <p:cNvSpPr/>
            <p:nvPr/>
          </p:nvSpPr>
          <p:spPr>
            <a:xfrm>
              <a:off x="5773775" y="3463525"/>
              <a:ext cx="116050" cy="60950"/>
            </a:xfrm>
            <a:custGeom>
              <a:avLst/>
              <a:gdLst/>
              <a:ahLst/>
              <a:cxnLst/>
              <a:rect l="l" t="t" r="r" b="b"/>
              <a:pathLst>
                <a:path w="4642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2" y="2438"/>
                  </a:lnTo>
                  <a:lnTo>
                    <a:pt x="46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425;p53">
              <a:extLst>
                <a:ext uri="{FF2B5EF4-FFF2-40B4-BE49-F238E27FC236}">
                  <a16:creationId xmlns:a16="http://schemas.microsoft.com/office/drawing/2014/main" id="{73307F3C-2948-492A-9584-F2C15D41FE08}"/>
                </a:ext>
              </a:extLst>
            </p:cNvPr>
            <p:cNvSpPr/>
            <p:nvPr/>
          </p:nvSpPr>
          <p:spPr>
            <a:xfrm>
              <a:off x="5773775" y="3347500"/>
              <a:ext cx="116050" cy="60450"/>
            </a:xfrm>
            <a:custGeom>
              <a:avLst/>
              <a:gdLst/>
              <a:ahLst/>
              <a:cxnLst/>
              <a:rect l="l" t="t" r="r" b="b"/>
              <a:pathLst>
                <a:path w="4642" h="2418" extrusionOk="0">
                  <a:moveTo>
                    <a:pt x="1" y="1"/>
                  </a:moveTo>
                  <a:lnTo>
                    <a:pt x="1" y="2418"/>
                  </a:lnTo>
                  <a:lnTo>
                    <a:pt x="4642" y="2418"/>
                  </a:lnTo>
                  <a:lnTo>
                    <a:pt x="46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426;p53">
              <a:extLst>
                <a:ext uri="{FF2B5EF4-FFF2-40B4-BE49-F238E27FC236}">
                  <a16:creationId xmlns:a16="http://schemas.microsoft.com/office/drawing/2014/main" id="{2DD59523-5C97-4386-9608-F888D08B9799}"/>
                </a:ext>
              </a:extLst>
            </p:cNvPr>
            <p:cNvSpPr/>
            <p:nvPr/>
          </p:nvSpPr>
          <p:spPr>
            <a:xfrm>
              <a:off x="5773775" y="3231525"/>
              <a:ext cx="116050" cy="60400"/>
            </a:xfrm>
            <a:custGeom>
              <a:avLst/>
              <a:gdLst/>
              <a:ahLst/>
              <a:cxnLst/>
              <a:rect l="l" t="t" r="r" b="b"/>
              <a:pathLst>
                <a:path w="4642" h="2416" extrusionOk="0">
                  <a:moveTo>
                    <a:pt x="1" y="0"/>
                  </a:moveTo>
                  <a:lnTo>
                    <a:pt x="1" y="2416"/>
                  </a:lnTo>
                  <a:lnTo>
                    <a:pt x="4642" y="2416"/>
                  </a:lnTo>
                  <a:lnTo>
                    <a:pt x="46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427;p53">
              <a:extLst>
                <a:ext uri="{FF2B5EF4-FFF2-40B4-BE49-F238E27FC236}">
                  <a16:creationId xmlns:a16="http://schemas.microsoft.com/office/drawing/2014/main" id="{D5DCDBE4-8AD4-4CDC-AFA6-3EB07189FD09}"/>
                </a:ext>
              </a:extLst>
            </p:cNvPr>
            <p:cNvSpPr/>
            <p:nvPr/>
          </p:nvSpPr>
          <p:spPr>
            <a:xfrm>
              <a:off x="5773775" y="3115000"/>
              <a:ext cx="116050" cy="60950"/>
            </a:xfrm>
            <a:custGeom>
              <a:avLst/>
              <a:gdLst/>
              <a:ahLst/>
              <a:cxnLst/>
              <a:rect l="l" t="t" r="r" b="b"/>
              <a:pathLst>
                <a:path w="4642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2" y="2438"/>
                  </a:lnTo>
                  <a:lnTo>
                    <a:pt x="46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428;p53">
              <a:extLst>
                <a:ext uri="{FF2B5EF4-FFF2-40B4-BE49-F238E27FC236}">
                  <a16:creationId xmlns:a16="http://schemas.microsoft.com/office/drawing/2014/main" id="{DACAFF46-62BC-4428-8C1A-61F6299C91FB}"/>
                </a:ext>
              </a:extLst>
            </p:cNvPr>
            <p:cNvSpPr/>
            <p:nvPr/>
          </p:nvSpPr>
          <p:spPr>
            <a:xfrm>
              <a:off x="5773775" y="2998975"/>
              <a:ext cx="116050" cy="60450"/>
            </a:xfrm>
            <a:custGeom>
              <a:avLst/>
              <a:gdLst/>
              <a:ahLst/>
              <a:cxnLst/>
              <a:rect l="l" t="t" r="r" b="b"/>
              <a:pathLst>
                <a:path w="4642" h="2418" extrusionOk="0">
                  <a:moveTo>
                    <a:pt x="1" y="0"/>
                  </a:moveTo>
                  <a:lnTo>
                    <a:pt x="1" y="2417"/>
                  </a:lnTo>
                  <a:lnTo>
                    <a:pt x="4642" y="2417"/>
                  </a:lnTo>
                  <a:lnTo>
                    <a:pt x="46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429;p53">
              <a:extLst>
                <a:ext uri="{FF2B5EF4-FFF2-40B4-BE49-F238E27FC236}">
                  <a16:creationId xmlns:a16="http://schemas.microsoft.com/office/drawing/2014/main" id="{2B9D2ABA-0996-431E-87A9-E14D510E5B62}"/>
                </a:ext>
              </a:extLst>
            </p:cNvPr>
            <p:cNvSpPr/>
            <p:nvPr/>
          </p:nvSpPr>
          <p:spPr>
            <a:xfrm>
              <a:off x="5773775" y="2882425"/>
              <a:ext cx="116050" cy="60975"/>
            </a:xfrm>
            <a:custGeom>
              <a:avLst/>
              <a:gdLst/>
              <a:ahLst/>
              <a:cxnLst/>
              <a:rect l="l" t="t" r="r" b="b"/>
              <a:pathLst>
                <a:path w="4642" h="2439" extrusionOk="0">
                  <a:moveTo>
                    <a:pt x="1" y="1"/>
                  </a:moveTo>
                  <a:lnTo>
                    <a:pt x="1" y="2439"/>
                  </a:lnTo>
                  <a:lnTo>
                    <a:pt x="4642" y="2439"/>
                  </a:lnTo>
                  <a:lnTo>
                    <a:pt x="46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430;p53">
              <a:extLst>
                <a:ext uri="{FF2B5EF4-FFF2-40B4-BE49-F238E27FC236}">
                  <a16:creationId xmlns:a16="http://schemas.microsoft.com/office/drawing/2014/main" id="{0F341CE3-E4A9-411A-B653-306988D687A7}"/>
                </a:ext>
              </a:extLst>
            </p:cNvPr>
            <p:cNvSpPr/>
            <p:nvPr/>
          </p:nvSpPr>
          <p:spPr>
            <a:xfrm>
              <a:off x="5773775" y="2766450"/>
              <a:ext cx="116050" cy="60425"/>
            </a:xfrm>
            <a:custGeom>
              <a:avLst/>
              <a:gdLst/>
              <a:ahLst/>
              <a:cxnLst/>
              <a:rect l="l" t="t" r="r" b="b"/>
              <a:pathLst>
                <a:path w="4642" h="2417" extrusionOk="0">
                  <a:moveTo>
                    <a:pt x="1" y="1"/>
                  </a:moveTo>
                  <a:lnTo>
                    <a:pt x="1" y="2416"/>
                  </a:lnTo>
                  <a:lnTo>
                    <a:pt x="4642" y="2416"/>
                  </a:lnTo>
                  <a:lnTo>
                    <a:pt x="46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431;p53">
              <a:extLst>
                <a:ext uri="{FF2B5EF4-FFF2-40B4-BE49-F238E27FC236}">
                  <a16:creationId xmlns:a16="http://schemas.microsoft.com/office/drawing/2014/main" id="{74C1DA68-3269-4293-A7DA-943B360482D5}"/>
                </a:ext>
              </a:extLst>
            </p:cNvPr>
            <p:cNvSpPr/>
            <p:nvPr/>
          </p:nvSpPr>
          <p:spPr>
            <a:xfrm>
              <a:off x="5928800" y="3463525"/>
              <a:ext cx="116550" cy="60950"/>
            </a:xfrm>
            <a:custGeom>
              <a:avLst/>
              <a:gdLst/>
              <a:ahLst/>
              <a:cxnLst/>
              <a:rect l="l" t="t" r="r" b="b"/>
              <a:pathLst>
                <a:path w="4662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432;p53">
              <a:extLst>
                <a:ext uri="{FF2B5EF4-FFF2-40B4-BE49-F238E27FC236}">
                  <a16:creationId xmlns:a16="http://schemas.microsoft.com/office/drawing/2014/main" id="{27C2F00F-4EC1-43C0-B547-A86C6F0BD4CC}"/>
                </a:ext>
              </a:extLst>
            </p:cNvPr>
            <p:cNvSpPr/>
            <p:nvPr/>
          </p:nvSpPr>
          <p:spPr>
            <a:xfrm>
              <a:off x="5928800" y="3347500"/>
              <a:ext cx="116550" cy="60450"/>
            </a:xfrm>
            <a:custGeom>
              <a:avLst/>
              <a:gdLst/>
              <a:ahLst/>
              <a:cxnLst/>
              <a:rect l="l" t="t" r="r" b="b"/>
              <a:pathLst>
                <a:path w="4662" h="2418" extrusionOk="0">
                  <a:moveTo>
                    <a:pt x="1" y="1"/>
                  </a:moveTo>
                  <a:lnTo>
                    <a:pt x="1" y="2418"/>
                  </a:lnTo>
                  <a:lnTo>
                    <a:pt x="4662" y="2418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433;p53">
              <a:extLst>
                <a:ext uri="{FF2B5EF4-FFF2-40B4-BE49-F238E27FC236}">
                  <a16:creationId xmlns:a16="http://schemas.microsoft.com/office/drawing/2014/main" id="{D08FA0A9-75D3-4109-9CCD-C5A27E7ED599}"/>
                </a:ext>
              </a:extLst>
            </p:cNvPr>
            <p:cNvSpPr/>
            <p:nvPr/>
          </p:nvSpPr>
          <p:spPr>
            <a:xfrm>
              <a:off x="5928800" y="3231525"/>
              <a:ext cx="116550" cy="60400"/>
            </a:xfrm>
            <a:custGeom>
              <a:avLst/>
              <a:gdLst/>
              <a:ahLst/>
              <a:cxnLst/>
              <a:rect l="l" t="t" r="r" b="b"/>
              <a:pathLst>
                <a:path w="4662" h="2416" extrusionOk="0">
                  <a:moveTo>
                    <a:pt x="1" y="0"/>
                  </a:moveTo>
                  <a:lnTo>
                    <a:pt x="1" y="2416"/>
                  </a:lnTo>
                  <a:lnTo>
                    <a:pt x="4662" y="2416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434;p53">
              <a:extLst>
                <a:ext uri="{FF2B5EF4-FFF2-40B4-BE49-F238E27FC236}">
                  <a16:creationId xmlns:a16="http://schemas.microsoft.com/office/drawing/2014/main" id="{E3FB95ED-A51E-4670-8CC5-27D55E72F442}"/>
                </a:ext>
              </a:extLst>
            </p:cNvPr>
            <p:cNvSpPr/>
            <p:nvPr/>
          </p:nvSpPr>
          <p:spPr>
            <a:xfrm>
              <a:off x="5928800" y="3115000"/>
              <a:ext cx="116550" cy="60950"/>
            </a:xfrm>
            <a:custGeom>
              <a:avLst/>
              <a:gdLst/>
              <a:ahLst/>
              <a:cxnLst/>
              <a:rect l="l" t="t" r="r" b="b"/>
              <a:pathLst>
                <a:path w="4662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435;p53">
              <a:extLst>
                <a:ext uri="{FF2B5EF4-FFF2-40B4-BE49-F238E27FC236}">
                  <a16:creationId xmlns:a16="http://schemas.microsoft.com/office/drawing/2014/main" id="{FF96923C-4A76-4CA7-AC48-F5D0F8A497A3}"/>
                </a:ext>
              </a:extLst>
            </p:cNvPr>
            <p:cNvSpPr/>
            <p:nvPr/>
          </p:nvSpPr>
          <p:spPr>
            <a:xfrm>
              <a:off x="5928800" y="2998975"/>
              <a:ext cx="116550" cy="60450"/>
            </a:xfrm>
            <a:custGeom>
              <a:avLst/>
              <a:gdLst/>
              <a:ahLst/>
              <a:cxnLst/>
              <a:rect l="l" t="t" r="r" b="b"/>
              <a:pathLst>
                <a:path w="4662" h="2418" extrusionOk="0">
                  <a:moveTo>
                    <a:pt x="1" y="0"/>
                  </a:moveTo>
                  <a:lnTo>
                    <a:pt x="1" y="2417"/>
                  </a:lnTo>
                  <a:lnTo>
                    <a:pt x="4662" y="2417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436;p53">
              <a:extLst>
                <a:ext uri="{FF2B5EF4-FFF2-40B4-BE49-F238E27FC236}">
                  <a16:creationId xmlns:a16="http://schemas.microsoft.com/office/drawing/2014/main" id="{0B7F9AA1-F940-4B5B-9FDB-66D1D8658CFA}"/>
                </a:ext>
              </a:extLst>
            </p:cNvPr>
            <p:cNvSpPr/>
            <p:nvPr/>
          </p:nvSpPr>
          <p:spPr>
            <a:xfrm>
              <a:off x="5928800" y="2882425"/>
              <a:ext cx="116550" cy="60975"/>
            </a:xfrm>
            <a:custGeom>
              <a:avLst/>
              <a:gdLst/>
              <a:ahLst/>
              <a:cxnLst/>
              <a:rect l="l" t="t" r="r" b="b"/>
              <a:pathLst>
                <a:path w="4662" h="2439" extrusionOk="0">
                  <a:moveTo>
                    <a:pt x="1" y="1"/>
                  </a:moveTo>
                  <a:lnTo>
                    <a:pt x="1" y="2439"/>
                  </a:lnTo>
                  <a:lnTo>
                    <a:pt x="4662" y="2439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437;p53">
              <a:extLst>
                <a:ext uri="{FF2B5EF4-FFF2-40B4-BE49-F238E27FC236}">
                  <a16:creationId xmlns:a16="http://schemas.microsoft.com/office/drawing/2014/main" id="{6B5DCF62-C6C9-435D-92EE-FD22399AFB21}"/>
                </a:ext>
              </a:extLst>
            </p:cNvPr>
            <p:cNvSpPr/>
            <p:nvPr/>
          </p:nvSpPr>
          <p:spPr>
            <a:xfrm>
              <a:off x="5928800" y="2766450"/>
              <a:ext cx="116550" cy="60425"/>
            </a:xfrm>
            <a:custGeom>
              <a:avLst/>
              <a:gdLst/>
              <a:ahLst/>
              <a:cxnLst/>
              <a:rect l="l" t="t" r="r" b="b"/>
              <a:pathLst>
                <a:path w="4662" h="2417" extrusionOk="0">
                  <a:moveTo>
                    <a:pt x="1" y="1"/>
                  </a:moveTo>
                  <a:lnTo>
                    <a:pt x="1" y="2416"/>
                  </a:lnTo>
                  <a:lnTo>
                    <a:pt x="4662" y="2416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438;p53">
              <a:extLst>
                <a:ext uri="{FF2B5EF4-FFF2-40B4-BE49-F238E27FC236}">
                  <a16:creationId xmlns:a16="http://schemas.microsoft.com/office/drawing/2014/main" id="{A8F473F8-B37B-4866-80EF-2DBED1A2559F}"/>
                </a:ext>
              </a:extLst>
            </p:cNvPr>
            <p:cNvSpPr/>
            <p:nvPr/>
          </p:nvSpPr>
          <p:spPr>
            <a:xfrm>
              <a:off x="5928800" y="2650450"/>
              <a:ext cx="116550" cy="60450"/>
            </a:xfrm>
            <a:custGeom>
              <a:avLst/>
              <a:gdLst/>
              <a:ahLst/>
              <a:cxnLst/>
              <a:rect l="l" t="t" r="r" b="b"/>
              <a:pathLst>
                <a:path w="4662" h="2418" extrusionOk="0">
                  <a:moveTo>
                    <a:pt x="1" y="0"/>
                  </a:moveTo>
                  <a:lnTo>
                    <a:pt x="1" y="2417"/>
                  </a:lnTo>
                  <a:lnTo>
                    <a:pt x="4662" y="2417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439;p53">
              <a:extLst>
                <a:ext uri="{FF2B5EF4-FFF2-40B4-BE49-F238E27FC236}">
                  <a16:creationId xmlns:a16="http://schemas.microsoft.com/office/drawing/2014/main" id="{7E4E748E-E129-4BFA-B752-31A595C18E3A}"/>
                </a:ext>
              </a:extLst>
            </p:cNvPr>
            <p:cNvSpPr/>
            <p:nvPr/>
          </p:nvSpPr>
          <p:spPr>
            <a:xfrm>
              <a:off x="6084375" y="3463525"/>
              <a:ext cx="116000" cy="60950"/>
            </a:xfrm>
            <a:custGeom>
              <a:avLst/>
              <a:gdLst/>
              <a:ahLst/>
              <a:cxnLst/>
              <a:rect l="l" t="t" r="r" b="b"/>
              <a:pathLst>
                <a:path w="4640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0" y="2438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440;p53">
              <a:extLst>
                <a:ext uri="{FF2B5EF4-FFF2-40B4-BE49-F238E27FC236}">
                  <a16:creationId xmlns:a16="http://schemas.microsoft.com/office/drawing/2014/main" id="{CC332AF3-AE15-4368-A4E4-6E869A13F07D}"/>
                </a:ext>
              </a:extLst>
            </p:cNvPr>
            <p:cNvSpPr/>
            <p:nvPr/>
          </p:nvSpPr>
          <p:spPr>
            <a:xfrm>
              <a:off x="6084375" y="3347500"/>
              <a:ext cx="116000" cy="60450"/>
            </a:xfrm>
            <a:custGeom>
              <a:avLst/>
              <a:gdLst/>
              <a:ahLst/>
              <a:cxnLst/>
              <a:rect l="l" t="t" r="r" b="b"/>
              <a:pathLst>
                <a:path w="4640" h="2418" extrusionOk="0">
                  <a:moveTo>
                    <a:pt x="1" y="1"/>
                  </a:moveTo>
                  <a:lnTo>
                    <a:pt x="1" y="2418"/>
                  </a:lnTo>
                  <a:lnTo>
                    <a:pt x="4640" y="2418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441;p53">
              <a:extLst>
                <a:ext uri="{FF2B5EF4-FFF2-40B4-BE49-F238E27FC236}">
                  <a16:creationId xmlns:a16="http://schemas.microsoft.com/office/drawing/2014/main" id="{0C74C03A-A0DF-4B0A-B128-BAC812F5DFA1}"/>
                </a:ext>
              </a:extLst>
            </p:cNvPr>
            <p:cNvSpPr/>
            <p:nvPr/>
          </p:nvSpPr>
          <p:spPr>
            <a:xfrm>
              <a:off x="6084375" y="3231525"/>
              <a:ext cx="116000" cy="60400"/>
            </a:xfrm>
            <a:custGeom>
              <a:avLst/>
              <a:gdLst/>
              <a:ahLst/>
              <a:cxnLst/>
              <a:rect l="l" t="t" r="r" b="b"/>
              <a:pathLst>
                <a:path w="4640" h="2416" extrusionOk="0">
                  <a:moveTo>
                    <a:pt x="1" y="0"/>
                  </a:moveTo>
                  <a:lnTo>
                    <a:pt x="1" y="2416"/>
                  </a:lnTo>
                  <a:lnTo>
                    <a:pt x="4640" y="241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442;p53">
              <a:extLst>
                <a:ext uri="{FF2B5EF4-FFF2-40B4-BE49-F238E27FC236}">
                  <a16:creationId xmlns:a16="http://schemas.microsoft.com/office/drawing/2014/main" id="{B4F93831-C244-4FD7-AD43-8C83741C8D50}"/>
                </a:ext>
              </a:extLst>
            </p:cNvPr>
            <p:cNvSpPr/>
            <p:nvPr/>
          </p:nvSpPr>
          <p:spPr>
            <a:xfrm>
              <a:off x="6084375" y="3115000"/>
              <a:ext cx="116000" cy="60950"/>
            </a:xfrm>
            <a:custGeom>
              <a:avLst/>
              <a:gdLst/>
              <a:ahLst/>
              <a:cxnLst/>
              <a:rect l="l" t="t" r="r" b="b"/>
              <a:pathLst>
                <a:path w="4640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0" y="2438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443;p53">
              <a:extLst>
                <a:ext uri="{FF2B5EF4-FFF2-40B4-BE49-F238E27FC236}">
                  <a16:creationId xmlns:a16="http://schemas.microsoft.com/office/drawing/2014/main" id="{BB5143E4-A3FF-4D10-ADBF-F06E01D05F72}"/>
                </a:ext>
              </a:extLst>
            </p:cNvPr>
            <p:cNvSpPr/>
            <p:nvPr/>
          </p:nvSpPr>
          <p:spPr>
            <a:xfrm>
              <a:off x="6084375" y="2998975"/>
              <a:ext cx="116000" cy="60450"/>
            </a:xfrm>
            <a:custGeom>
              <a:avLst/>
              <a:gdLst/>
              <a:ahLst/>
              <a:cxnLst/>
              <a:rect l="l" t="t" r="r" b="b"/>
              <a:pathLst>
                <a:path w="4640" h="2418" extrusionOk="0">
                  <a:moveTo>
                    <a:pt x="1" y="0"/>
                  </a:moveTo>
                  <a:lnTo>
                    <a:pt x="1" y="2417"/>
                  </a:lnTo>
                  <a:lnTo>
                    <a:pt x="4640" y="2417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444;p53">
              <a:extLst>
                <a:ext uri="{FF2B5EF4-FFF2-40B4-BE49-F238E27FC236}">
                  <a16:creationId xmlns:a16="http://schemas.microsoft.com/office/drawing/2014/main" id="{EC77CEAB-F5A5-4028-8B1C-3F173A1B80A7}"/>
                </a:ext>
              </a:extLst>
            </p:cNvPr>
            <p:cNvSpPr/>
            <p:nvPr/>
          </p:nvSpPr>
          <p:spPr>
            <a:xfrm>
              <a:off x="6239400" y="3463525"/>
              <a:ext cx="116550" cy="60950"/>
            </a:xfrm>
            <a:custGeom>
              <a:avLst/>
              <a:gdLst/>
              <a:ahLst/>
              <a:cxnLst/>
              <a:rect l="l" t="t" r="r" b="b"/>
              <a:pathLst>
                <a:path w="4662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445;p53">
              <a:extLst>
                <a:ext uri="{FF2B5EF4-FFF2-40B4-BE49-F238E27FC236}">
                  <a16:creationId xmlns:a16="http://schemas.microsoft.com/office/drawing/2014/main" id="{54551FDD-DAEE-49F4-9F5F-0FE2AEACBF39}"/>
                </a:ext>
              </a:extLst>
            </p:cNvPr>
            <p:cNvSpPr/>
            <p:nvPr/>
          </p:nvSpPr>
          <p:spPr>
            <a:xfrm>
              <a:off x="6239400" y="3347500"/>
              <a:ext cx="116550" cy="60450"/>
            </a:xfrm>
            <a:custGeom>
              <a:avLst/>
              <a:gdLst/>
              <a:ahLst/>
              <a:cxnLst/>
              <a:rect l="l" t="t" r="r" b="b"/>
              <a:pathLst>
                <a:path w="4662" h="2418" extrusionOk="0">
                  <a:moveTo>
                    <a:pt x="1" y="1"/>
                  </a:moveTo>
                  <a:lnTo>
                    <a:pt x="1" y="2418"/>
                  </a:lnTo>
                  <a:lnTo>
                    <a:pt x="4662" y="2418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446;p53">
              <a:extLst>
                <a:ext uri="{FF2B5EF4-FFF2-40B4-BE49-F238E27FC236}">
                  <a16:creationId xmlns:a16="http://schemas.microsoft.com/office/drawing/2014/main" id="{FDCEEAD6-32A3-4A83-9122-799FCF788954}"/>
                </a:ext>
              </a:extLst>
            </p:cNvPr>
            <p:cNvSpPr/>
            <p:nvPr/>
          </p:nvSpPr>
          <p:spPr>
            <a:xfrm>
              <a:off x="6239400" y="3231525"/>
              <a:ext cx="116550" cy="60400"/>
            </a:xfrm>
            <a:custGeom>
              <a:avLst/>
              <a:gdLst/>
              <a:ahLst/>
              <a:cxnLst/>
              <a:rect l="l" t="t" r="r" b="b"/>
              <a:pathLst>
                <a:path w="4662" h="2416" extrusionOk="0">
                  <a:moveTo>
                    <a:pt x="1" y="0"/>
                  </a:moveTo>
                  <a:lnTo>
                    <a:pt x="1" y="2416"/>
                  </a:lnTo>
                  <a:lnTo>
                    <a:pt x="4662" y="2416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447;p53">
              <a:extLst>
                <a:ext uri="{FF2B5EF4-FFF2-40B4-BE49-F238E27FC236}">
                  <a16:creationId xmlns:a16="http://schemas.microsoft.com/office/drawing/2014/main" id="{6A474BBD-8966-40A2-8F5D-C4DC332615E2}"/>
                </a:ext>
              </a:extLst>
            </p:cNvPr>
            <p:cNvSpPr/>
            <p:nvPr/>
          </p:nvSpPr>
          <p:spPr>
            <a:xfrm>
              <a:off x="6394925" y="3463525"/>
              <a:ext cx="116050" cy="60950"/>
            </a:xfrm>
            <a:custGeom>
              <a:avLst/>
              <a:gdLst/>
              <a:ahLst/>
              <a:cxnLst/>
              <a:rect l="l" t="t" r="r" b="b"/>
              <a:pathLst>
                <a:path w="4642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2" y="2438"/>
                  </a:lnTo>
                  <a:lnTo>
                    <a:pt x="46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448;p53">
              <a:extLst>
                <a:ext uri="{FF2B5EF4-FFF2-40B4-BE49-F238E27FC236}">
                  <a16:creationId xmlns:a16="http://schemas.microsoft.com/office/drawing/2014/main" id="{1B367A6C-30C4-4BFB-9114-6A4A63DBFB5D}"/>
                </a:ext>
              </a:extLst>
            </p:cNvPr>
            <p:cNvSpPr/>
            <p:nvPr/>
          </p:nvSpPr>
          <p:spPr>
            <a:xfrm>
              <a:off x="6394925" y="3347500"/>
              <a:ext cx="116050" cy="60450"/>
            </a:xfrm>
            <a:custGeom>
              <a:avLst/>
              <a:gdLst/>
              <a:ahLst/>
              <a:cxnLst/>
              <a:rect l="l" t="t" r="r" b="b"/>
              <a:pathLst>
                <a:path w="4642" h="2418" extrusionOk="0">
                  <a:moveTo>
                    <a:pt x="1" y="1"/>
                  </a:moveTo>
                  <a:lnTo>
                    <a:pt x="1" y="2418"/>
                  </a:lnTo>
                  <a:lnTo>
                    <a:pt x="4642" y="2418"/>
                  </a:lnTo>
                  <a:lnTo>
                    <a:pt x="46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449;p53">
              <a:extLst>
                <a:ext uri="{FF2B5EF4-FFF2-40B4-BE49-F238E27FC236}">
                  <a16:creationId xmlns:a16="http://schemas.microsoft.com/office/drawing/2014/main" id="{6AE006C0-0EC2-4CD9-B6D2-8F1506D9F3A2}"/>
                </a:ext>
              </a:extLst>
            </p:cNvPr>
            <p:cNvSpPr/>
            <p:nvPr/>
          </p:nvSpPr>
          <p:spPr>
            <a:xfrm>
              <a:off x="6394925" y="3231525"/>
              <a:ext cx="116050" cy="60400"/>
            </a:xfrm>
            <a:custGeom>
              <a:avLst/>
              <a:gdLst/>
              <a:ahLst/>
              <a:cxnLst/>
              <a:rect l="l" t="t" r="r" b="b"/>
              <a:pathLst>
                <a:path w="4642" h="2416" extrusionOk="0">
                  <a:moveTo>
                    <a:pt x="1" y="0"/>
                  </a:moveTo>
                  <a:lnTo>
                    <a:pt x="1" y="2416"/>
                  </a:lnTo>
                  <a:lnTo>
                    <a:pt x="4642" y="2416"/>
                  </a:lnTo>
                  <a:lnTo>
                    <a:pt x="46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450;p53">
              <a:extLst>
                <a:ext uri="{FF2B5EF4-FFF2-40B4-BE49-F238E27FC236}">
                  <a16:creationId xmlns:a16="http://schemas.microsoft.com/office/drawing/2014/main" id="{C3310687-3579-4872-98F6-2312E72D4225}"/>
                </a:ext>
              </a:extLst>
            </p:cNvPr>
            <p:cNvSpPr/>
            <p:nvPr/>
          </p:nvSpPr>
          <p:spPr>
            <a:xfrm>
              <a:off x="6549950" y="3463525"/>
              <a:ext cx="116050" cy="60950"/>
            </a:xfrm>
            <a:custGeom>
              <a:avLst/>
              <a:gdLst/>
              <a:ahLst/>
              <a:cxnLst/>
              <a:rect l="l" t="t" r="r" b="b"/>
              <a:pathLst>
                <a:path w="4642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2" y="2438"/>
                  </a:lnTo>
                  <a:lnTo>
                    <a:pt x="46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451;p53">
              <a:extLst>
                <a:ext uri="{FF2B5EF4-FFF2-40B4-BE49-F238E27FC236}">
                  <a16:creationId xmlns:a16="http://schemas.microsoft.com/office/drawing/2014/main" id="{67A626A9-9E65-499D-B27F-EF9A93C94A91}"/>
                </a:ext>
              </a:extLst>
            </p:cNvPr>
            <p:cNvSpPr/>
            <p:nvPr/>
          </p:nvSpPr>
          <p:spPr>
            <a:xfrm>
              <a:off x="6549950" y="3347500"/>
              <a:ext cx="116050" cy="60450"/>
            </a:xfrm>
            <a:custGeom>
              <a:avLst/>
              <a:gdLst/>
              <a:ahLst/>
              <a:cxnLst/>
              <a:rect l="l" t="t" r="r" b="b"/>
              <a:pathLst>
                <a:path w="4642" h="2418" extrusionOk="0">
                  <a:moveTo>
                    <a:pt x="1" y="1"/>
                  </a:moveTo>
                  <a:lnTo>
                    <a:pt x="1" y="2418"/>
                  </a:lnTo>
                  <a:lnTo>
                    <a:pt x="4642" y="2418"/>
                  </a:lnTo>
                  <a:lnTo>
                    <a:pt x="46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452;p53">
              <a:extLst>
                <a:ext uri="{FF2B5EF4-FFF2-40B4-BE49-F238E27FC236}">
                  <a16:creationId xmlns:a16="http://schemas.microsoft.com/office/drawing/2014/main" id="{5A647D18-6766-4D54-8E1D-1C8EF9407233}"/>
                </a:ext>
              </a:extLst>
            </p:cNvPr>
            <p:cNvSpPr/>
            <p:nvPr/>
          </p:nvSpPr>
          <p:spPr>
            <a:xfrm>
              <a:off x="6549950" y="3231525"/>
              <a:ext cx="116050" cy="60400"/>
            </a:xfrm>
            <a:custGeom>
              <a:avLst/>
              <a:gdLst/>
              <a:ahLst/>
              <a:cxnLst/>
              <a:rect l="l" t="t" r="r" b="b"/>
              <a:pathLst>
                <a:path w="4642" h="2416" extrusionOk="0">
                  <a:moveTo>
                    <a:pt x="1" y="0"/>
                  </a:moveTo>
                  <a:lnTo>
                    <a:pt x="1" y="2416"/>
                  </a:lnTo>
                  <a:lnTo>
                    <a:pt x="4642" y="2416"/>
                  </a:lnTo>
                  <a:lnTo>
                    <a:pt x="46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453;p53">
              <a:extLst>
                <a:ext uri="{FF2B5EF4-FFF2-40B4-BE49-F238E27FC236}">
                  <a16:creationId xmlns:a16="http://schemas.microsoft.com/office/drawing/2014/main" id="{C34598F7-6421-4E8A-A442-CBAD4EEB43B8}"/>
                </a:ext>
              </a:extLst>
            </p:cNvPr>
            <p:cNvSpPr/>
            <p:nvPr/>
          </p:nvSpPr>
          <p:spPr>
            <a:xfrm>
              <a:off x="6549950" y="3115000"/>
              <a:ext cx="116050" cy="60950"/>
            </a:xfrm>
            <a:custGeom>
              <a:avLst/>
              <a:gdLst/>
              <a:ahLst/>
              <a:cxnLst/>
              <a:rect l="l" t="t" r="r" b="b"/>
              <a:pathLst>
                <a:path w="4642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2" y="2438"/>
                  </a:lnTo>
                  <a:lnTo>
                    <a:pt x="46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454;p53">
              <a:extLst>
                <a:ext uri="{FF2B5EF4-FFF2-40B4-BE49-F238E27FC236}">
                  <a16:creationId xmlns:a16="http://schemas.microsoft.com/office/drawing/2014/main" id="{149A4855-DFE8-4482-A3C0-36AC737B2F33}"/>
                </a:ext>
              </a:extLst>
            </p:cNvPr>
            <p:cNvSpPr/>
            <p:nvPr/>
          </p:nvSpPr>
          <p:spPr>
            <a:xfrm>
              <a:off x="6549950" y="2998975"/>
              <a:ext cx="116050" cy="60450"/>
            </a:xfrm>
            <a:custGeom>
              <a:avLst/>
              <a:gdLst/>
              <a:ahLst/>
              <a:cxnLst/>
              <a:rect l="l" t="t" r="r" b="b"/>
              <a:pathLst>
                <a:path w="4642" h="2418" extrusionOk="0">
                  <a:moveTo>
                    <a:pt x="1" y="0"/>
                  </a:moveTo>
                  <a:lnTo>
                    <a:pt x="1" y="2417"/>
                  </a:lnTo>
                  <a:lnTo>
                    <a:pt x="4642" y="2417"/>
                  </a:lnTo>
                  <a:lnTo>
                    <a:pt x="46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455;p53">
              <a:extLst>
                <a:ext uri="{FF2B5EF4-FFF2-40B4-BE49-F238E27FC236}">
                  <a16:creationId xmlns:a16="http://schemas.microsoft.com/office/drawing/2014/main" id="{49884686-6A53-4FCA-A927-800D271DE219}"/>
                </a:ext>
              </a:extLst>
            </p:cNvPr>
            <p:cNvSpPr/>
            <p:nvPr/>
          </p:nvSpPr>
          <p:spPr>
            <a:xfrm>
              <a:off x="6705525" y="3463525"/>
              <a:ext cx="116025" cy="60950"/>
            </a:xfrm>
            <a:custGeom>
              <a:avLst/>
              <a:gdLst/>
              <a:ahLst/>
              <a:cxnLst/>
              <a:rect l="l" t="t" r="r" b="b"/>
              <a:pathLst>
                <a:path w="4641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0" y="2438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456;p53">
              <a:extLst>
                <a:ext uri="{FF2B5EF4-FFF2-40B4-BE49-F238E27FC236}">
                  <a16:creationId xmlns:a16="http://schemas.microsoft.com/office/drawing/2014/main" id="{83573DE1-58BA-4317-AAFF-054D933FC99E}"/>
                </a:ext>
              </a:extLst>
            </p:cNvPr>
            <p:cNvSpPr/>
            <p:nvPr/>
          </p:nvSpPr>
          <p:spPr>
            <a:xfrm>
              <a:off x="6705525" y="3347500"/>
              <a:ext cx="116025" cy="60450"/>
            </a:xfrm>
            <a:custGeom>
              <a:avLst/>
              <a:gdLst/>
              <a:ahLst/>
              <a:cxnLst/>
              <a:rect l="l" t="t" r="r" b="b"/>
              <a:pathLst>
                <a:path w="4641" h="2418" extrusionOk="0">
                  <a:moveTo>
                    <a:pt x="1" y="1"/>
                  </a:moveTo>
                  <a:lnTo>
                    <a:pt x="1" y="2418"/>
                  </a:lnTo>
                  <a:lnTo>
                    <a:pt x="4640" y="2418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457;p53">
              <a:extLst>
                <a:ext uri="{FF2B5EF4-FFF2-40B4-BE49-F238E27FC236}">
                  <a16:creationId xmlns:a16="http://schemas.microsoft.com/office/drawing/2014/main" id="{2E678B14-0223-49C7-982A-3DD7BB909CF6}"/>
                </a:ext>
              </a:extLst>
            </p:cNvPr>
            <p:cNvSpPr/>
            <p:nvPr/>
          </p:nvSpPr>
          <p:spPr>
            <a:xfrm>
              <a:off x="6705525" y="3231525"/>
              <a:ext cx="116025" cy="60400"/>
            </a:xfrm>
            <a:custGeom>
              <a:avLst/>
              <a:gdLst/>
              <a:ahLst/>
              <a:cxnLst/>
              <a:rect l="l" t="t" r="r" b="b"/>
              <a:pathLst>
                <a:path w="4641" h="2416" extrusionOk="0">
                  <a:moveTo>
                    <a:pt x="1" y="0"/>
                  </a:moveTo>
                  <a:lnTo>
                    <a:pt x="1" y="2416"/>
                  </a:lnTo>
                  <a:lnTo>
                    <a:pt x="4640" y="241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458;p53">
              <a:extLst>
                <a:ext uri="{FF2B5EF4-FFF2-40B4-BE49-F238E27FC236}">
                  <a16:creationId xmlns:a16="http://schemas.microsoft.com/office/drawing/2014/main" id="{AC9D0E13-7608-4C47-9A9B-27B623C40C26}"/>
                </a:ext>
              </a:extLst>
            </p:cNvPr>
            <p:cNvSpPr/>
            <p:nvPr/>
          </p:nvSpPr>
          <p:spPr>
            <a:xfrm>
              <a:off x="6705525" y="3115000"/>
              <a:ext cx="116025" cy="60950"/>
            </a:xfrm>
            <a:custGeom>
              <a:avLst/>
              <a:gdLst/>
              <a:ahLst/>
              <a:cxnLst/>
              <a:rect l="l" t="t" r="r" b="b"/>
              <a:pathLst>
                <a:path w="4641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0" y="2438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459;p53">
              <a:extLst>
                <a:ext uri="{FF2B5EF4-FFF2-40B4-BE49-F238E27FC236}">
                  <a16:creationId xmlns:a16="http://schemas.microsoft.com/office/drawing/2014/main" id="{E156F6C1-FBBB-4DE4-B3E5-6B557A7CEB66}"/>
                </a:ext>
              </a:extLst>
            </p:cNvPr>
            <p:cNvSpPr/>
            <p:nvPr/>
          </p:nvSpPr>
          <p:spPr>
            <a:xfrm>
              <a:off x="6705525" y="2998975"/>
              <a:ext cx="116025" cy="60450"/>
            </a:xfrm>
            <a:custGeom>
              <a:avLst/>
              <a:gdLst/>
              <a:ahLst/>
              <a:cxnLst/>
              <a:rect l="l" t="t" r="r" b="b"/>
              <a:pathLst>
                <a:path w="4641" h="2418" extrusionOk="0">
                  <a:moveTo>
                    <a:pt x="1" y="0"/>
                  </a:moveTo>
                  <a:lnTo>
                    <a:pt x="1" y="2417"/>
                  </a:lnTo>
                  <a:lnTo>
                    <a:pt x="4640" y="2417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460;p53">
              <a:extLst>
                <a:ext uri="{FF2B5EF4-FFF2-40B4-BE49-F238E27FC236}">
                  <a16:creationId xmlns:a16="http://schemas.microsoft.com/office/drawing/2014/main" id="{BF781073-665C-48C3-94B2-B3187C49ADB0}"/>
                </a:ext>
              </a:extLst>
            </p:cNvPr>
            <p:cNvSpPr/>
            <p:nvPr/>
          </p:nvSpPr>
          <p:spPr>
            <a:xfrm>
              <a:off x="6705525" y="2882425"/>
              <a:ext cx="116025" cy="60975"/>
            </a:xfrm>
            <a:custGeom>
              <a:avLst/>
              <a:gdLst/>
              <a:ahLst/>
              <a:cxnLst/>
              <a:rect l="l" t="t" r="r" b="b"/>
              <a:pathLst>
                <a:path w="4641" h="2439" extrusionOk="0">
                  <a:moveTo>
                    <a:pt x="1" y="1"/>
                  </a:moveTo>
                  <a:lnTo>
                    <a:pt x="1" y="2439"/>
                  </a:lnTo>
                  <a:lnTo>
                    <a:pt x="4640" y="2439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461;p53">
              <a:extLst>
                <a:ext uri="{FF2B5EF4-FFF2-40B4-BE49-F238E27FC236}">
                  <a16:creationId xmlns:a16="http://schemas.microsoft.com/office/drawing/2014/main" id="{DE7A3F0D-C629-493A-8CD0-E575D99FCC9A}"/>
                </a:ext>
              </a:extLst>
            </p:cNvPr>
            <p:cNvSpPr/>
            <p:nvPr/>
          </p:nvSpPr>
          <p:spPr>
            <a:xfrm>
              <a:off x="6860550" y="3463525"/>
              <a:ext cx="116000" cy="60950"/>
            </a:xfrm>
            <a:custGeom>
              <a:avLst/>
              <a:gdLst/>
              <a:ahLst/>
              <a:cxnLst/>
              <a:rect l="l" t="t" r="r" b="b"/>
              <a:pathLst>
                <a:path w="4640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0" y="2438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462;p53">
              <a:extLst>
                <a:ext uri="{FF2B5EF4-FFF2-40B4-BE49-F238E27FC236}">
                  <a16:creationId xmlns:a16="http://schemas.microsoft.com/office/drawing/2014/main" id="{549471B6-E1BF-41EF-8DBE-2008435E8855}"/>
                </a:ext>
              </a:extLst>
            </p:cNvPr>
            <p:cNvSpPr/>
            <p:nvPr/>
          </p:nvSpPr>
          <p:spPr>
            <a:xfrm>
              <a:off x="6860550" y="3347500"/>
              <a:ext cx="116000" cy="60450"/>
            </a:xfrm>
            <a:custGeom>
              <a:avLst/>
              <a:gdLst/>
              <a:ahLst/>
              <a:cxnLst/>
              <a:rect l="l" t="t" r="r" b="b"/>
              <a:pathLst>
                <a:path w="4640" h="2418" extrusionOk="0">
                  <a:moveTo>
                    <a:pt x="1" y="1"/>
                  </a:moveTo>
                  <a:lnTo>
                    <a:pt x="1" y="2418"/>
                  </a:lnTo>
                  <a:lnTo>
                    <a:pt x="4640" y="2418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463;p53">
              <a:extLst>
                <a:ext uri="{FF2B5EF4-FFF2-40B4-BE49-F238E27FC236}">
                  <a16:creationId xmlns:a16="http://schemas.microsoft.com/office/drawing/2014/main" id="{E67D820A-A3B2-4436-AB81-B3AF93190AFD}"/>
                </a:ext>
              </a:extLst>
            </p:cNvPr>
            <p:cNvSpPr/>
            <p:nvPr/>
          </p:nvSpPr>
          <p:spPr>
            <a:xfrm>
              <a:off x="6860550" y="3231525"/>
              <a:ext cx="116000" cy="60400"/>
            </a:xfrm>
            <a:custGeom>
              <a:avLst/>
              <a:gdLst/>
              <a:ahLst/>
              <a:cxnLst/>
              <a:rect l="l" t="t" r="r" b="b"/>
              <a:pathLst>
                <a:path w="4640" h="2416" extrusionOk="0">
                  <a:moveTo>
                    <a:pt x="1" y="0"/>
                  </a:moveTo>
                  <a:lnTo>
                    <a:pt x="1" y="2416"/>
                  </a:lnTo>
                  <a:lnTo>
                    <a:pt x="4640" y="241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464;p53">
              <a:extLst>
                <a:ext uri="{FF2B5EF4-FFF2-40B4-BE49-F238E27FC236}">
                  <a16:creationId xmlns:a16="http://schemas.microsoft.com/office/drawing/2014/main" id="{5A704051-C977-4690-9B53-9DB1DB7F4292}"/>
                </a:ext>
              </a:extLst>
            </p:cNvPr>
            <p:cNvSpPr/>
            <p:nvPr/>
          </p:nvSpPr>
          <p:spPr>
            <a:xfrm>
              <a:off x="6860550" y="3115000"/>
              <a:ext cx="116000" cy="60950"/>
            </a:xfrm>
            <a:custGeom>
              <a:avLst/>
              <a:gdLst/>
              <a:ahLst/>
              <a:cxnLst/>
              <a:rect l="l" t="t" r="r" b="b"/>
              <a:pathLst>
                <a:path w="4640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0" y="2438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465;p53">
              <a:extLst>
                <a:ext uri="{FF2B5EF4-FFF2-40B4-BE49-F238E27FC236}">
                  <a16:creationId xmlns:a16="http://schemas.microsoft.com/office/drawing/2014/main" id="{ED0B9C5E-C611-497A-9A7D-C2A2BCDDD0F1}"/>
                </a:ext>
              </a:extLst>
            </p:cNvPr>
            <p:cNvSpPr/>
            <p:nvPr/>
          </p:nvSpPr>
          <p:spPr>
            <a:xfrm>
              <a:off x="6860550" y="2998975"/>
              <a:ext cx="116000" cy="60450"/>
            </a:xfrm>
            <a:custGeom>
              <a:avLst/>
              <a:gdLst/>
              <a:ahLst/>
              <a:cxnLst/>
              <a:rect l="l" t="t" r="r" b="b"/>
              <a:pathLst>
                <a:path w="4640" h="2418" extrusionOk="0">
                  <a:moveTo>
                    <a:pt x="1" y="0"/>
                  </a:moveTo>
                  <a:lnTo>
                    <a:pt x="1" y="2417"/>
                  </a:lnTo>
                  <a:lnTo>
                    <a:pt x="4640" y="2417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466;p53">
              <a:extLst>
                <a:ext uri="{FF2B5EF4-FFF2-40B4-BE49-F238E27FC236}">
                  <a16:creationId xmlns:a16="http://schemas.microsoft.com/office/drawing/2014/main" id="{37D7A645-72F2-4723-B518-4682D6120A83}"/>
                </a:ext>
              </a:extLst>
            </p:cNvPr>
            <p:cNvSpPr/>
            <p:nvPr/>
          </p:nvSpPr>
          <p:spPr>
            <a:xfrm>
              <a:off x="6860550" y="2882425"/>
              <a:ext cx="116000" cy="60975"/>
            </a:xfrm>
            <a:custGeom>
              <a:avLst/>
              <a:gdLst/>
              <a:ahLst/>
              <a:cxnLst/>
              <a:rect l="l" t="t" r="r" b="b"/>
              <a:pathLst>
                <a:path w="4640" h="2439" extrusionOk="0">
                  <a:moveTo>
                    <a:pt x="1" y="1"/>
                  </a:moveTo>
                  <a:lnTo>
                    <a:pt x="1" y="2439"/>
                  </a:lnTo>
                  <a:lnTo>
                    <a:pt x="4640" y="2439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467;p53">
              <a:extLst>
                <a:ext uri="{FF2B5EF4-FFF2-40B4-BE49-F238E27FC236}">
                  <a16:creationId xmlns:a16="http://schemas.microsoft.com/office/drawing/2014/main" id="{62C540CF-3B08-4DDB-8443-995B394398E5}"/>
                </a:ext>
              </a:extLst>
            </p:cNvPr>
            <p:cNvSpPr/>
            <p:nvPr/>
          </p:nvSpPr>
          <p:spPr>
            <a:xfrm>
              <a:off x="6860550" y="2766450"/>
              <a:ext cx="116000" cy="60425"/>
            </a:xfrm>
            <a:custGeom>
              <a:avLst/>
              <a:gdLst/>
              <a:ahLst/>
              <a:cxnLst/>
              <a:rect l="l" t="t" r="r" b="b"/>
              <a:pathLst>
                <a:path w="4640" h="2417" extrusionOk="0">
                  <a:moveTo>
                    <a:pt x="1" y="1"/>
                  </a:moveTo>
                  <a:lnTo>
                    <a:pt x="1" y="2416"/>
                  </a:lnTo>
                  <a:lnTo>
                    <a:pt x="4640" y="2416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468;p53">
              <a:extLst>
                <a:ext uri="{FF2B5EF4-FFF2-40B4-BE49-F238E27FC236}">
                  <a16:creationId xmlns:a16="http://schemas.microsoft.com/office/drawing/2014/main" id="{1A91CE5C-749E-421A-ABC2-247684E3C8D9}"/>
                </a:ext>
              </a:extLst>
            </p:cNvPr>
            <p:cNvSpPr/>
            <p:nvPr/>
          </p:nvSpPr>
          <p:spPr>
            <a:xfrm>
              <a:off x="6860550" y="2650450"/>
              <a:ext cx="116000" cy="60450"/>
            </a:xfrm>
            <a:custGeom>
              <a:avLst/>
              <a:gdLst/>
              <a:ahLst/>
              <a:cxnLst/>
              <a:rect l="l" t="t" r="r" b="b"/>
              <a:pathLst>
                <a:path w="4640" h="2418" extrusionOk="0">
                  <a:moveTo>
                    <a:pt x="1" y="0"/>
                  </a:moveTo>
                  <a:lnTo>
                    <a:pt x="1" y="2417"/>
                  </a:lnTo>
                  <a:lnTo>
                    <a:pt x="4640" y="2417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469;p53">
              <a:extLst>
                <a:ext uri="{FF2B5EF4-FFF2-40B4-BE49-F238E27FC236}">
                  <a16:creationId xmlns:a16="http://schemas.microsoft.com/office/drawing/2014/main" id="{7843E321-68C3-4DAA-9E14-9FA54480BFA3}"/>
                </a:ext>
              </a:extLst>
            </p:cNvPr>
            <p:cNvSpPr/>
            <p:nvPr/>
          </p:nvSpPr>
          <p:spPr>
            <a:xfrm>
              <a:off x="7016100" y="3463525"/>
              <a:ext cx="116025" cy="60950"/>
            </a:xfrm>
            <a:custGeom>
              <a:avLst/>
              <a:gdLst/>
              <a:ahLst/>
              <a:cxnLst/>
              <a:rect l="l" t="t" r="r" b="b"/>
              <a:pathLst>
                <a:path w="4641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41" y="2438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470;p53">
              <a:extLst>
                <a:ext uri="{FF2B5EF4-FFF2-40B4-BE49-F238E27FC236}">
                  <a16:creationId xmlns:a16="http://schemas.microsoft.com/office/drawing/2014/main" id="{40291032-808B-49F8-BD0B-2545E2CF51C8}"/>
                </a:ext>
              </a:extLst>
            </p:cNvPr>
            <p:cNvSpPr/>
            <p:nvPr/>
          </p:nvSpPr>
          <p:spPr>
            <a:xfrm>
              <a:off x="7016100" y="3347500"/>
              <a:ext cx="116025" cy="60450"/>
            </a:xfrm>
            <a:custGeom>
              <a:avLst/>
              <a:gdLst/>
              <a:ahLst/>
              <a:cxnLst/>
              <a:rect l="l" t="t" r="r" b="b"/>
              <a:pathLst>
                <a:path w="4641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4641" y="2418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471;p53">
              <a:extLst>
                <a:ext uri="{FF2B5EF4-FFF2-40B4-BE49-F238E27FC236}">
                  <a16:creationId xmlns:a16="http://schemas.microsoft.com/office/drawing/2014/main" id="{13E6B43F-5226-4DBD-8584-6A25A0138DDE}"/>
                </a:ext>
              </a:extLst>
            </p:cNvPr>
            <p:cNvSpPr/>
            <p:nvPr/>
          </p:nvSpPr>
          <p:spPr>
            <a:xfrm>
              <a:off x="7016100" y="3231525"/>
              <a:ext cx="116025" cy="60400"/>
            </a:xfrm>
            <a:custGeom>
              <a:avLst/>
              <a:gdLst/>
              <a:ahLst/>
              <a:cxnLst/>
              <a:rect l="l" t="t" r="r" b="b"/>
              <a:pathLst>
                <a:path w="4641" h="2416" extrusionOk="0">
                  <a:moveTo>
                    <a:pt x="0" y="0"/>
                  </a:moveTo>
                  <a:lnTo>
                    <a:pt x="0" y="2416"/>
                  </a:lnTo>
                  <a:lnTo>
                    <a:pt x="4641" y="2416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472;p53">
              <a:extLst>
                <a:ext uri="{FF2B5EF4-FFF2-40B4-BE49-F238E27FC236}">
                  <a16:creationId xmlns:a16="http://schemas.microsoft.com/office/drawing/2014/main" id="{BC890157-744C-4250-A66C-CB294D6E6521}"/>
                </a:ext>
              </a:extLst>
            </p:cNvPr>
            <p:cNvSpPr/>
            <p:nvPr/>
          </p:nvSpPr>
          <p:spPr>
            <a:xfrm>
              <a:off x="7016100" y="3115000"/>
              <a:ext cx="116025" cy="60950"/>
            </a:xfrm>
            <a:custGeom>
              <a:avLst/>
              <a:gdLst/>
              <a:ahLst/>
              <a:cxnLst/>
              <a:rect l="l" t="t" r="r" b="b"/>
              <a:pathLst>
                <a:path w="4641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41" y="2438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473;p53">
              <a:extLst>
                <a:ext uri="{FF2B5EF4-FFF2-40B4-BE49-F238E27FC236}">
                  <a16:creationId xmlns:a16="http://schemas.microsoft.com/office/drawing/2014/main" id="{9F5CC873-B3B5-4082-9206-386094965B78}"/>
                </a:ext>
              </a:extLst>
            </p:cNvPr>
            <p:cNvSpPr/>
            <p:nvPr/>
          </p:nvSpPr>
          <p:spPr>
            <a:xfrm>
              <a:off x="7016100" y="2998975"/>
              <a:ext cx="116025" cy="60450"/>
            </a:xfrm>
            <a:custGeom>
              <a:avLst/>
              <a:gdLst/>
              <a:ahLst/>
              <a:cxnLst/>
              <a:rect l="l" t="t" r="r" b="b"/>
              <a:pathLst>
                <a:path w="4641" h="2418" extrusionOk="0">
                  <a:moveTo>
                    <a:pt x="0" y="0"/>
                  </a:moveTo>
                  <a:lnTo>
                    <a:pt x="0" y="2417"/>
                  </a:lnTo>
                  <a:lnTo>
                    <a:pt x="4641" y="2417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474;p53">
              <a:extLst>
                <a:ext uri="{FF2B5EF4-FFF2-40B4-BE49-F238E27FC236}">
                  <a16:creationId xmlns:a16="http://schemas.microsoft.com/office/drawing/2014/main" id="{74D9D2CF-9DF3-46F1-B27D-DDDFFBCB2D79}"/>
                </a:ext>
              </a:extLst>
            </p:cNvPr>
            <p:cNvSpPr/>
            <p:nvPr/>
          </p:nvSpPr>
          <p:spPr>
            <a:xfrm>
              <a:off x="7016100" y="2882425"/>
              <a:ext cx="116025" cy="60975"/>
            </a:xfrm>
            <a:custGeom>
              <a:avLst/>
              <a:gdLst/>
              <a:ahLst/>
              <a:cxnLst/>
              <a:rect l="l" t="t" r="r" b="b"/>
              <a:pathLst>
                <a:path w="4641" h="2439" extrusionOk="0">
                  <a:moveTo>
                    <a:pt x="0" y="1"/>
                  </a:moveTo>
                  <a:lnTo>
                    <a:pt x="0" y="2439"/>
                  </a:lnTo>
                  <a:lnTo>
                    <a:pt x="4641" y="2439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475;p53">
              <a:extLst>
                <a:ext uri="{FF2B5EF4-FFF2-40B4-BE49-F238E27FC236}">
                  <a16:creationId xmlns:a16="http://schemas.microsoft.com/office/drawing/2014/main" id="{56C2F3E1-5F52-4724-A0A8-12E950BF84C4}"/>
                </a:ext>
              </a:extLst>
            </p:cNvPr>
            <p:cNvSpPr/>
            <p:nvPr/>
          </p:nvSpPr>
          <p:spPr>
            <a:xfrm>
              <a:off x="7016100" y="2766450"/>
              <a:ext cx="116025" cy="60425"/>
            </a:xfrm>
            <a:custGeom>
              <a:avLst/>
              <a:gdLst/>
              <a:ahLst/>
              <a:cxnLst/>
              <a:rect l="l" t="t" r="r" b="b"/>
              <a:pathLst>
                <a:path w="4641" h="2417" extrusionOk="0">
                  <a:moveTo>
                    <a:pt x="0" y="1"/>
                  </a:moveTo>
                  <a:lnTo>
                    <a:pt x="0" y="2416"/>
                  </a:lnTo>
                  <a:lnTo>
                    <a:pt x="4641" y="2416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476;p53">
              <a:extLst>
                <a:ext uri="{FF2B5EF4-FFF2-40B4-BE49-F238E27FC236}">
                  <a16:creationId xmlns:a16="http://schemas.microsoft.com/office/drawing/2014/main" id="{66983647-1B51-4E11-9F0B-F5FF26CD6191}"/>
                </a:ext>
              </a:extLst>
            </p:cNvPr>
            <p:cNvSpPr/>
            <p:nvPr/>
          </p:nvSpPr>
          <p:spPr>
            <a:xfrm>
              <a:off x="7171125" y="3463525"/>
              <a:ext cx="116025" cy="60950"/>
            </a:xfrm>
            <a:custGeom>
              <a:avLst/>
              <a:gdLst/>
              <a:ahLst/>
              <a:cxnLst/>
              <a:rect l="l" t="t" r="r" b="b"/>
              <a:pathLst>
                <a:path w="4641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41" y="2438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477;p53">
              <a:extLst>
                <a:ext uri="{FF2B5EF4-FFF2-40B4-BE49-F238E27FC236}">
                  <a16:creationId xmlns:a16="http://schemas.microsoft.com/office/drawing/2014/main" id="{D10C71AB-1FE2-4CAB-ADFC-C2E59D4B3D0E}"/>
                </a:ext>
              </a:extLst>
            </p:cNvPr>
            <p:cNvSpPr/>
            <p:nvPr/>
          </p:nvSpPr>
          <p:spPr>
            <a:xfrm>
              <a:off x="7171125" y="3347500"/>
              <a:ext cx="116025" cy="60450"/>
            </a:xfrm>
            <a:custGeom>
              <a:avLst/>
              <a:gdLst/>
              <a:ahLst/>
              <a:cxnLst/>
              <a:rect l="l" t="t" r="r" b="b"/>
              <a:pathLst>
                <a:path w="4641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4641" y="2418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478;p53">
              <a:extLst>
                <a:ext uri="{FF2B5EF4-FFF2-40B4-BE49-F238E27FC236}">
                  <a16:creationId xmlns:a16="http://schemas.microsoft.com/office/drawing/2014/main" id="{F18206E0-6DB2-4E65-9060-AAEA371FF873}"/>
                </a:ext>
              </a:extLst>
            </p:cNvPr>
            <p:cNvSpPr/>
            <p:nvPr/>
          </p:nvSpPr>
          <p:spPr>
            <a:xfrm>
              <a:off x="7171125" y="3231525"/>
              <a:ext cx="116025" cy="60400"/>
            </a:xfrm>
            <a:custGeom>
              <a:avLst/>
              <a:gdLst/>
              <a:ahLst/>
              <a:cxnLst/>
              <a:rect l="l" t="t" r="r" b="b"/>
              <a:pathLst>
                <a:path w="4641" h="2416" extrusionOk="0">
                  <a:moveTo>
                    <a:pt x="0" y="0"/>
                  </a:moveTo>
                  <a:lnTo>
                    <a:pt x="0" y="2416"/>
                  </a:lnTo>
                  <a:lnTo>
                    <a:pt x="4641" y="2416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479;p53">
              <a:extLst>
                <a:ext uri="{FF2B5EF4-FFF2-40B4-BE49-F238E27FC236}">
                  <a16:creationId xmlns:a16="http://schemas.microsoft.com/office/drawing/2014/main" id="{84DC3051-4DD4-4F69-BBC4-F9AD4024314D}"/>
                </a:ext>
              </a:extLst>
            </p:cNvPr>
            <p:cNvSpPr/>
            <p:nvPr/>
          </p:nvSpPr>
          <p:spPr>
            <a:xfrm>
              <a:off x="7171125" y="3115000"/>
              <a:ext cx="116025" cy="60950"/>
            </a:xfrm>
            <a:custGeom>
              <a:avLst/>
              <a:gdLst/>
              <a:ahLst/>
              <a:cxnLst/>
              <a:rect l="l" t="t" r="r" b="b"/>
              <a:pathLst>
                <a:path w="4641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41" y="2438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480;p53">
              <a:extLst>
                <a:ext uri="{FF2B5EF4-FFF2-40B4-BE49-F238E27FC236}">
                  <a16:creationId xmlns:a16="http://schemas.microsoft.com/office/drawing/2014/main" id="{4031CEEB-0595-4647-B31E-5766D6D1725F}"/>
                </a:ext>
              </a:extLst>
            </p:cNvPr>
            <p:cNvSpPr/>
            <p:nvPr/>
          </p:nvSpPr>
          <p:spPr>
            <a:xfrm>
              <a:off x="7171125" y="2998975"/>
              <a:ext cx="116025" cy="60450"/>
            </a:xfrm>
            <a:custGeom>
              <a:avLst/>
              <a:gdLst/>
              <a:ahLst/>
              <a:cxnLst/>
              <a:rect l="l" t="t" r="r" b="b"/>
              <a:pathLst>
                <a:path w="4641" h="2418" extrusionOk="0">
                  <a:moveTo>
                    <a:pt x="0" y="0"/>
                  </a:moveTo>
                  <a:lnTo>
                    <a:pt x="0" y="2417"/>
                  </a:lnTo>
                  <a:lnTo>
                    <a:pt x="4641" y="2417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481;p53">
              <a:extLst>
                <a:ext uri="{FF2B5EF4-FFF2-40B4-BE49-F238E27FC236}">
                  <a16:creationId xmlns:a16="http://schemas.microsoft.com/office/drawing/2014/main" id="{D27B2164-F88A-4076-BC58-CF4273D0CC7D}"/>
                </a:ext>
              </a:extLst>
            </p:cNvPr>
            <p:cNvSpPr/>
            <p:nvPr/>
          </p:nvSpPr>
          <p:spPr>
            <a:xfrm>
              <a:off x="7171125" y="2882425"/>
              <a:ext cx="116025" cy="60975"/>
            </a:xfrm>
            <a:custGeom>
              <a:avLst/>
              <a:gdLst/>
              <a:ahLst/>
              <a:cxnLst/>
              <a:rect l="l" t="t" r="r" b="b"/>
              <a:pathLst>
                <a:path w="4641" h="2439" extrusionOk="0">
                  <a:moveTo>
                    <a:pt x="0" y="1"/>
                  </a:moveTo>
                  <a:lnTo>
                    <a:pt x="0" y="2439"/>
                  </a:lnTo>
                  <a:lnTo>
                    <a:pt x="4641" y="2439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482;p53">
              <a:extLst>
                <a:ext uri="{FF2B5EF4-FFF2-40B4-BE49-F238E27FC236}">
                  <a16:creationId xmlns:a16="http://schemas.microsoft.com/office/drawing/2014/main" id="{C8C11844-C400-4DF6-8CDB-7750CD814F26}"/>
                </a:ext>
              </a:extLst>
            </p:cNvPr>
            <p:cNvSpPr/>
            <p:nvPr/>
          </p:nvSpPr>
          <p:spPr>
            <a:xfrm>
              <a:off x="7326700" y="3463525"/>
              <a:ext cx="116000" cy="60950"/>
            </a:xfrm>
            <a:custGeom>
              <a:avLst/>
              <a:gdLst/>
              <a:ahLst/>
              <a:cxnLst/>
              <a:rect l="l" t="t" r="r" b="b"/>
              <a:pathLst>
                <a:path w="4640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39" y="2438"/>
                  </a:lnTo>
                  <a:lnTo>
                    <a:pt x="4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483;p53">
              <a:extLst>
                <a:ext uri="{FF2B5EF4-FFF2-40B4-BE49-F238E27FC236}">
                  <a16:creationId xmlns:a16="http://schemas.microsoft.com/office/drawing/2014/main" id="{67C5AF6F-4040-452A-A904-5C65C8421AE0}"/>
                </a:ext>
              </a:extLst>
            </p:cNvPr>
            <p:cNvSpPr/>
            <p:nvPr/>
          </p:nvSpPr>
          <p:spPr>
            <a:xfrm>
              <a:off x="7326700" y="3347500"/>
              <a:ext cx="116000" cy="60450"/>
            </a:xfrm>
            <a:custGeom>
              <a:avLst/>
              <a:gdLst/>
              <a:ahLst/>
              <a:cxnLst/>
              <a:rect l="l" t="t" r="r" b="b"/>
              <a:pathLst>
                <a:path w="4640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4639" y="2418"/>
                  </a:lnTo>
                  <a:lnTo>
                    <a:pt x="4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484;p53">
              <a:extLst>
                <a:ext uri="{FF2B5EF4-FFF2-40B4-BE49-F238E27FC236}">
                  <a16:creationId xmlns:a16="http://schemas.microsoft.com/office/drawing/2014/main" id="{FDD31E3A-3F19-4E5F-AE81-299F8CA12D2A}"/>
                </a:ext>
              </a:extLst>
            </p:cNvPr>
            <p:cNvSpPr/>
            <p:nvPr/>
          </p:nvSpPr>
          <p:spPr>
            <a:xfrm>
              <a:off x="7326700" y="3231525"/>
              <a:ext cx="116000" cy="60400"/>
            </a:xfrm>
            <a:custGeom>
              <a:avLst/>
              <a:gdLst/>
              <a:ahLst/>
              <a:cxnLst/>
              <a:rect l="l" t="t" r="r" b="b"/>
              <a:pathLst>
                <a:path w="4640" h="2416" extrusionOk="0">
                  <a:moveTo>
                    <a:pt x="0" y="0"/>
                  </a:moveTo>
                  <a:lnTo>
                    <a:pt x="0" y="2416"/>
                  </a:lnTo>
                  <a:lnTo>
                    <a:pt x="4639" y="2416"/>
                  </a:lnTo>
                  <a:lnTo>
                    <a:pt x="4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485;p53">
              <a:extLst>
                <a:ext uri="{FF2B5EF4-FFF2-40B4-BE49-F238E27FC236}">
                  <a16:creationId xmlns:a16="http://schemas.microsoft.com/office/drawing/2014/main" id="{6EFCD57A-322C-4A8B-9AA6-0F89D225A290}"/>
                </a:ext>
              </a:extLst>
            </p:cNvPr>
            <p:cNvSpPr/>
            <p:nvPr/>
          </p:nvSpPr>
          <p:spPr>
            <a:xfrm>
              <a:off x="7326700" y="3115000"/>
              <a:ext cx="116000" cy="60950"/>
            </a:xfrm>
            <a:custGeom>
              <a:avLst/>
              <a:gdLst/>
              <a:ahLst/>
              <a:cxnLst/>
              <a:rect l="l" t="t" r="r" b="b"/>
              <a:pathLst>
                <a:path w="4640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39" y="2438"/>
                  </a:lnTo>
                  <a:lnTo>
                    <a:pt x="4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486;p53">
              <a:extLst>
                <a:ext uri="{FF2B5EF4-FFF2-40B4-BE49-F238E27FC236}">
                  <a16:creationId xmlns:a16="http://schemas.microsoft.com/office/drawing/2014/main" id="{68EE6C66-7CEC-46F4-97E0-045534B169CE}"/>
                </a:ext>
              </a:extLst>
            </p:cNvPr>
            <p:cNvSpPr/>
            <p:nvPr/>
          </p:nvSpPr>
          <p:spPr>
            <a:xfrm>
              <a:off x="7326700" y="2998975"/>
              <a:ext cx="116000" cy="60450"/>
            </a:xfrm>
            <a:custGeom>
              <a:avLst/>
              <a:gdLst/>
              <a:ahLst/>
              <a:cxnLst/>
              <a:rect l="l" t="t" r="r" b="b"/>
              <a:pathLst>
                <a:path w="4640" h="2418" extrusionOk="0">
                  <a:moveTo>
                    <a:pt x="0" y="0"/>
                  </a:moveTo>
                  <a:lnTo>
                    <a:pt x="0" y="2417"/>
                  </a:lnTo>
                  <a:lnTo>
                    <a:pt x="4639" y="2417"/>
                  </a:lnTo>
                  <a:lnTo>
                    <a:pt x="4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487;p53">
              <a:extLst>
                <a:ext uri="{FF2B5EF4-FFF2-40B4-BE49-F238E27FC236}">
                  <a16:creationId xmlns:a16="http://schemas.microsoft.com/office/drawing/2014/main" id="{4086E61D-C721-4407-B037-DDFA671F1904}"/>
                </a:ext>
              </a:extLst>
            </p:cNvPr>
            <p:cNvSpPr/>
            <p:nvPr/>
          </p:nvSpPr>
          <p:spPr>
            <a:xfrm>
              <a:off x="7326700" y="2882425"/>
              <a:ext cx="116000" cy="60975"/>
            </a:xfrm>
            <a:custGeom>
              <a:avLst/>
              <a:gdLst/>
              <a:ahLst/>
              <a:cxnLst/>
              <a:rect l="l" t="t" r="r" b="b"/>
              <a:pathLst>
                <a:path w="4640" h="2439" extrusionOk="0">
                  <a:moveTo>
                    <a:pt x="0" y="1"/>
                  </a:moveTo>
                  <a:lnTo>
                    <a:pt x="0" y="2439"/>
                  </a:lnTo>
                  <a:lnTo>
                    <a:pt x="4639" y="2439"/>
                  </a:lnTo>
                  <a:lnTo>
                    <a:pt x="4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488;p53">
              <a:extLst>
                <a:ext uri="{FF2B5EF4-FFF2-40B4-BE49-F238E27FC236}">
                  <a16:creationId xmlns:a16="http://schemas.microsoft.com/office/drawing/2014/main" id="{DC866BCE-0F7F-48F0-AA84-39A083F5D36D}"/>
                </a:ext>
              </a:extLst>
            </p:cNvPr>
            <p:cNvSpPr/>
            <p:nvPr/>
          </p:nvSpPr>
          <p:spPr>
            <a:xfrm>
              <a:off x="7481700" y="3463525"/>
              <a:ext cx="116025" cy="60950"/>
            </a:xfrm>
            <a:custGeom>
              <a:avLst/>
              <a:gdLst/>
              <a:ahLst/>
              <a:cxnLst/>
              <a:rect l="l" t="t" r="r" b="b"/>
              <a:pathLst>
                <a:path w="4641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0" y="2438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489;p53">
              <a:extLst>
                <a:ext uri="{FF2B5EF4-FFF2-40B4-BE49-F238E27FC236}">
                  <a16:creationId xmlns:a16="http://schemas.microsoft.com/office/drawing/2014/main" id="{D9A311B0-5653-4221-AFA9-52EB663D434E}"/>
                </a:ext>
              </a:extLst>
            </p:cNvPr>
            <p:cNvSpPr/>
            <p:nvPr/>
          </p:nvSpPr>
          <p:spPr>
            <a:xfrm>
              <a:off x="7481700" y="3347500"/>
              <a:ext cx="116025" cy="60450"/>
            </a:xfrm>
            <a:custGeom>
              <a:avLst/>
              <a:gdLst/>
              <a:ahLst/>
              <a:cxnLst/>
              <a:rect l="l" t="t" r="r" b="b"/>
              <a:pathLst>
                <a:path w="4641" h="2418" extrusionOk="0">
                  <a:moveTo>
                    <a:pt x="1" y="1"/>
                  </a:moveTo>
                  <a:lnTo>
                    <a:pt x="1" y="2418"/>
                  </a:lnTo>
                  <a:lnTo>
                    <a:pt x="4640" y="2418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490;p53">
              <a:extLst>
                <a:ext uri="{FF2B5EF4-FFF2-40B4-BE49-F238E27FC236}">
                  <a16:creationId xmlns:a16="http://schemas.microsoft.com/office/drawing/2014/main" id="{BF6321F8-6FF5-42C6-B070-1314FA0FF25A}"/>
                </a:ext>
              </a:extLst>
            </p:cNvPr>
            <p:cNvSpPr/>
            <p:nvPr/>
          </p:nvSpPr>
          <p:spPr>
            <a:xfrm>
              <a:off x="7481700" y="3231525"/>
              <a:ext cx="116025" cy="60400"/>
            </a:xfrm>
            <a:custGeom>
              <a:avLst/>
              <a:gdLst/>
              <a:ahLst/>
              <a:cxnLst/>
              <a:rect l="l" t="t" r="r" b="b"/>
              <a:pathLst>
                <a:path w="4641" h="2416" extrusionOk="0">
                  <a:moveTo>
                    <a:pt x="1" y="0"/>
                  </a:moveTo>
                  <a:lnTo>
                    <a:pt x="1" y="2416"/>
                  </a:lnTo>
                  <a:lnTo>
                    <a:pt x="4640" y="241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491;p53">
              <a:extLst>
                <a:ext uri="{FF2B5EF4-FFF2-40B4-BE49-F238E27FC236}">
                  <a16:creationId xmlns:a16="http://schemas.microsoft.com/office/drawing/2014/main" id="{FF60E281-A228-4764-AECE-27A59E01E2BF}"/>
                </a:ext>
              </a:extLst>
            </p:cNvPr>
            <p:cNvSpPr/>
            <p:nvPr/>
          </p:nvSpPr>
          <p:spPr>
            <a:xfrm>
              <a:off x="7481700" y="3115000"/>
              <a:ext cx="116025" cy="60950"/>
            </a:xfrm>
            <a:custGeom>
              <a:avLst/>
              <a:gdLst/>
              <a:ahLst/>
              <a:cxnLst/>
              <a:rect l="l" t="t" r="r" b="b"/>
              <a:pathLst>
                <a:path w="4641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0" y="2438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492;p53">
              <a:extLst>
                <a:ext uri="{FF2B5EF4-FFF2-40B4-BE49-F238E27FC236}">
                  <a16:creationId xmlns:a16="http://schemas.microsoft.com/office/drawing/2014/main" id="{0841A375-8CCE-4AC9-A1E0-EB83A01FAEDB}"/>
                </a:ext>
              </a:extLst>
            </p:cNvPr>
            <p:cNvSpPr/>
            <p:nvPr/>
          </p:nvSpPr>
          <p:spPr>
            <a:xfrm>
              <a:off x="7481700" y="2998975"/>
              <a:ext cx="116025" cy="60450"/>
            </a:xfrm>
            <a:custGeom>
              <a:avLst/>
              <a:gdLst/>
              <a:ahLst/>
              <a:cxnLst/>
              <a:rect l="l" t="t" r="r" b="b"/>
              <a:pathLst>
                <a:path w="4641" h="2418" extrusionOk="0">
                  <a:moveTo>
                    <a:pt x="1" y="0"/>
                  </a:moveTo>
                  <a:lnTo>
                    <a:pt x="1" y="2417"/>
                  </a:lnTo>
                  <a:lnTo>
                    <a:pt x="4640" y="2417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493;p53">
              <a:extLst>
                <a:ext uri="{FF2B5EF4-FFF2-40B4-BE49-F238E27FC236}">
                  <a16:creationId xmlns:a16="http://schemas.microsoft.com/office/drawing/2014/main" id="{F9944411-34C5-403B-BC73-6A45311410B5}"/>
                </a:ext>
              </a:extLst>
            </p:cNvPr>
            <p:cNvSpPr/>
            <p:nvPr/>
          </p:nvSpPr>
          <p:spPr>
            <a:xfrm>
              <a:off x="7481700" y="2882425"/>
              <a:ext cx="116025" cy="60975"/>
            </a:xfrm>
            <a:custGeom>
              <a:avLst/>
              <a:gdLst/>
              <a:ahLst/>
              <a:cxnLst/>
              <a:rect l="l" t="t" r="r" b="b"/>
              <a:pathLst>
                <a:path w="4641" h="2439" extrusionOk="0">
                  <a:moveTo>
                    <a:pt x="1" y="1"/>
                  </a:moveTo>
                  <a:lnTo>
                    <a:pt x="1" y="2439"/>
                  </a:lnTo>
                  <a:lnTo>
                    <a:pt x="4640" y="2439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494;p53">
              <a:extLst>
                <a:ext uri="{FF2B5EF4-FFF2-40B4-BE49-F238E27FC236}">
                  <a16:creationId xmlns:a16="http://schemas.microsoft.com/office/drawing/2014/main" id="{13D752BA-C326-4717-9EFC-B7963B183DFF}"/>
                </a:ext>
              </a:extLst>
            </p:cNvPr>
            <p:cNvSpPr/>
            <p:nvPr/>
          </p:nvSpPr>
          <p:spPr>
            <a:xfrm>
              <a:off x="7481700" y="2766450"/>
              <a:ext cx="116025" cy="60425"/>
            </a:xfrm>
            <a:custGeom>
              <a:avLst/>
              <a:gdLst/>
              <a:ahLst/>
              <a:cxnLst/>
              <a:rect l="l" t="t" r="r" b="b"/>
              <a:pathLst>
                <a:path w="4641" h="2417" extrusionOk="0">
                  <a:moveTo>
                    <a:pt x="1" y="1"/>
                  </a:moveTo>
                  <a:lnTo>
                    <a:pt x="1" y="2416"/>
                  </a:lnTo>
                  <a:lnTo>
                    <a:pt x="4640" y="2416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495;p53">
              <a:extLst>
                <a:ext uri="{FF2B5EF4-FFF2-40B4-BE49-F238E27FC236}">
                  <a16:creationId xmlns:a16="http://schemas.microsoft.com/office/drawing/2014/main" id="{6DE01651-193B-480C-98E2-5A2125575DFA}"/>
                </a:ext>
              </a:extLst>
            </p:cNvPr>
            <p:cNvSpPr/>
            <p:nvPr/>
          </p:nvSpPr>
          <p:spPr>
            <a:xfrm>
              <a:off x="7637250" y="3463525"/>
              <a:ext cx="116050" cy="60950"/>
            </a:xfrm>
            <a:custGeom>
              <a:avLst/>
              <a:gdLst/>
              <a:ahLst/>
              <a:cxnLst/>
              <a:rect l="l" t="t" r="r" b="b"/>
              <a:pathLst>
                <a:path w="4642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41" y="2438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496;p53">
              <a:extLst>
                <a:ext uri="{FF2B5EF4-FFF2-40B4-BE49-F238E27FC236}">
                  <a16:creationId xmlns:a16="http://schemas.microsoft.com/office/drawing/2014/main" id="{8EC5D54B-1D2F-4F7F-8EE3-A11E6D47B33C}"/>
                </a:ext>
              </a:extLst>
            </p:cNvPr>
            <p:cNvSpPr/>
            <p:nvPr/>
          </p:nvSpPr>
          <p:spPr>
            <a:xfrm>
              <a:off x="7637250" y="3347500"/>
              <a:ext cx="116050" cy="60450"/>
            </a:xfrm>
            <a:custGeom>
              <a:avLst/>
              <a:gdLst/>
              <a:ahLst/>
              <a:cxnLst/>
              <a:rect l="l" t="t" r="r" b="b"/>
              <a:pathLst>
                <a:path w="4642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4641" y="2418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497;p53">
              <a:extLst>
                <a:ext uri="{FF2B5EF4-FFF2-40B4-BE49-F238E27FC236}">
                  <a16:creationId xmlns:a16="http://schemas.microsoft.com/office/drawing/2014/main" id="{51B9FBB6-37BB-45F8-BA01-664BF376DB7C}"/>
                </a:ext>
              </a:extLst>
            </p:cNvPr>
            <p:cNvSpPr/>
            <p:nvPr/>
          </p:nvSpPr>
          <p:spPr>
            <a:xfrm>
              <a:off x="7637250" y="3231525"/>
              <a:ext cx="116050" cy="60400"/>
            </a:xfrm>
            <a:custGeom>
              <a:avLst/>
              <a:gdLst/>
              <a:ahLst/>
              <a:cxnLst/>
              <a:rect l="l" t="t" r="r" b="b"/>
              <a:pathLst>
                <a:path w="4642" h="2416" extrusionOk="0">
                  <a:moveTo>
                    <a:pt x="0" y="0"/>
                  </a:moveTo>
                  <a:lnTo>
                    <a:pt x="0" y="2416"/>
                  </a:lnTo>
                  <a:lnTo>
                    <a:pt x="4641" y="2416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498;p53">
              <a:extLst>
                <a:ext uri="{FF2B5EF4-FFF2-40B4-BE49-F238E27FC236}">
                  <a16:creationId xmlns:a16="http://schemas.microsoft.com/office/drawing/2014/main" id="{533E4449-29D7-459C-9D8A-05F66AED42EB}"/>
                </a:ext>
              </a:extLst>
            </p:cNvPr>
            <p:cNvSpPr/>
            <p:nvPr/>
          </p:nvSpPr>
          <p:spPr>
            <a:xfrm>
              <a:off x="7637250" y="3115000"/>
              <a:ext cx="116050" cy="60950"/>
            </a:xfrm>
            <a:custGeom>
              <a:avLst/>
              <a:gdLst/>
              <a:ahLst/>
              <a:cxnLst/>
              <a:rect l="l" t="t" r="r" b="b"/>
              <a:pathLst>
                <a:path w="4642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41" y="2438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499;p53">
              <a:extLst>
                <a:ext uri="{FF2B5EF4-FFF2-40B4-BE49-F238E27FC236}">
                  <a16:creationId xmlns:a16="http://schemas.microsoft.com/office/drawing/2014/main" id="{78D6746D-1ACB-4A87-BA2E-44F62A659C65}"/>
                </a:ext>
              </a:extLst>
            </p:cNvPr>
            <p:cNvSpPr/>
            <p:nvPr/>
          </p:nvSpPr>
          <p:spPr>
            <a:xfrm>
              <a:off x="2848700" y="3569375"/>
              <a:ext cx="5026475" cy="25"/>
            </a:xfrm>
            <a:custGeom>
              <a:avLst/>
              <a:gdLst/>
              <a:ahLst/>
              <a:cxnLst/>
              <a:rect l="l" t="t" r="r" b="b"/>
              <a:pathLst>
                <a:path w="201059" h="1" extrusionOk="0">
                  <a:moveTo>
                    <a:pt x="0" y="0"/>
                  </a:moveTo>
                  <a:lnTo>
                    <a:pt x="2010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500;p53">
              <a:extLst>
                <a:ext uri="{FF2B5EF4-FFF2-40B4-BE49-F238E27FC236}">
                  <a16:creationId xmlns:a16="http://schemas.microsoft.com/office/drawing/2014/main" id="{1E9FDADD-E80E-4D69-B37B-F030DB2FE4F7}"/>
                </a:ext>
              </a:extLst>
            </p:cNvPr>
            <p:cNvSpPr/>
            <p:nvPr/>
          </p:nvSpPr>
          <p:spPr>
            <a:xfrm>
              <a:off x="2848700" y="3555975"/>
              <a:ext cx="5026475" cy="26750"/>
            </a:xfrm>
            <a:custGeom>
              <a:avLst/>
              <a:gdLst/>
              <a:ahLst/>
              <a:cxnLst/>
              <a:rect l="l" t="t" r="r" b="b"/>
              <a:pathLst>
                <a:path w="201059" h="1070" extrusionOk="0">
                  <a:moveTo>
                    <a:pt x="0" y="1"/>
                  </a:moveTo>
                  <a:lnTo>
                    <a:pt x="0" y="1070"/>
                  </a:lnTo>
                  <a:lnTo>
                    <a:pt x="201058" y="1070"/>
                  </a:lnTo>
                  <a:lnTo>
                    <a:pt x="2010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4448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4" name="Google Shape;1094;p42"/>
          <p:cNvGrpSpPr/>
          <p:nvPr/>
        </p:nvGrpSpPr>
        <p:grpSpPr>
          <a:xfrm>
            <a:off x="723837" y="552000"/>
            <a:ext cx="1244188" cy="1640915"/>
            <a:chOff x="723837" y="552000"/>
            <a:chExt cx="1244188" cy="1640915"/>
          </a:xfrm>
        </p:grpSpPr>
        <p:sp>
          <p:nvSpPr>
            <p:cNvPr id="1095" name="Google Shape;1095;p42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2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8" name="Google Shape;1098;p42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1099" name="Google Shape;1099;p42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2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1" name="Google Shape;1101;p42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1102" name="Google Shape;1102;p42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2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2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5" name="Google Shape;1105;p42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1106" name="Google Shape;1106;p42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2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2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2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42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2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2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2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4" name="Google Shape;1114;p42"/>
            <p:cNvSpPr txBox="1"/>
            <p:nvPr/>
          </p:nvSpPr>
          <p:spPr>
            <a:xfrm>
              <a:off x="1085175" y="1029513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Search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1115" name="Google Shape;1115;p42"/>
            <p:cNvSpPr txBox="1"/>
            <p:nvPr/>
          </p:nvSpPr>
          <p:spPr>
            <a:xfrm>
              <a:off x="1085175" y="1526138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Home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1116" name="Google Shape;1116;p42"/>
            <p:cNvSpPr txBox="1"/>
            <p:nvPr/>
          </p:nvSpPr>
          <p:spPr>
            <a:xfrm>
              <a:off x="1085175" y="2007575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Library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cxnSp>
          <p:nvCxnSpPr>
            <p:cNvPr id="1117" name="Google Shape;1117;p42"/>
            <p:cNvCxnSpPr/>
            <p:nvPr/>
          </p:nvCxnSpPr>
          <p:spPr>
            <a:xfrm>
              <a:off x="729625" y="1355100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8" name="Google Shape;1118;p42"/>
            <p:cNvCxnSpPr/>
            <p:nvPr/>
          </p:nvCxnSpPr>
          <p:spPr>
            <a:xfrm>
              <a:off x="729625" y="1845525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125" name="Google Shape;1125;p42"/>
          <p:cNvPicPr preferRelativeResize="0"/>
          <p:nvPr/>
        </p:nvPicPr>
        <p:blipFill rotWithShape="1">
          <a:blip r:embed="rId3">
            <a:alphaModFix/>
          </a:blip>
          <a:srcRect l="37211" t="9926" r="12666"/>
          <a:stretch/>
        </p:blipFill>
        <p:spPr>
          <a:xfrm>
            <a:off x="2465275" y="1355775"/>
            <a:ext cx="2382299" cy="285635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835;p38">
            <a:extLst>
              <a:ext uri="{FF2B5EF4-FFF2-40B4-BE49-F238E27FC236}">
                <a16:creationId xmlns:a16="http://schemas.microsoft.com/office/drawing/2014/main" id="{D1C988BF-B635-4F69-933E-EB34D5243050}"/>
              </a:ext>
            </a:extLst>
          </p:cNvPr>
          <p:cNvSpPr txBox="1">
            <a:spLocks/>
          </p:cNvSpPr>
          <p:nvPr/>
        </p:nvSpPr>
        <p:spPr>
          <a:xfrm>
            <a:off x="2921015" y="539500"/>
            <a:ext cx="518681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 Deca Medium"/>
              <a:buNone/>
              <a:defRPr sz="86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 Deca Medium"/>
              <a:buNone/>
              <a:defRPr sz="48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 Deca Medium"/>
              <a:buNone/>
              <a:defRPr sz="48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 Deca Medium"/>
              <a:buNone/>
              <a:defRPr sz="48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 Deca Medium"/>
              <a:buNone/>
              <a:defRPr sz="48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 Deca Medium"/>
              <a:buNone/>
              <a:defRPr sz="48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 Deca Medium"/>
              <a:buNone/>
              <a:defRPr sz="48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 Deca Medium"/>
              <a:buNone/>
              <a:defRPr sz="48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 Deca Medium"/>
              <a:buNone/>
              <a:defRPr sz="48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r>
              <a:rPr lang="en-US" sz="1400" dirty="0"/>
              <a:t>FIND HOW MUCH AMOUNT SPENT BY EACH CUSTOMER ON BEST SELLING ARTIST</a:t>
            </a:r>
          </a:p>
        </p:txBody>
      </p:sp>
      <p:grpSp>
        <p:nvGrpSpPr>
          <p:cNvPr id="39" name="Google Shape;1157;p43">
            <a:extLst>
              <a:ext uri="{FF2B5EF4-FFF2-40B4-BE49-F238E27FC236}">
                <a16:creationId xmlns:a16="http://schemas.microsoft.com/office/drawing/2014/main" id="{A7E61E96-8BA3-4562-9AFB-A454E66D1153}"/>
              </a:ext>
            </a:extLst>
          </p:cNvPr>
          <p:cNvGrpSpPr/>
          <p:nvPr/>
        </p:nvGrpSpPr>
        <p:grpSpPr>
          <a:xfrm>
            <a:off x="2165614" y="601050"/>
            <a:ext cx="599322" cy="250348"/>
            <a:chOff x="2465285" y="552003"/>
            <a:chExt cx="599322" cy="250348"/>
          </a:xfrm>
        </p:grpSpPr>
        <p:sp>
          <p:nvSpPr>
            <p:cNvPr id="40" name="Google Shape;1158;p43">
              <a:extLst>
                <a:ext uri="{FF2B5EF4-FFF2-40B4-BE49-F238E27FC236}">
                  <a16:creationId xmlns:a16="http://schemas.microsoft.com/office/drawing/2014/main" id="{B17895C6-BA1C-4BDF-96B9-8F4D0492C28C}"/>
                </a:ext>
              </a:extLst>
            </p:cNvPr>
            <p:cNvSpPr/>
            <p:nvPr/>
          </p:nvSpPr>
          <p:spPr>
            <a:xfrm>
              <a:off x="2465285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59;p43">
              <a:extLst>
                <a:ext uri="{FF2B5EF4-FFF2-40B4-BE49-F238E27FC236}">
                  <a16:creationId xmlns:a16="http://schemas.microsoft.com/office/drawing/2014/main" id="{CA4A79DF-9E8C-449E-AB5E-E7A76297275B}"/>
                </a:ext>
              </a:extLst>
            </p:cNvPr>
            <p:cNvSpPr/>
            <p:nvPr/>
          </p:nvSpPr>
          <p:spPr>
            <a:xfrm>
              <a:off x="2569277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1160;p43">
              <a:extLst>
                <a:ext uri="{FF2B5EF4-FFF2-40B4-BE49-F238E27FC236}">
                  <a16:creationId xmlns:a16="http://schemas.microsoft.com/office/drawing/2014/main" id="{C35BC220-D423-4C0D-9167-A6A4CDB31EFB}"/>
                </a:ext>
              </a:extLst>
            </p:cNvPr>
            <p:cNvSpPr/>
            <p:nvPr/>
          </p:nvSpPr>
          <p:spPr>
            <a:xfrm flipH="1">
              <a:off x="2808974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61;p43">
              <a:extLst>
                <a:ext uri="{FF2B5EF4-FFF2-40B4-BE49-F238E27FC236}">
                  <a16:creationId xmlns:a16="http://schemas.microsoft.com/office/drawing/2014/main" id="{E9E5BEFA-D08D-4921-B96E-526E3DD50B2A}"/>
                </a:ext>
              </a:extLst>
            </p:cNvPr>
            <p:cNvSpPr/>
            <p:nvPr/>
          </p:nvSpPr>
          <p:spPr>
            <a:xfrm flipH="1">
              <a:off x="2912966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4" name="Google Shape;1019;p40">
            <a:extLst>
              <a:ext uri="{FF2B5EF4-FFF2-40B4-BE49-F238E27FC236}">
                <a16:creationId xmlns:a16="http://schemas.microsoft.com/office/drawing/2014/main" id="{19E57EB9-D5E8-42FB-B79C-EE020E0F1D80}"/>
              </a:ext>
            </a:extLst>
          </p:cNvPr>
          <p:cNvGrpSpPr/>
          <p:nvPr/>
        </p:nvGrpSpPr>
        <p:grpSpPr>
          <a:xfrm>
            <a:off x="5569322" y="1860552"/>
            <a:ext cx="426658" cy="356234"/>
            <a:chOff x="5548725" y="1996100"/>
            <a:chExt cx="275650" cy="269950"/>
          </a:xfrm>
        </p:grpSpPr>
        <p:sp>
          <p:nvSpPr>
            <p:cNvPr id="45" name="Google Shape;1020;p40">
              <a:extLst>
                <a:ext uri="{FF2B5EF4-FFF2-40B4-BE49-F238E27FC236}">
                  <a16:creationId xmlns:a16="http://schemas.microsoft.com/office/drawing/2014/main" id="{A26A6CEA-F23F-48AB-BF9A-EA05BA478586}"/>
                </a:ext>
              </a:extLst>
            </p:cNvPr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21;p40">
              <a:extLst>
                <a:ext uri="{FF2B5EF4-FFF2-40B4-BE49-F238E27FC236}">
                  <a16:creationId xmlns:a16="http://schemas.microsoft.com/office/drawing/2014/main" id="{784A2E3C-37B4-4C2C-B3E1-73AC37D1AE06}"/>
                </a:ext>
              </a:extLst>
            </p:cNvPr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697;p36">
            <a:extLst>
              <a:ext uri="{FF2B5EF4-FFF2-40B4-BE49-F238E27FC236}">
                <a16:creationId xmlns:a16="http://schemas.microsoft.com/office/drawing/2014/main" id="{B4D4842F-34F7-4C71-9765-8A21CB92487A}"/>
              </a:ext>
            </a:extLst>
          </p:cNvPr>
          <p:cNvSpPr/>
          <p:nvPr/>
        </p:nvSpPr>
        <p:spPr>
          <a:xfrm>
            <a:off x="5407680" y="980657"/>
            <a:ext cx="3275680" cy="3699718"/>
          </a:xfrm>
          <a:prstGeom prst="roundRect">
            <a:avLst>
              <a:gd name="adj" fmla="val 12921"/>
            </a:avLst>
          </a:prstGeom>
          <a:solidFill>
            <a:schemeClr val="tx1"/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48" name="Google Shape;698;p36">
            <a:extLst>
              <a:ext uri="{FF2B5EF4-FFF2-40B4-BE49-F238E27FC236}">
                <a16:creationId xmlns:a16="http://schemas.microsoft.com/office/drawing/2014/main" id="{2C5E4FF6-FE25-47AB-A488-BAD3DE81149E}"/>
              </a:ext>
            </a:extLst>
          </p:cNvPr>
          <p:cNvSpPr/>
          <p:nvPr/>
        </p:nvSpPr>
        <p:spPr>
          <a:xfrm>
            <a:off x="5407605" y="980655"/>
            <a:ext cx="3275680" cy="55310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292;p30">
            <a:extLst>
              <a:ext uri="{FF2B5EF4-FFF2-40B4-BE49-F238E27FC236}">
                <a16:creationId xmlns:a16="http://schemas.microsoft.com/office/drawing/2014/main" id="{061BB828-8BFC-430E-9E92-47043E99FABF}"/>
              </a:ext>
            </a:extLst>
          </p:cNvPr>
          <p:cNvSpPr txBox="1">
            <a:spLocks/>
          </p:cNvSpPr>
          <p:nvPr/>
        </p:nvSpPr>
        <p:spPr>
          <a:xfrm>
            <a:off x="5528746" y="1585262"/>
            <a:ext cx="3095582" cy="3301063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700" b="1" dirty="0">
                <a:solidFill>
                  <a:schemeClr val="bg1">
                    <a:lumMod val="50000"/>
                  </a:schemeClr>
                </a:solidFill>
              </a:rPr>
              <a:t>WITH BEST_SELLING_ARTIST AS (</a:t>
            </a:r>
          </a:p>
          <a:p>
            <a:r>
              <a:rPr lang="en-US" sz="700" b="1" dirty="0">
                <a:solidFill>
                  <a:schemeClr val="bg1">
                    <a:lumMod val="50000"/>
                  </a:schemeClr>
                </a:solidFill>
              </a:rPr>
              <a:t>SELECT AR.ARTIST_ID, AR.NAME, SUM(IL.UNIT_PRICE * IL.QUANTITY) AS TOTAL FROM INVOICE I</a:t>
            </a:r>
          </a:p>
          <a:p>
            <a:r>
              <a:rPr lang="en-US" sz="700" b="1" dirty="0">
                <a:solidFill>
                  <a:schemeClr val="bg1">
                    <a:lumMod val="50000"/>
                  </a:schemeClr>
                </a:solidFill>
              </a:rPr>
              <a:t>	JOIN INVOICE_LINE IL ON IL.INVOICE_ID =  	I.INVOICE_ID</a:t>
            </a:r>
          </a:p>
          <a:p>
            <a:r>
              <a:rPr lang="en-US" sz="700" b="1" dirty="0">
                <a:solidFill>
                  <a:schemeClr val="bg1">
                    <a:lumMod val="50000"/>
                  </a:schemeClr>
                </a:solidFill>
              </a:rPr>
              <a:t>	JOIN TRACK T ON T.TRACK_ID = IL.TRACK_ID</a:t>
            </a:r>
          </a:p>
          <a:p>
            <a:r>
              <a:rPr lang="en-US" sz="700" b="1" dirty="0">
                <a:solidFill>
                  <a:schemeClr val="bg1">
                    <a:lumMod val="50000"/>
                  </a:schemeClr>
                </a:solidFill>
              </a:rPr>
              <a:t>	JOIN ALBUM A ON A.ALBUM_ID = 	T.ALBUM_ID</a:t>
            </a:r>
          </a:p>
          <a:p>
            <a:r>
              <a:rPr lang="en-US" sz="700" b="1" dirty="0">
                <a:solidFill>
                  <a:schemeClr val="bg1">
                    <a:lumMod val="50000"/>
                  </a:schemeClr>
                </a:solidFill>
              </a:rPr>
              <a:t>	JOIN ARTIST AR ON AR.ARTIST_ID = A.ARTIST_ID</a:t>
            </a:r>
          </a:p>
          <a:p>
            <a:r>
              <a:rPr lang="en-US" sz="700" b="1" dirty="0">
                <a:solidFill>
                  <a:schemeClr val="bg1">
                    <a:lumMod val="50000"/>
                  </a:schemeClr>
                </a:solidFill>
              </a:rPr>
              <a:t>GROUP BY AR.ARTIST_ID, AR.NAME</a:t>
            </a:r>
          </a:p>
          <a:p>
            <a:r>
              <a:rPr lang="en-US" sz="700" b="1" dirty="0">
                <a:solidFill>
                  <a:schemeClr val="bg1">
                    <a:lumMod val="50000"/>
                  </a:schemeClr>
                </a:solidFill>
              </a:rPr>
              <a:t>ORDER BY TOTAL DESC</a:t>
            </a:r>
          </a:p>
          <a:p>
            <a:r>
              <a:rPr lang="en-US" sz="700" b="1" dirty="0">
                <a:solidFill>
                  <a:schemeClr val="bg1">
                    <a:lumMod val="50000"/>
                  </a:schemeClr>
                </a:solidFill>
              </a:rPr>
              <a:t>LIMIT 1</a:t>
            </a:r>
          </a:p>
          <a:p>
            <a:r>
              <a:rPr lang="en-US" sz="7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sz="700" b="1" dirty="0">
                <a:solidFill>
                  <a:schemeClr val="bg1">
                    <a:lumMod val="50000"/>
                  </a:schemeClr>
                </a:solidFill>
              </a:rPr>
              <a:t>SELECT C.CUSTOMER_ID, C.FIRST_NAME, C.LAST_NAME, BSA.NAME, SUM(IL.UNIT_PRICE * IL.QUANTITY) AS TOTAL FROM CUSTOMER C</a:t>
            </a:r>
          </a:p>
          <a:p>
            <a:r>
              <a:rPr lang="en-US" sz="700" b="1" dirty="0">
                <a:solidFill>
                  <a:schemeClr val="bg1">
                    <a:lumMod val="50000"/>
                  </a:schemeClr>
                </a:solidFill>
              </a:rPr>
              <a:t>      JOIN INVOICE I ON C.CUSTOMER_ID = 	I.CUSTOMER_ID</a:t>
            </a:r>
          </a:p>
          <a:p>
            <a:r>
              <a:rPr lang="en-US" sz="700" b="1" dirty="0">
                <a:solidFill>
                  <a:schemeClr val="bg1">
                    <a:lumMod val="50000"/>
                  </a:schemeClr>
                </a:solidFill>
              </a:rPr>
              <a:t>      JOIN INVOICE_LINE IL ON IL.INVOICE_ID = I.INVOICE_ID</a:t>
            </a:r>
          </a:p>
          <a:p>
            <a:r>
              <a:rPr lang="en-US" sz="700" b="1" dirty="0">
                <a:solidFill>
                  <a:schemeClr val="bg1">
                    <a:lumMod val="50000"/>
                  </a:schemeClr>
                </a:solidFill>
              </a:rPr>
              <a:t>      JOIN TRACK T ON T.TRACK_ID = IL.TRACK_ID</a:t>
            </a:r>
          </a:p>
          <a:p>
            <a:r>
              <a:rPr lang="en-US" sz="700" b="1" dirty="0">
                <a:solidFill>
                  <a:schemeClr val="bg1">
                    <a:lumMod val="50000"/>
                  </a:schemeClr>
                </a:solidFill>
              </a:rPr>
              <a:t>      JOIN ALBUM A ON A.ALBUM_ID = T.ALBUM_ID</a:t>
            </a:r>
          </a:p>
          <a:p>
            <a:r>
              <a:rPr lang="en-US" sz="700" b="1" dirty="0">
                <a:solidFill>
                  <a:schemeClr val="bg1">
                    <a:lumMod val="50000"/>
                  </a:schemeClr>
                </a:solidFill>
              </a:rPr>
              <a:t>      JOIN BEST_SELLING_ARTIST BSA ON BSA.ARTIST_ID = A.ARTIST_ID</a:t>
            </a:r>
          </a:p>
          <a:p>
            <a:r>
              <a:rPr lang="en-US" sz="700" b="1" dirty="0">
                <a:solidFill>
                  <a:schemeClr val="bg1">
                    <a:lumMod val="50000"/>
                  </a:schemeClr>
                </a:solidFill>
              </a:rPr>
              <a:t>GROUP BY C.CUSTOMER_ID, C.FIRST_NAME, C.LAST_NAME, BSA.NAME</a:t>
            </a:r>
          </a:p>
          <a:p>
            <a:r>
              <a:rPr lang="en-US" sz="700" b="1" dirty="0">
                <a:solidFill>
                  <a:schemeClr val="bg1">
                    <a:lumMod val="50000"/>
                  </a:schemeClr>
                </a:solidFill>
              </a:rPr>
              <a:t>ORDER BY TOTAL DESC;</a:t>
            </a:r>
          </a:p>
        </p:txBody>
      </p:sp>
      <p:grpSp>
        <p:nvGrpSpPr>
          <p:cNvPr id="54" name="Google Shape;700;p36">
            <a:extLst>
              <a:ext uri="{FF2B5EF4-FFF2-40B4-BE49-F238E27FC236}">
                <a16:creationId xmlns:a16="http://schemas.microsoft.com/office/drawing/2014/main" id="{993AB794-C8C7-4E87-92D9-EAF275CC67C2}"/>
              </a:ext>
            </a:extLst>
          </p:cNvPr>
          <p:cNvGrpSpPr/>
          <p:nvPr/>
        </p:nvGrpSpPr>
        <p:grpSpPr>
          <a:xfrm>
            <a:off x="5656587" y="1182540"/>
            <a:ext cx="577450" cy="142762"/>
            <a:chOff x="729625" y="552000"/>
            <a:chExt cx="404650" cy="98100"/>
          </a:xfrm>
        </p:grpSpPr>
        <p:sp>
          <p:nvSpPr>
            <p:cNvPr id="55" name="Google Shape;701;p36">
              <a:extLst>
                <a:ext uri="{FF2B5EF4-FFF2-40B4-BE49-F238E27FC236}">
                  <a16:creationId xmlns:a16="http://schemas.microsoft.com/office/drawing/2014/main" id="{C783E0FE-9C39-4B5D-AA43-4B5937050EE2}"/>
                </a:ext>
              </a:extLst>
            </p:cNvPr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02;p36">
              <a:extLst>
                <a:ext uri="{FF2B5EF4-FFF2-40B4-BE49-F238E27FC236}">
                  <a16:creationId xmlns:a16="http://schemas.microsoft.com/office/drawing/2014/main" id="{BB3FA22E-DB0E-4672-AE37-DD585FD4F69F}"/>
                </a:ext>
              </a:extLst>
            </p:cNvPr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03;p36">
              <a:extLst>
                <a:ext uri="{FF2B5EF4-FFF2-40B4-BE49-F238E27FC236}">
                  <a16:creationId xmlns:a16="http://schemas.microsoft.com/office/drawing/2014/main" id="{7413FEC0-4478-4B15-9EB7-3EA9D4E0B1B7}"/>
                </a:ext>
              </a:extLst>
            </p:cNvPr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0197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44"/>
          <p:cNvSpPr/>
          <p:nvPr/>
        </p:nvSpPr>
        <p:spPr>
          <a:xfrm>
            <a:off x="1381459" y="1526550"/>
            <a:ext cx="4323900" cy="2947500"/>
          </a:xfrm>
          <a:prstGeom prst="roundRect">
            <a:avLst>
              <a:gd name="adj" fmla="val 1095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1" name="Google Shape;1181;p44"/>
          <p:cNvGrpSpPr/>
          <p:nvPr/>
        </p:nvGrpSpPr>
        <p:grpSpPr>
          <a:xfrm>
            <a:off x="1616133" y="2071246"/>
            <a:ext cx="3837012" cy="2044116"/>
            <a:chOff x="233350" y="949250"/>
            <a:chExt cx="7137300" cy="3802300"/>
          </a:xfrm>
        </p:grpSpPr>
        <p:sp>
          <p:nvSpPr>
            <p:cNvPr id="1182" name="Google Shape;1182;p44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4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4"/>
            <p:cNvSpPr/>
            <p:nvPr/>
          </p:nvSpPr>
          <p:spPr>
            <a:xfrm>
              <a:off x="5913801" y="3523051"/>
              <a:ext cx="1109076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4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4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4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4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4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4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4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4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4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4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4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4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4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4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4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4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4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4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4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4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4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4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4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4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4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4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4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4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4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4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4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4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4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4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4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4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4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4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4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4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4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4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4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4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4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4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4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4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6" name="Google Shape;1236;p44"/>
          <p:cNvSpPr txBox="1">
            <a:spLocks noGrp="1"/>
          </p:cNvSpPr>
          <p:nvPr>
            <p:ph type="title"/>
          </p:nvPr>
        </p:nvSpPr>
        <p:spPr>
          <a:xfrm>
            <a:off x="2046499" y="59945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lvl="0"/>
            <a:r>
              <a:rPr lang="en-US" sz="1400" dirty="0"/>
              <a:t>RETURN EACH COUNTRY ALONG WITH THE TOP GENRE. FOR COUNTRIES WHERE THE MAXIMUM NUMBER OF PURCHASES IS SHARED RETURN ALL GENRE</a:t>
            </a:r>
            <a:endParaRPr sz="1400" dirty="0"/>
          </a:p>
        </p:txBody>
      </p:sp>
      <p:grpSp>
        <p:nvGrpSpPr>
          <p:cNvPr id="1237" name="Google Shape;1237;p44"/>
          <p:cNvGrpSpPr/>
          <p:nvPr/>
        </p:nvGrpSpPr>
        <p:grpSpPr>
          <a:xfrm>
            <a:off x="723837" y="552000"/>
            <a:ext cx="1218671" cy="1640915"/>
            <a:chOff x="723837" y="552000"/>
            <a:chExt cx="1218671" cy="1640915"/>
          </a:xfrm>
        </p:grpSpPr>
        <p:sp>
          <p:nvSpPr>
            <p:cNvPr id="1238" name="Google Shape;1238;p44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4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4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4"/>
            <p:cNvSpPr/>
            <p:nvPr/>
          </p:nvSpPr>
          <p:spPr>
            <a:xfrm>
              <a:off x="1379968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4"/>
            <p:cNvSpPr/>
            <p:nvPr/>
          </p:nvSpPr>
          <p:spPr>
            <a:xfrm>
              <a:off x="1483960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43" name="Google Shape;1243;p44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4"/>
            <p:cNvSpPr/>
            <p:nvPr/>
          </p:nvSpPr>
          <p:spPr>
            <a:xfrm flipH="1">
              <a:off x="1790866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245" name="Google Shape;1245;p44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1246" name="Google Shape;1246;p44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44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8" name="Google Shape;1248;p44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1249" name="Google Shape;1249;p44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44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44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2" name="Google Shape;1252;p44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1253" name="Google Shape;1253;p44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44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44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44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44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44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44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44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261" name="Google Shape;1261;p44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2" name="Google Shape;1262;p44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0" name="Google Shape;697;p36">
            <a:extLst>
              <a:ext uri="{FF2B5EF4-FFF2-40B4-BE49-F238E27FC236}">
                <a16:creationId xmlns:a16="http://schemas.microsoft.com/office/drawing/2014/main" id="{8B4C6FB9-FDF0-4FA3-B42F-B0C2F34DA0EC}"/>
              </a:ext>
            </a:extLst>
          </p:cNvPr>
          <p:cNvSpPr/>
          <p:nvPr/>
        </p:nvSpPr>
        <p:spPr>
          <a:xfrm>
            <a:off x="5853514" y="1207785"/>
            <a:ext cx="2755258" cy="3430890"/>
          </a:xfrm>
          <a:prstGeom prst="roundRect">
            <a:avLst>
              <a:gd name="adj" fmla="val 12921"/>
            </a:avLst>
          </a:prstGeom>
          <a:solidFill>
            <a:schemeClr val="tx1"/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698;p36">
            <a:extLst>
              <a:ext uri="{FF2B5EF4-FFF2-40B4-BE49-F238E27FC236}">
                <a16:creationId xmlns:a16="http://schemas.microsoft.com/office/drawing/2014/main" id="{AE78674C-4EFC-45B4-B44B-8B4343DB4675}"/>
              </a:ext>
            </a:extLst>
          </p:cNvPr>
          <p:cNvSpPr/>
          <p:nvPr/>
        </p:nvSpPr>
        <p:spPr>
          <a:xfrm>
            <a:off x="5853439" y="1207784"/>
            <a:ext cx="2755258" cy="36330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700;p36">
            <a:extLst>
              <a:ext uri="{FF2B5EF4-FFF2-40B4-BE49-F238E27FC236}">
                <a16:creationId xmlns:a16="http://schemas.microsoft.com/office/drawing/2014/main" id="{11164892-F0CB-4C8C-9E1F-1A34BC85264C}"/>
              </a:ext>
            </a:extLst>
          </p:cNvPr>
          <p:cNvGrpSpPr/>
          <p:nvPr/>
        </p:nvGrpSpPr>
        <p:grpSpPr>
          <a:xfrm>
            <a:off x="5986580" y="1357475"/>
            <a:ext cx="366543" cy="83545"/>
            <a:chOff x="729625" y="552000"/>
            <a:chExt cx="404650" cy="98100"/>
          </a:xfrm>
        </p:grpSpPr>
        <p:sp>
          <p:nvSpPr>
            <p:cNvPr id="103" name="Google Shape;701;p36">
              <a:extLst>
                <a:ext uri="{FF2B5EF4-FFF2-40B4-BE49-F238E27FC236}">
                  <a16:creationId xmlns:a16="http://schemas.microsoft.com/office/drawing/2014/main" id="{7D43E545-2B87-4616-A174-F485BD62CEA1}"/>
                </a:ext>
              </a:extLst>
            </p:cNvPr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02;p36">
              <a:extLst>
                <a:ext uri="{FF2B5EF4-FFF2-40B4-BE49-F238E27FC236}">
                  <a16:creationId xmlns:a16="http://schemas.microsoft.com/office/drawing/2014/main" id="{675653DD-0C7A-4943-AC5C-5D70633C1002}"/>
                </a:ext>
              </a:extLst>
            </p:cNvPr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03;p36">
              <a:extLst>
                <a:ext uri="{FF2B5EF4-FFF2-40B4-BE49-F238E27FC236}">
                  <a16:creationId xmlns:a16="http://schemas.microsoft.com/office/drawing/2014/main" id="{A4E2B637-E12C-41BF-AA44-977202618A44}"/>
                </a:ext>
              </a:extLst>
            </p:cNvPr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292;p30">
            <a:extLst>
              <a:ext uri="{FF2B5EF4-FFF2-40B4-BE49-F238E27FC236}">
                <a16:creationId xmlns:a16="http://schemas.microsoft.com/office/drawing/2014/main" id="{B4A73B12-702F-4CF0-BC54-9376AADD3E90}"/>
              </a:ext>
            </a:extLst>
          </p:cNvPr>
          <p:cNvSpPr txBox="1">
            <a:spLocks/>
          </p:cNvSpPr>
          <p:nvPr/>
        </p:nvSpPr>
        <p:spPr>
          <a:xfrm>
            <a:off x="5905512" y="1599482"/>
            <a:ext cx="2703185" cy="304871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WITH POPULAR_GENRE AS </a:t>
            </a:r>
          </a:p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</a:p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SELECT C.COUNTRY, G.GENRE_ID, G.NAME, COUNT(IL.QUANTITY) AS TOTAL_PURCHASE,</a:t>
            </a:r>
          </a:p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ROW_NUMBER() OVER(PARTITION BY C.COUNTRY ORDER BY COUNT(IL.QUANTITY) DESC) AS ROW_NO</a:t>
            </a:r>
          </a:p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FROM INVOICE_LINE IL</a:t>
            </a:r>
          </a:p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	JOIN INVOICE I ON I.INVOICE_ID 	= IL.INVOICE_ID</a:t>
            </a:r>
          </a:p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	JOIN CUSTOMER C ON 	C.CUSTOMER_ID = 	I.CUSTOMER_ID</a:t>
            </a:r>
          </a:p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	JOIN TRACK T ON T.TRACK_ID 	= IL.TRACK_ID</a:t>
            </a:r>
          </a:p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	JOIN GENRE G ON G.GENRE_ID 	= T.GENRE_ID</a:t>
            </a:r>
          </a:p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GROUP BY C.COUNTRY, G.GENRE_ID, G.NAME</a:t>
            </a:r>
          </a:p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ORDER BY C.COUNTRY ASC, TOTAL_PURCHASE DESC</a:t>
            </a:r>
          </a:p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SELECT * FROM POPULAR_GENRE WHERE ROW_NO = 1;</a:t>
            </a:r>
          </a:p>
        </p:txBody>
      </p:sp>
    </p:spTree>
    <p:extLst>
      <p:ext uri="{BB962C8B-B14F-4D97-AF65-F5344CB8AC3E}">
        <p14:creationId xmlns:p14="http://schemas.microsoft.com/office/powerpoint/2010/main" val="2614198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49"/>
          <p:cNvSpPr txBox="1">
            <a:spLocks noGrp="1"/>
          </p:cNvSpPr>
          <p:nvPr>
            <p:ph type="title"/>
          </p:nvPr>
        </p:nvSpPr>
        <p:spPr>
          <a:xfrm>
            <a:off x="1998350" y="5781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lvl="0"/>
            <a:r>
              <a:rPr lang="en-US" sz="2000" dirty="0"/>
              <a:t>DETERMINES THE CUSTOMER THAT HAS SPENT THE MOST ON MUSIC FOR EACH COUNTRY</a:t>
            </a:r>
            <a:endParaRPr sz="2000" dirty="0"/>
          </a:p>
        </p:txBody>
      </p:sp>
      <p:grpSp>
        <p:nvGrpSpPr>
          <p:cNvPr id="1589" name="Google Shape;1589;p49"/>
          <p:cNvGrpSpPr/>
          <p:nvPr/>
        </p:nvGrpSpPr>
        <p:grpSpPr>
          <a:xfrm>
            <a:off x="723837" y="552000"/>
            <a:ext cx="1218671" cy="1640915"/>
            <a:chOff x="723837" y="552000"/>
            <a:chExt cx="1218671" cy="1640915"/>
          </a:xfrm>
        </p:grpSpPr>
        <p:sp>
          <p:nvSpPr>
            <p:cNvPr id="1590" name="Google Shape;1590;p49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9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9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9"/>
            <p:cNvSpPr/>
            <p:nvPr/>
          </p:nvSpPr>
          <p:spPr>
            <a:xfrm>
              <a:off x="1379968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9"/>
            <p:cNvSpPr/>
            <p:nvPr/>
          </p:nvSpPr>
          <p:spPr>
            <a:xfrm>
              <a:off x="1483960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95" name="Google Shape;1595;p49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9"/>
            <p:cNvSpPr/>
            <p:nvPr/>
          </p:nvSpPr>
          <p:spPr>
            <a:xfrm flipH="1">
              <a:off x="1790866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597" name="Google Shape;1597;p49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1598" name="Google Shape;1598;p49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9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9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1601" name="Google Shape;1601;p49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9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49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4" name="Google Shape;1604;p49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1605" name="Google Shape;1605;p49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49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9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9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9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9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9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9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13" name="Google Shape;1613;p49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4" name="Google Shape;1614;p49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641" name="Google Shape;1641;p49"/>
          <p:cNvCxnSpPr/>
          <p:nvPr/>
        </p:nvCxnSpPr>
        <p:spPr>
          <a:xfrm>
            <a:off x="5519580" y="1298194"/>
            <a:ext cx="0" cy="3119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697;p36">
            <a:extLst>
              <a:ext uri="{FF2B5EF4-FFF2-40B4-BE49-F238E27FC236}">
                <a16:creationId xmlns:a16="http://schemas.microsoft.com/office/drawing/2014/main" id="{6D7E5B45-FC16-4844-846B-A38A75D34946}"/>
              </a:ext>
            </a:extLst>
          </p:cNvPr>
          <p:cNvSpPr/>
          <p:nvPr/>
        </p:nvSpPr>
        <p:spPr>
          <a:xfrm>
            <a:off x="5853346" y="1193632"/>
            <a:ext cx="2755258" cy="3580579"/>
          </a:xfrm>
          <a:prstGeom prst="roundRect">
            <a:avLst>
              <a:gd name="adj" fmla="val 12921"/>
            </a:avLst>
          </a:prstGeom>
          <a:solidFill>
            <a:schemeClr val="tx1"/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698;p36">
            <a:extLst>
              <a:ext uri="{FF2B5EF4-FFF2-40B4-BE49-F238E27FC236}">
                <a16:creationId xmlns:a16="http://schemas.microsoft.com/office/drawing/2014/main" id="{F1D73832-DD29-44EB-9D19-63EA3A02F6CB}"/>
              </a:ext>
            </a:extLst>
          </p:cNvPr>
          <p:cNvSpPr/>
          <p:nvPr/>
        </p:nvSpPr>
        <p:spPr>
          <a:xfrm>
            <a:off x="5853271" y="1193632"/>
            <a:ext cx="2755258" cy="36330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700;p36">
            <a:extLst>
              <a:ext uri="{FF2B5EF4-FFF2-40B4-BE49-F238E27FC236}">
                <a16:creationId xmlns:a16="http://schemas.microsoft.com/office/drawing/2014/main" id="{A6292090-D358-421F-B291-06BFD1F53B4B}"/>
              </a:ext>
            </a:extLst>
          </p:cNvPr>
          <p:cNvGrpSpPr/>
          <p:nvPr/>
        </p:nvGrpSpPr>
        <p:grpSpPr>
          <a:xfrm>
            <a:off x="5986412" y="1343323"/>
            <a:ext cx="366543" cy="83545"/>
            <a:chOff x="729625" y="552000"/>
            <a:chExt cx="404650" cy="98100"/>
          </a:xfrm>
        </p:grpSpPr>
        <p:sp>
          <p:nvSpPr>
            <p:cNvPr id="113" name="Google Shape;701;p36">
              <a:extLst>
                <a:ext uri="{FF2B5EF4-FFF2-40B4-BE49-F238E27FC236}">
                  <a16:creationId xmlns:a16="http://schemas.microsoft.com/office/drawing/2014/main" id="{7BDF07E7-E770-4A9D-8BA0-5FF16E081613}"/>
                </a:ext>
              </a:extLst>
            </p:cNvPr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702;p36">
              <a:extLst>
                <a:ext uri="{FF2B5EF4-FFF2-40B4-BE49-F238E27FC236}">
                  <a16:creationId xmlns:a16="http://schemas.microsoft.com/office/drawing/2014/main" id="{ED837974-7F03-43BC-A06B-4E0C8A720717}"/>
                </a:ext>
              </a:extLst>
            </p:cNvPr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703;p36">
              <a:extLst>
                <a:ext uri="{FF2B5EF4-FFF2-40B4-BE49-F238E27FC236}">
                  <a16:creationId xmlns:a16="http://schemas.microsoft.com/office/drawing/2014/main" id="{4A3160AF-3537-4703-BAE9-608A8A4DB6AC}"/>
                </a:ext>
              </a:extLst>
            </p:cNvPr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292;p30">
            <a:extLst>
              <a:ext uri="{FF2B5EF4-FFF2-40B4-BE49-F238E27FC236}">
                <a16:creationId xmlns:a16="http://schemas.microsoft.com/office/drawing/2014/main" id="{B8D7A174-4D60-451C-A61B-137DCCEE2E19}"/>
              </a:ext>
            </a:extLst>
          </p:cNvPr>
          <p:cNvSpPr txBox="1">
            <a:spLocks/>
          </p:cNvSpPr>
          <p:nvPr/>
        </p:nvSpPr>
        <p:spPr>
          <a:xfrm>
            <a:off x="5986412" y="1585329"/>
            <a:ext cx="2622117" cy="3188883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WITH CUSTOMER_WITH_COUNTRY AS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 (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SELECT C.CUSTOMER_ID, C.FIRST_NAME,    C.LAST_NAME, I.BILLING_COUNTRY, SUM(I.TOTAL) AS TOTAL_SPENT,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ROW_NUMBER() OVER(PARTITION BY I.BILLING_COUNTRY ORDER BY SUM(I.TOTAL) DESC) AS ROW_NO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       	 FROM CUSTOMER C 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        	 JOIN INVOICE I ON 	 C.CUSTOMER_ID =  	 I.CUSTOMER_ID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        GROUP BY 1,2,3,4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        ORDER BY 4 ASC, 5 DESC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SELECT * FROM CUSTOMER_WITH_COUNTRY WHERE ROW_NO = 1;</a:t>
            </a:r>
          </a:p>
        </p:txBody>
      </p:sp>
      <p:grpSp>
        <p:nvGrpSpPr>
          <p:cNvPr id="117" name="Google Shape;2289;p53">
            <a:extLst>
              <a:ext uri="{FF2B5EF4-FFF2-40B4-BE49-F238E27FC236}">
                <a16:creationId xmlns:a16="http://schemas.microsoft.com/office/drawing/2014/main" id="{D1196718-189D-486A-9574-F7B82976E97F}"/>
              </a:ext>
            </a:extLst>
          </p:cNvPr>
          <p:cNvGrpSpPr/>
          <p:nvPr/>
        </p:nvGrpSpPr>
        <p:grpSpPr>
          <a:xfrm>
            <a:off x="1437466" y="1343323"/>
            <a:ext cx="337762" cy="343500"/>
            <a:chOff x="1578785" y="2687550"/>
            <a:chExt cx="322939" cy="328425"/>
          </a:xfrm>
        </p:grpSpPr>
        <p:sp>
          <p:nvSpPr>
            <p:cNvPr id="118" name="Google Shape;2290;p53">
              <a:extLst>
                <a:ext uri="{FF2B5EF4-FFF2-40B4-BE49-F238E27FC236}">
                  <a16:creationId xmlns:a16="http://schemas.microsoft.com/office/drawing/2014/main" id="{7A6EA09D-EF64-484A-8E01-52CEE1738A07}"/>
                </a:ext>
              </a:extLst>
            </p:cNvPr>
            <p:cNvSpPr/>
            <p:nvPr/>
          </p:nvSpPr>
          <p:spPr>
            <a:xfrm>
              <a:off x="1578785" y="2722734"/>
              <a:ext cx="239596" cy="115049"/>
            </a:xfrm>
            <a:custGeom>
              <a:avLst/>
              <a:gdLst/>
              <a:ahLst/>
              <a:cxnLst/>
              <a:rect l="l" t="t" r="r" b="b"/>
              <a:pathLst>
                <a:path w="1791" h="860" extrusionOk="0">
                  <a:moveTo>
                    <a:pt x="750" y="0"/>
                  </a:moveTo>
                  <a:cubicBezTo>
                    <a:pt x="334" y="0"/>
                    <a:pt x="1" y="333"/>
                    <a:pt x="1" y="749"/>
                  </a:cubicBezTo>
                  <a:lnTo>
                    <a:pt x="1" y="860"/>
                  </a:lnTo>
                  <a:lnTo>
                    <a:pt x="182" y="860"/>
                  </a:lnTo>
                  <a:lnTo>
                    <a:pt x="182" y="749"/>
                  </a:lnTo>
                  <a:cubicBezTo>
                    <a:pt x="182" y="444"/>
                    <a:pt x="444" y="194"/>
                    <a:pt x="750" y="194"/>
                  </a:cubicBezTo>
                  <a:lnTo>
                    <a:pt x="1790" y="194"/>
                  </a:lnTo>
                  <a:lnTo>
                    <a:pt x="1790" y="0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291;p53">
              <a:extLst>
                <a:ext uri="{FF2B5EF4-FFF2-40B4-BE49-F238E27FC236}">
                  <a16:creationId xmlns:a16="http://schemas.microsoft.com/office/drawing/2014/main" id="{F9400CC0-3F3C-4060-A1A9-73B351F29914}"/>
                </a:ext>
              </a:extLst>
            </p:cNvPr>
            <p:cNvSpPr/>
            <p:nvPr/>
          </p:nvSpPr>
          <p:spPr>
            <a:xfrm>
              <a:off x="1803398" y="2687550"/>
              <a:ext cx="85484" cy="96587"/>
            </a:xfrm>
            <a:custGeom>
              <a:avLst/>
              <a:gdLst/>
              <a:ahLst/>
              <a:cxnLst/>
              <a:rect l="l" t="t" r="r" b="b"/>
              <a:pathLst>
                <a:path w="639" h="722" extrusionOk="0">
                  <a:moveTo>
                    <a:pt x="0" y="0"/>
                  </a:moveTo>
                  <a:lnTo>
                    <a:pt x="0" y="721"/>
                  </a:lnTo>
                  <a:lnTo>
                    <a:pt x="638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292;p53">
              <a:extLst>
                <a:ext uri="{FF2B5EF4-FFF2-40B4-BE49-F238E27FC236}">
                  <a16:creationId xmlns:a16="http://schemas.microsoft.com/office/drawing/2014/main" id="{04FF05F5-8001-4833-9E4F-C379210F3DBC}"/>
                </a:ext>
              </a:extLst>
            </p:cNvPr>
            <p:cNvSpPr/>
            <p:nvPr/>
          </p:nvSpPr>
          <p:spPr>
            <a:xfrm>
              <a:off x="1662396" y="2863736"/>
              <a:ext cx="239328" cy="115049"/>
            </a:xfrm>
            <a:custGeom>
              <a:avLst/>
              <a:gdLst/>
              <a:ahLst/>
              <a:cxnLst/>
              <a:rect l="l" t="t" r="r" b="b"/>
              <a:pathLst>
                <a:path w="1789" h="860" extrusionOk="0">
                  <a:moveTo>
                    <a:pt x="1595" y="0"/>
                  </a:moveTo>
                  <a:lnTo>
                    <a:pt x="1595" y="125"/>
                  </a:lnTo>
                  <a:cubicBezTo>
                    <a:pt x="1595" y="431"/>
                    <a:pt x="1345" y="680"/>
                    <a:pt x="1040" y="680"/>
                  </a:cubicBezTo>
                  <a:lnTo>
                    <a:pt x="0" y="680"/>
                  </a:lnTo>
                  <a:lnTo>
                    <a:pt x="0" y="860"/>
                  </a:lnTo>
                  <a:lnTo>
                    <a:pt x="1040" y="860"/>
                  </a:lnTo>
                  <a:cubicBezTo>
                    <a:pt x="1443" y="860"/>
                    <a:pt x="1789" y="527"/>
                    <a:pt x="1789" y="125"/>
                  </a:cubicBezTo>
                  <a:lnTo>
                    <a:pt x="1789" y="0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293;p53">
              <a:extLst>
                <a:ext uri="{FF2B5EF4-FFF2-40B4-BE49-F238E27FC236}">
                  <a16:creationId xmlns:a16="http://schemas.microsoft.com/office/drawing/2014/main" id="{72E87CC3-4F85-405F-9F57-2C77AC8EA355}"/>
                </a:ext>
              </a:extLst>
            </p:cNvPr>
            <p:cNvSpPr/>
            <p:nvPr/>
          </p:nvSpPr>
          <p:spPr>
            <a:xfrm>
              <a:off x="1591895" y="2917515"/>
              <a:ext cx="85484" cy="98460"/>
            </a:xfrm>
            <a:custGeom>
              <a:avLst/>
              <a:gdLst/>
              <a:ahLst/>
              <a:cxnLst/>
              <a:rect l="l" t="t" r="r" b="b"/>
              <a:pathLst>
                <a:path w="639" h="736" extrusionOk="0">
                  <a:moveTo>
                    <a:pt x="638" y="1"/>
                  </a:moveTo>
                  <a:lnTo>
                    <a:pt x="0" y="375"/>
                  </a:lnTo>
                  <a:lnTo>
                    <a:pt x="638" y="735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2294;p53">
            <a:extLst>
              <a:ext uri="{FF2B5EF4-FFF2-40B4-BE49-F238E27FC236}">
                <a16:creationId xmlns:a16="http://schemas.microsoft.com/office/drawing/2014/main" id="{A972240F-2E4E-46D9-9D5C-90A7D3D53FEA}"/>
              </a:ext>
            </a:extLst>
          </p:cNvPr>
          <p:cNvGrpSpPr/>
          <p:nvPr/>
        </p:nvGrpSpPr>
        <p:grpSpPr>
          <a:xfrm>
            <a:off x="4917118" y="1355100"/>
            <a:ext cx="392051" cy="343500"/>
            <a:chOff x="1578775" y="2134825"/>
            <a:chExt cx="374846" cy="328425"/>
          </a:xfrm>
        </p:grpSpPr>
        <p:sp>
          <p:nvSpPr>
            <p:cNvPr id="123" name="Google Shape;2295;p53">
              <a:extLst>
                <a:ext uri="{FF2B5EF4-FFF2-40B4-BE49-F238E27FC236}">
                  <a16:creationId xmlns:a16="http://schemas.microsoft.com/office/drawing/2014/main" id="{12278320-B3F6-48A2-88B0-89A65B5B69E5}"/>
                </a:ext>
              </a:extLst>
            </p:cNvPr>
            <p:cNvSpPr/>
            <p:nvPr/>
          </p:nvSpPr>
          <p:spPr>
            <a:xfrm>
              <a:off x="1578775" y="2170009"/>
              <a:ext cx="304344" cy="256050"/>
            </a:xfrm>
            <a:custGeom>
              <a:avLst/>
              <a:gdLst/>
              <a:ahLst/>
              <a:cxnLst/>
              <a:rect l="l" t="t" r="r" b="b"/>
              <a:pathLst>
                <a:path w="2275" h="1914" extrusionOk="0">
                  <a:moveTo>
                    <a:pt x="0" y="0"/>
                  </a:moveTo>
                  <a:lnTo>
                    <a:pt x="0" y="194"/>
                  </a:lnTo>
                  <a:lnTo>
                    <a:pt x="444" y="194"/>
                  </a:lnTo>
                  <a:cubicBezTo>
                    <a:pt x="624" y="194"/>
                    <a:pt x="790" y="292"/>
                    <a:pt x="873" y="458"/>
                  </a:cubicBezTo>
                  <a:lnTo>
                    <a:pt x="1456" y="1553"/>
                  </a:lnTo>
                  <a:cubicBezTo>
                    <a:pt x="1567" y="1775"/>
                    <a:pt x="1788" y="1914"/>
                    <a:pt x="2052" y="1914"/>
                  </a:cubicBezTo>
                  <a:lnTo>
                    <a:pt x="2274" y="1914"/>
                  </a:lnTo>
                  <a:lnTo>
                    <a:pt x="2274" y="1734"/>
                  </a:lnTo>
                  <a:lnTo>
                    <a:pt x="2052" y="1734"/>
                  </a:lnTo>
                  <a:cubicBezTo>
                    <a:pt x="1858" y="1734"/>
                    <a:pt x="1692" y="1637"/>
                    <a:pt x="1609" y="1470"/>
                  </a:cubicBezTo>
                  <a:lnTo>
                    <a:pt x="1040" y="361"/>
                  </a:lnTo>
                  <a:cubicBezTo>
                    <a:pt x="929" y="139"/>
                    <a:pt x="693" y="0"/>
                    <a:pt x="444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296;p53">
              <a:extLst>
                <a:ext uri="{FF2B5EF4-FFF2-40B4-BE49-F238E27FC236}">
                  <a16:creationId xmlns:a16="http://schemas.microsoft.com/office/drawing/2014/main" id="{A446EB15-ADC9-44D5-874D-C0AF9039151C}"/>
                </a:ext>
              </a:extLst>
            </p:cNvPr>
            <p:cNvSpPr/>
            <p:nvPr/>
          </p:nvSpPr>
          <p:spPr>
            <a:xfrm>
              <a:off x="1868137" y="2364790"/>
              <a:ext cx="85484" cy="98460"/>
            </a:xfrm>
            <a:custGeom>
              <a:avLst/>
              <a:gdLst/>
              <a:ahLst/>
              <a:cxnLst/>
              <a:rect l="l" t="t" r="r" b="b"/>
              <a:pathLst>
                <a:path w="639" h="736" extrusionOk="0">
                  <a:moveTo>
                    <a:pt x="0" y="1"/>
                  </a:moveTo>
                  <a:lnTo>
                    <a:pt x="0" y="735"/>
                  </a:lnTo>
                  <a:lnTo>
                    <a:pt x="638" y="3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297;p53">
              <a:extLst>
                <a:ext uri="{FF2B5EF4-FFF2-40B4-BE49-F238E27FC236}">
                  <a16:creationId xmlns:a16="http://schemas.microsoft.com/office/drawing/2014/main" id="{04B430E2-3B21-4471-AEB9-4E9FFDFD739C}"/>
                </a:ext>
              </a:extLst>
            </p:cNvPr>
            <p:cNvSpPr/>
            <p:nvPr/>
          </p:nvSpPr>
          <p:spPr>
            <a:xfrm>
              <a:off x="1756834" y="2170009"/>
              <a:ext cx="126286" cy="91102"/>
            </a:xfrm>
            <a:custGeom>
              <a:avLst/>
              <a:gdLst/>
              <a:ahLst/>
              <a:cxnLst/>
              <a:rect l="l" t="t" r="r" b="b"/>
              <a:pathLst>
                <a:path w="944" h="681" extrusionOk="0">
                  <a:moveTo>
                    <a:pt x="721" y="0"/>
                  </a:moveTo>
                  <a:cubicBezTo>
                    <a:pt x="457" y="0"/>
                    <a:pt x="236" y="139"/>
                    <a:pt x="125" y="361"/>
                  </a:cubicBezTo>
                  <a:lnTo>
                    <a:pt x="0" y="597"/>
                  </a:lnTo>
                  <a:lnTo>
                    <a:pt x="167" y="680"/>
                  </a:lnTo>
                  <a:lnTo>
                    <a:pt x="278" y="458"/>
                  </a:lnTo>
                  <a:cubicBezTo>
                    <a:pt x="361" y="292"/>
                    <a:pt x="527" y="194"/>
                    <a:pt x="721" y="194"/>
                  </a:cubicBezTo>
                  <a:lnTo>
                    <a:pt x="943" y="194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298;p53">
              <a:extLst>
                <a:ext uri="{FF2B5EF4-FFF2-40B4-BE49-F238E27FC236}">
                  <a16:creationId xmlns:a16="http://schemas.microsoft.com/office/drawing/2014/main" id="{1A4D7715-50DB-4B7E-A009-3AF9BF4104EF}"/>
                </a:ext>
              </a:extLst>
            </p:cNvPr>
            <p:cNvSpPr/>
            <p:nvPr/>
          </p:nvSpPr>
          <p:spPr>
            <a:xfrm>
              <a:off x="1868137" y="2134825"/>
              <a:ext cx="85484" cy="96587"/>
            </a:xfrm>
            <a:custGeom>
              <a:avLst/>
              <a:gdLst/>
              <a:ahLst/>
              <a:cxnLst/>
              <a:rect l="l" t="t" r="r" b="b"/>
              <a:pathLst>
                <a:path w="639" h="722" extrusionOk="0">
                  <a:moveTo>
                    <a:pt x="0" y="0"/>
                  </a:moveTo>
                  <a:lnTo>
                    <a:pt x="0" y="721"/>
                  </a:lnTo>
                  <a:lnTo>
                    <a:pt x="638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299;p53">
              <a:extLst>
                <a:ext uri="{FF2B5EF4-FFF2-40B4-BE49-F238E27FC236}">
                  <a16:creationId xmlns:a16="http://schemas.microsoft.com/office/drawing/2014/main" id="{FD8795AF-4BC2-466C-A46A-AA3CFF7AEEB1}"/>
                </a:ext>
              </a:extLst>
            </p:cNvPr>
            <p:cNvSpPr/>
            <p:nvPr/>
          </p:nvSpPr>
          <p:spPr>
            <a:xfrm>
              <a:off x="1578775" y="2290677"/>
              <a:ext cx="176185" cy="135383"/>
            </a:xfrm>
            <a:custGeom>
              <a:avLst/>
              <a:gdLst/>
              <a:ahLst/>
              <a:cxnLst/>
              <a:rect l="l" t="t" r="r" b="b"/>
              <a:pathLst>
                <a:path w="1317" h="1012" extrusionOk="0">
                  <a:moveTo>
                    <a:pt x="1151" y="0"/>
                  </a:moveTo>
                  <a:lnTo>
                    <a:pt x="873" y="568"/>
                  </a:lnTo>
                  <a:cubicBezTo>
                    <a:pt x="790" y="735"/>
                    <a:pt x="624" y="832"/>
                    <a:pt x="444" y="832"/>
                  </a:cubicBezTo>
                  <a:lnTo>
                    <a:pt x="0" y="832"/>
                  </a:lnTo>
                  <a:lnTo>
                    <a:pt x="0" y="1012"/>
                  </a:lnTo>
                  <a:lnTo>
                    <a:pt x="444" y="1012"/>
                  </a:lnTo>
                  <a:cubicBezTo>
                    <a:pt x="693" y="1012"/>
                    <a:pt x="929" y="873"/>
                    <a:pt x="1040" y="651"/>
                  </a:cubicBezTo>
                  <a:lnTo>
                    <a:pt x="1317" y="69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351;p31">
            <a:extLst>
              <a:ext uri="{FF2B5EF4-FFF2-40B4-BE49-F238E27FC236}">
                <a16:creationId xmlns:a16="http://schemas.microsoft.com/office/drawing/2014/main" id="{F3073718-3478-463C-A293-0E8F0E96FCF1}"/>
              </a:ext>
            </a:extLst>
          </p:cNvPr>
          <p:cNvSpPr/>
          <p:nvPr/>
        </p:nvSpPr>
        <p:spPr>
          <a:xfrm>
            <a:off x="1320451" y="2917427"/>
            <a:ext cx="4113600" cy="39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352;p31">
            <a:extLst>
              <a:ext uri="{FF2B5EF4-FFF2-40B4-BE49-F238E27FC236}">
                <a16:creationId xmlns:a16="http://schemas.microsoft.com/office/drawing/2014/main" id="{5CCD2FEC-6930-47D6-9C31-4B1F93018D4F}"/>
              </a:ext>
            </a:extLst>
          </p:cNvPr>
          <p:cNvSpPr/>
          <p:nvPr/>
        </p:nvSpPr>
        <p:spPr>
          <a:xfrm>
            <a:off x="1320451" y="2917467"/>
            <a:ext cx="646900" cy="38915"/>
          </a:xfrm>
          <a:custGeom>
            <a:avLst/>
            <a:gdLst/>
            <a:ahLst/>
            <a:cxnLst/>
            <a:rect l="l" t="t" r="r" b="b"/>
            <a:pathLst>
              <a:path w="11304" h="680" extrusionOk="0">
                <a:moveTo>
                  <a:pt x="347" y="0"/>
                </a:moveTo>
                <a:cubicBezTo>
                  <a:pt x="153" y="0"/>
                  <a:pt x="0" y="152"/>
                  <a:pt x="0" y="347"/>
                </a:cubicBezTo>
                <a:cubicBezTo>
                  <a:pt x="0" y="527"/>
                  <a:pt x="153" y="679"/>
                  <a:pt x="347" y="679"/>
                </a:cubicBezTo>
                <a:lnTo>
                  <a:pt x="11248" y="679"/>
                </a:lnTo>
                <a:cubicBezTo>
                  <a:pt x="11248" y="458"/>
                  <a:pt x="11261" y="222"/>
                  <a:pt x="11303" y="0"/>
                </a:cubicBezTo>
                <a:close/>
              </a:path>
            </a:pathLst>
          </a:custGeom>
          <a:solidFill>
            <a:srgbClr val="FF6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353;p31">
            <a:extLst>
              <a:ext uri="{FF2B5EF4-FFF2-40B4-BE49-F238E27FC236}">
                <a16:creationId xmlns:a16="http://schemas.microsoft.com/office/drawing/2014/main" id="{9EC315D2-7A62-446A-8781-4C71A2757B42}"/>
              </a:ext>
            </a:extLst>
          </p:cNvPr>
          <p:cNvGrpSpPr/>
          <p:nvPr/>
        </p:nvGrpSpPr>
        <p:grpSpPr>
          <a:xfrm>
            <a:off x="1865708" y="2857894"/>
            <a:ext cx="146045" cy="146102"/>
            <a:chOff x="3206407" y="2963780"/>
            <a:chExt cx="146045" cy="146102"/>
          </a:xfrm>
        </p:grpSpPr>
        <p:sp>
          <p:nvSpPr>
            <p:cNvPr id="131" name="Google Shape;354;p31">
              <a:extLst>
                <a:ext uri="{FF2B5EF4-FFF2-40B4-BE49-F238E27FC236}">
                  <a16:creationId xmlns:a16="http://schemas.microsoft.com/office/drawing/2014/main" id="{225CA2F8-265B-4B67-B8E6-44AD8CAB5E45}"/>
                </a:ext>
              </a:extLst>
            </p:cNvPr>
            <p:cNvSpPr/>
            <p:nvPr/>
          </p:nvSpPr>
          <p:spPr>
            <a:xfrm>
              <a:off x="3206407" y="2963780"/>
              <a:ext cx="146045" cy="146102"/>
            </a:xfrm>
            <a:custGeom>
              <a:avLst/>
              <a:gdLst/>
              <a:ahLst/>
              <a:cxnLst/>
              <a:rect l="l" t="t" r="r" b="b"/>
              <a:pathLst>
                <a:path w="2552" h="2553" extrusionOk="0">
                  <a:moveTo>
                    <a:pt x="1276" y="1"/>
                  </a:moveTo>
                  <a:cubicBezTo>
                    <a:pt x="568" y="1"/>
                    <a:pt x="0" y="570"/>
                    <a:pt x="0" y="1277"/>
                  </a:cubicBezTo>
                  <a:cubicBezTo>
                    <a:pt x="0" y="1984"/>
                    <a:pt x="568" y="2552"/>
                    <a:pt x="1276" y="2552"/>
                  </a:cubicBezTo>
                  <a:cubicBezTo>
                    <a:pt x="1983" y="2552"/>
                    <a:pt x="2552" y="1984"/>
                    <a:pt x="2552" y="1277"/>
                  </a:cubicBezTo>
                  <a:cubicBezTo>
                    <a:pt x="2552" y="570"/>
                    <a:pt x="1983" y="1"/>
                    <a:pt x="1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55;p31">
              <a:extLst>
                <a:ext uri="{FF2B5EF4-FFF2-40B4-BE49-F238E27FC236}">
                  <a16:creationId xmlns:a16="http://schemas.microsoft.com/office/drawing/2014/main" id="{5B267905-D03B-405D-A826-9C98470F8166}"/>
                </a:ext>
              </a:extLst>
            </p:cNvPr>
            <p:cNvSpPr/>
            <p:nvPr/>
          </p:nvSpPr>
          <p:spPr>
            <a:xfrm>
              <a:off x="3250815" y="3008245"/>
              <a:ext cx="57227" cy="57170"/>
            </a:xfrm>
            <a:custGeom>
              <a:avLst/>
              <a:gdLst/>
              <a:ahLst/>
              <a:cxnLst/>
              <a:rect l="l" t="t" r="r" b="b"/>
              <a:pathLst>
                <a:path w="1000" h="999" extrusionOk="0">
                  <a:moveTo>
                    <a:pt x="500" y="0"/>
                  </a:moveTo>
                  <a:cubicBezTo>
                    <a:pt x="223" y="0"/>
                    <a:pt x="1" y="222"/>
                    <a:pt x="1" y="500"/>
                  </a:cubicBezTo>
                  <a:cubicBezTo>
                    <a:pt x="1" y="777"/>
                    <a:pt x="223" y="999"/>
                    <a:pt x="500" y="999"/>
                  </a:cubicBezTo>
                  <a:cubicBezTo>
                    <a:pt x="777" y="999"/>
                    <a:pt x="999" y="777"/>
                    <a:pt x="999" y="500"/>
                  </a:cubicBezTo>
                  <a:cubicBezTo>
                    <a:pt x="999" y="222"/>
                    <a:pt x="777" y="0"/>
                    <a:pt x="500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" name="Google Shape;356;p31">
            <a:extLst>
              <a:ext uri="{FF2B5EF4-FFF2-40B4-BE49-F238E27FC236}">
                <a16:creationId xmlns:a16="http://schemas.microsoft.com/office/drawing/2014/main" id="{77A0746D-B5DE-4682-82DC-9B73687FDB09}"/>
              </a:ext>
            </a:extLst>
          </p:cNvPr>
          <p:cNvGrpSpPr/>
          <p:nvPr/>
        </p:nvGrpSpPr>
        <p:grpSpPr>
          <a:xfrm>
            <a:off x="2609971" y="2110176"/>
            <a:ext cx="1314377" cy="482094"/>
            <a:chOff x="4776350" y="1692025"/>
            <a:chExt cx="1314377" cy="482094"/>
          </a:xfrm>
        </p:grpSpPr>
        <p:sp>
          <p:nvSpPr>
            <p:cNvPr id="134" name="Google Shape;357;p31">
              <a:extLst>
                <a:ext uri="{FF2B5EF4-FFF2-40B4-BE49-F238E27FC236}">
                  <a16:creationId xmlns:a16="http://schemas.microsoft.com/office/drawing/2014/main" id="{F460CE9A-4479-4B59-81C1-F0661031BF41}"/>
                </a:ext>
              </a:extLst>
            </p:cNvPr>
            <p:cNvSpPr/>
            <p:nvPr/>
          </p:nvSpPr>
          <p:spPr>
            <a:xfrm>
              <a:off x="5195459" y="1692025"/>
              <a:ext cx="492273" cy="482094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58;p31">
              <a:extLst>
                <a:ext uri="{FF2B5EF4-FFF2-40B4-BE49-F238E27FC236}">
                  <a16:creationId xmlns:a16="http://schemas.microsoft.com/office/drawing/2014/main" id="{F28499DC-DC7A-4194-BF1A-38A4073A7331}"/>
                </a:ext>
              </a:extLst>
            </p:cNvPr>
            <p:cNvSpPr/>
            <p:nvPr/>
          </p:nvSpPr>
          <p:spPr>
            <a:xfrm>
              <a:off x="5377513" y="1860017"/>
              <a:ext cx="42768" cy="146115"/>
            </a:xfrm>
            <a:custGeom>
              <a:avLst/>
              <a:gdLst/>
              <a:ahLst/>
              <a:cxnLst/>
              <a:rect l="l" t="t" r="r" b="b"/>
              <a:pathLst>
                <a:path w="958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58" y="3273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59;p31">
              <a:extLst>
                <a:ext uri="{FF2B5EF4-FFF2-40B4-BE49-F238E27FC236}">
                  <a16:creationId xmlns:a16="http://schemas.microsoft.com/office/drawing/2014/main" id="{9EDBC243-C575-4503-A54B-3F261FCD249D}"/>
                </a:ext>
              </a:extLst>
            </p:cNvPr>
            <p:cNvSpPr/>
            <p:nvPr/>
          </p:nvSpPr>
          <p:spPr>
            <a:xfrm>
              <a:off x="5458629" y="1860017"/>
              <a:ext cx="43393" cy="146115"/>
            </a:xfrm>
            <a:custGeom>
              <a:avLst/>
              <a:gdLst/>
              <a:ahLst/>
              <a:cxnLst/>
              <a:rect l="l" t="t" r="r" b="b"/>
              <a:pathLst>
                <a:path w="972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71" y="3273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60;p31">
              <a:extLst>
                <a:ext uri="{FF2B5EF4-FFF2-40B4-BE49-F238E27FC236}">
                  <a16:creationId xmlns:a16="http://schemas.microsoft.com/office/drawing/2014/main" id="{F806260C-CF48-47E5-84B6-D9C201A8080C}"/>
                </a:ext>
              </a:extLst>
            </p:cNvPr>
            <p:cNvSpPr/>
            <p:nvPr/>
          </p:nvSpPr>
          <p:spPr>
            <a:xfrm>
              <a:off x="5829434" y="1802383"/>
              <a:ext cx="261293" cy="261337"/>
            </a:xfrm>
            <a:custGeom>
              <a:avLst/>
              <a:gdLst/>
              <a:ahLst/>
              <a:cxnLst/>
              <a:rect l="l" t="t" r="r" b="b"/>
              <a:pathLst>
                <a:path w="5853" h="5854" extrusionOk="0">
                  <a:moveTo>
                    <a:pt x="2927" y="1"/>
                  </a:moveTo>
                  <a:cubicBezTo>
                    <a:pt x="1319" y="1"/>
                    <a:pt x="1" y="1319"/>
                    <a:pt x="1" y="2928"/>
                  </a:cubicBezTo>
                  <a:cubicBezTo>
                    <a:pt x="1" y="4550"/>
                    <a:pt x="1319" y="5853"/>
                    <a:pt x="2927" y="5853"/>
                  </a:cubicBezTo>
                  <a:cubicBezTo>
                    <a:pt x="4549" y="5853"/>
                    <a:pt x="5853" y="4550"/>
                    <a:pt x="5853" y="2928"/>
                  </a:cubicBezTo>
                  <a:cubicBezTo>
                    <a:pt x="5853" y="1319"/>
                    <a:pt x="4549" y="1"/>
                    <a:pt x="2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61;p31">
              <a:extLst>
                <a:ext uri="{FF2B5EF4-FFF2-40B4-BE49-F238E27FC236}">
                  <a16:creationId xmlns:a16="http://schemas.microsoft.com/office/drawing/2014/main" id="{E4571B3B-D6E2-4CB1-B5F6-50EC50E72FE0}"/>
                </a:ext>
              </a:extLst>
            </p:cNvPr>
            <p:cNvSpPr/>
            <p:nvPr/>
          </p:nvSpPr>
          <p:spPr>
            <a:xfrm>
              <a:off x="5931622" y="1905151"/>
              <a:ext cx="48928" cy="56428"/>
            </a:xfrm>
            <a:custGeom>
              <a:avLst/>
              <a:gdLst/>
              <a:ahLst/>
              <a:cxnLst/>
              <a:rect l="l" t="t" r="r" b="b"/>
              <a:pathLst>
                <a:path w="1096" h="1264" extrusionOk="0">
                  <a:moveTo>
                    <a:pt x="0" y="1"/>
                  </a:moveTo>
                  <a:lnTo>
                    <a:pt x="0" y="1263"/>
                  </a:lnTo>
                  <a:lnTo>
                    <a:pt x="1095" y="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62;p31">
              <a:extLst>
                <a:ext uri="{FF2B5EF4-FFF2-40B4-BE49-F238E27FC236}">
                  <a16:creationId xmlns:a16="http://schemas.microsoft.com/office/drawing/2014/main" id="{5B56F000-4744-4F4C-AB32-1BCB6BD9D284}"/>
                </a:ext>
              </a:extLst>
            </p:cNvPr>
            <p:cNvSpPr/>
            <p:nvPr/>
          </p:nvSpPr>
          <p:spPr>
            <a:xfrm>
              <a:off x="5980506" y="1905151"/>
              <a:ext cx="8125" cy="55803"/>
            </a:xfrm>
            <a:custGeom>
              <a:avLst/>
              <a:gdLst/>
              <a:ahLst/>
              <a:cxnLst/>
              <a:rect l="l" t="t" r="r" b="b"/>
              <a:pathLst>
                <a:path w="182" h="1250" extrusionOk="0">
                  <a:moveTo>
                    <a:pt x="0" y="1"/>
                  </a:moveTo>
                  <a:lnTo>
                    <a:pt x="0" y="1249"/>
                  </a:lnTo>
                  <a:lnTo>
                    <a:pt x="181" y="124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63;p31">
              <a:extLst>
                <a:ext uri="{FF2B5EF4-FFF2-40B4-BE49-F238E27FC236}">
                  <a16:creationId xmlns:a16="http://schemas.microsoft.com/office/drawing/2014/main" id="{65DAFFAB-F10F-41A5-92EB-B3FD5C74E7E7}"/>
                </a:ext>
              </a:extLst>
            </p:cNvPr>
            <p:cNvSpPr/>
            <p:nvPr/>
          </p:nvSpPr>
          <p:spPr>
            <a:xfrm>
              <a:off x="4776350" y="1802383"/>
              <a:ext cx="260668" cy="261337"/>
            </a:xfrm>
            <a:custGeom>
              <a:avLst/>
              <a:gdLst/>
              <a:ahLst/>
              <a:cxnLst/>
              <a:rect l="l" t="t" r="r" b="b"/>
              <a:pathLst>
                <a:path w="5839" h="5854" extrusionOk="0">
                  <a:moveTo>
                    <a:pt x="2913" y="1"/>
                  </a:moveTo>
                  <a:cubicBezTo>
                    <a:pt x="1304" y="1"/>
                    <a:pt x="1" y="1319"/>
                    <a:pt x="1" y="2928"/>
                  </a:cubicBezTo>
                  <a:cubicBezTo>
                    <a:pt x="1" y="4550"/>
                    <a:pt x="1304" y="5853"/>
                    <a:pt x="2913" y="5853"/>
                  </a:cubicBezTo>
                  <a:cubicBezTo>
                    <a:pt x="4535" y="5853"/>
                    <a:pt x="5839" y="4550"/>
                    <a:pt x="5839" y="2928"/>
                  </a:cubicBezTo>
                  <a:cubicBezTo>
                    <a:pt x="5839" y="1319"/>
                    <a:pt x="4535" y="1"/>
                    <a:pt x="2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64;p31">
              <a:extLst>
                <a:ext uri="{FF2B5EF4-FFF2-40B4-BE49-F238E27FC236}">
                  <a16:creationId xmlns:a16="http://schemas.microsoft.com/office/drawing/2014/main" id="{B864FE5B-BD4C-4459-BFB5-186F5066C9F0}"/>
                </a:ext>
              </a:extLst>
            </p:cNvPr>
            <p:cNvSpPr/>
            <p:nvPr/>
          </p:nvSpPr>
          <p:spPr>
            <a:xfrm>
              <a:off x="4885904" y="1905151"/>
              <a:ext cx="49017" cy="56428"/>
            </a:xfrm>
            <a:custGeom>
              <a:avLst/>
              <a:gdLst/>
              <a:ahLst/>
              <a:cxnLst/>
              <a:rect l="l" t="t" r="r" b="b"/>
              <a:pathLst>
                <a:path w="1098" h="1264" extrusionOk="0">
                  <a:moveTo>
                    <a:pt x="1097" y="1"/>
                  </a:moveTo>
                  <a:lnTo>
                    <a:pt x="1" y="626"/>
                  </a:lnTo>
                  <a:lnTo>
                    <a:pt x="1097" y="1263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65;p31">
              <a:extLst>
                <a:ext uri="{FF2B5EF4-FFF2-40B4-BE49-F238E27FC236}">
                  <a16:creationId xmlns:a16="http://schemas.microsoft.com/office/drawing/2014/main" id="{A039BB6B-6790-4256-917F-AE90379928B7}"/>
                </a:ext>
              </a:extLst>
            </p:cNvPr>
            <p:cNvSpPr/>
            <p:nvPr/>
          </p:nvSpPr>
          <p:spPr>
            <a:xfrm>
              <a:off x="4878493" y="1905151"/>
              <a:ext cx="7455" cy="55803"/>
            </a:xfrm>
            <a:custGeom>
              <a:avLst/>
              <a:gdLst/>
              <a:ahLst/>
              <a:cxnLst/>
              <a:rect l="l" t="t" r="r" b="b"/>
              <a:pathLst>
                <a:path w="167" h="1250" extrusionOk="0">
                  <a:moveTo>
                    <a:pt x="1" y="1"/>
                  </a:moveTo>
                  <a:lnTo>
                    <a:pt x="1" y="1249"/>
                  </a:lnTo>
                  <a:lnTo>
                    <a:pt x="167" y="124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2572;p53">
            <a:extLst>
              <a:ext uri="{FF2B5EF4-FFF2-40B4-BE49-F238E27FC236}">
                <a16:creationId xmlns:a16="http://schemas.microsoft.com/office/drawing/2014/main" id="{C8A34553-D6BB-4615-8188-B98F3E488778}"/>
              </a:ext>
            </a:extLst>
          </p:cNvPr>
          <p:cNvGrpSpPr/>
          <p:nvPr/>
        </p:nvGrpSpPr>
        <p:grpSpPr>
          <a:xfrm>
            <a:off x="1725022" y="3182315"/>
            <a:ext cx="3155118" cy="569057"/>
            <a:chOff x="2848700" y="5897400"/>
            <a:chExt cx="5026475" cy="906575"/>
          </a:xfrm>
        </p:grpSpPr>
        <p:sp>
          <p:nvSpPr>
            <p:cNvPr id="144" name="Google Shape;2573;p53">
              <a:extLst>
                <a:ext uri="{FF2B5EF4-FFF2-40B4-BE49-F238E27FC236}">
                  <a16:creationId xmlns:a16="http://schemas.microsoft.com/office/drawing/2014/main" id="{51FBB150-CA78-4DC8-B7FE-B244D9C10E33}"/>
                </a:ext>
              </a:extLst>
            </p:cNvPr>
            <p:cNvSpPr/>
            <p:nvPr/>
          </p:nvSpPr>
          <p:spPr>
            <a:xfrm>
              <a:off x="2980200" y="5897400"/>
              <a:ext cx="4721775" cy="906575"/>
            </a:xfrm>
            <a:custGeom>
              <a:avLst/>
              <a:gdLst/>
              <a:ahLst/>
              <a:cxnLst/>
              <a:rect l="l" t="t" r="r" b="b"/>
              <a:pathLst>
                <a:path w="188871" h="36263" extrusionOk="0">
                  <a:moveTo>
                    <a:pt x="26084" y="0"/>
                  </a:moveTo>
                  <a:cubicBezTo>
                    <a:pt x="25966" y="0"/>
                    <a:pt x="25846" y="7"/>
                    <a:pt x="25724" y="20"/>
                  </a:cubicBezTo>
                  <a:cubicBezTo>
                    <a:pt x="22665" y="340"/>
                    <a:pt x="22109" y="7718"/>
                    <a:pt x="21468" y="16249"/>
                  </a:cubicBezTo>
                  <a:cubicBezTo>
                    <a:pt x="20891" y="24140"/>
                    <a:pt x="20164" y="33933"/>
                    <a:pt x="17000" y="33933"/>
                  </a:cubicBezTo>
                  <a:lnTo>
                    <a:pt x="16957" y="33933"/>
                  </a:lnTo>
                  <a:cubicBezTo>
                    <a:pt x="13621" y="33804"/>
                    <a:pt x="13856" y="25614"/>
                    <a:pt x="14049" y="19008"/>
                  </a:cubicBezTo>
                  <a:cubicBezTo>
                    <a:pt x="14220" y="13705"/>
                    <a:pt x="14348" y="9129"/>
                    <a:pt x="12937" y="7675"/>
                  </a:cubicBezTo>
                  <a:cubicBezTo>
                    <a:pt x="12595" y="7333"/>
                    <a:pt x="12188" y="7162"/>
                    <a:pt x="11740" y="7162"/>
                  </a:cubicBezTo>
                  <a:cubicBezTo>
                    <a:pt x="9473" y="7162"/>
                    <a:pt x="9174" y="9685"/>
                    <a:pt x="8832" y="12357"/>
                  </a:cubicBezTo>
                  <a:cubicBezTo>
                    <a:pt x="8296" y="16762"/>
                    <a:pt x="7612" y="22236"/>
                    <a:pt x="0" y="22942"/>
                  </a:cubicBezTo>
                  <a:lnTo>
                    <a:pt x="108" y="24011"/>
                  </a:lnTo>
                  <a:cubicBezTo>
                    <a:pt x="8575" y="23219"/>
                    <a:pt x="9365" y="16762"/>
                    <a:pt x="9901" y="12485"/>
                  </a:cubicBezTo>
                  <a:cubicBezTo>
                    <a:pt x="10221" y="9771"/>
                    <a:pt x="10477" y="8231"/>
                    <a:pt x="11740" y="8231"/>
                  </a:cubicBezTo>
                  <a:cubicBezTo>
                    <a:pt x="11911" y="8231"/>
                    <a:pt x="12039" y="8274"/>
                    <a:pt x="12167" y="8423"/>
                  </a:cubicBezTo>
                  <a:cubicBezTo>
                    <a:pt x="13257" y="9557"/>
                    <a:pt x="13129" y="14347"/>
                    <a:pt x="12980" y="18986"/>
                  </a:cubicBezTo>
                  <a:cubicBezTo>
                    <a:pt x="12744" y="26791"/>
                    <a:pt x="12510" y="34851"/>
                    <a:pt x="16914" y="35002"/>
                  </a:cubicBezTo>
                  <a:lnTo>
                    <a:pt x="17000" y="35002"/>
                  </a:lnTo>
                  <a:cubicBezTo>
                    <a:pt x="21148" y="35002"/>
                    <a:pt x="21832" y="25936"/>
                    <a:pt x="22537" y="16334"/>
                  </a:cubicBezTo>
                  <a:cubicBezTo>
                    <a:pt x="23050" y="9642"/>
                    <a:pt x="23649" y="1303"/>
                    <a:pt x="25830" y="1067"/>
                  </a:cubicBezTo>
                  <a:cubicBezTo>
                    <a:pt x="25910" y="1060"/>
                    <a:pt x="25987" y="1057"/>
                    <a:pt x="26061" y="1057"/>
                  </a:cubicBezTo>
                  <a:cubicBezTo>
                    <a:pt x="26445" y="1057"/>
                    <a:pt x="26752" y="1152"/>
                    <a:pt x="26984" y="1367"/>
                  </a:cubicBezTo>
                  <a:cubicBezTo>
                    <a:pt x="27925" y="2222"/>
                    <a:pt x="27925" y="4788"/>
                    <a:pt x="27925" y="7248"/>
                  </a:cubicBezTo>
                  <a:cubicBezTo>
                    <a:pt x="27925" y="10262"/>
                    <a:pt x="27905" y="13383"/>
                    <a:pt x="29444" y="14923"/>
                  </a:cubicBezTo>
                  <a:cubicBezTo>
                    <a:pt x="30064" y="15544"/>
                    <a:pt x="30856" y="15843"/>
                    <a:pt x="31839" y="15843"/>
                  </a:cubicBezTo>
                  <a:cubicBezTo>
                    <a:pt x="35965" y="15843"/>
                    <a:pt x="36629" y="13406"/>
                    <a:pt x="37120" y="11610"/>
                  </a:cubicBezTo>
                  <a:cubicBezTo>
                    <a:pt x="37505" y="10133"/>
                    <a:pt x="37761" y="9429"/>
                    <a:pt x="38981" y="9429"/>
                  </a:cubicBezTo>
                  <a:cubicBezTo>
                    <a:pt x="40221" y="9429"/>
                    <a:pt x="40284" y="14218"/>
                    <a:pt x="40327" y="17725"/>
                  </a:cubicBezTo>
                  <a:cubicBezTo>
                    <a:pt x="40392" y="23413"/>
                    <a:pt x="40455" y="29292"/>
                    <a:pt x="43791" y="29292"/>
                  </a:cubicBezTo>
                  <a:cubicBezTo>
                    <a:pt x="44754" y="29292"/>
                    <a:pt x="45438" y="29058"/>
                    <a:pt x="45909" y="28544"/>
                  </a:cubicBezTo>
                  <a:cubicBezTo>
                    <a:pt x="46656" y="27732"/>
                    <a:pt x="46571" y="26469"/>
                    <a:pt x="46485" y="25229"/>
                  </a:cubicBezTo>
                  <a:cubicBezTo>
                    <a:pt x="46400" y="24075"/>
                    <a:pt x="46314" y="22877"/>
                    <a:pt x="46956" y="22193"/>
                  </a:cubicBezTo>
                  <a:cubicBezTo>
                    <a:pt x="47383" y="21723"/>
                    <a:pt x="48196" y="21488"/>
                    <a:pt x="49373" y="21488"/>
                  </a:cubicBezTo>
                  <a:cubicBezTo>
                    <a:pt x="53969" y="21488"/>
                    <a:pt x="54547" y="14518"/>
                    <a:pt x="55017" y="8915"/>
                  </a:cubicBezTo>
                  <a:cubicBezTo>
                    <a:pt x="55252" y="6221"/>
                    <a:pt x="55551" y="2521"/>
                    <a:pt x="56386" y="2521"/>
                  </a:cubicBezTo>
                  <a:cubicBezTo>
                    <a:pt x="57347" y="2521"/>
                    <a:pt x="57647" y="5643"/>
                    <a:pt x="57903" y="8146"/>
                  </a:cubicBezTo>
                  <a:cubicBezTo>
                    <a:pt x="58310" y="12422"/>
                    <a:pt x="58781" y="17275"/>
                    <a:pt x="62159" y="17275"/>
                  </a:cubicBezTo>
                  <a:cubicBezTo>
                    <a:pt x="64426" y="17275"/>
                    <a:pt x="64853" y="22492"/>
                    <a:pt x="65216" y="27090"/>
                  </a:cubicBezTo>
                  <a:cubicBezTo>
                    <a:pt x="65623" y="32008"/>
                    <a:pt x="65986" y="36263"/>
                    <a:pt x="68423" y="36263"/>
                  </a:cubicBezTo>
                  <a:cubicBezTo>
                    <a:pt x="70861" y="36263"/>
                    <a:pt x="71696" y="33269"/>
                    <a:pt x="72508" y="30361"/>
                  </a:cubicBezTo>
                  <a:cubicBezTo>
                    <a:pt x="73235" y="27710"/>
                    <a:pt x="73983" y="24973"/>
                    <a:pt x="75844" y="24973"/>
                  </a:cubicBezTo>
                  <a:cubicBezTo>
                    <a:pt x="78473" y="24973"/>
                    <a:pt x="78837" y="21745"/>
                    <a:pt x="79179" y="18643"/>
                  </a:cubicBezTo>
                  <a:cubicBezTo>
                    <a:pt x="79564" y="15159"/>
                    <a:pt x="79970" y="12870"/>
                    <a:pt x="81809" y="12850"/>
                  </a:cubicBezTo>
                  <a:cubicBezTo>
                    <a:pt x="84631" y="12807"/>
                    <a:pt x="85315" y="11866"/>
                    <a:pt x="85851" y="11117"/>
                  </a:cubicBezTo>
                  <a:cubicBezTo>
                    <a:pt x="86278" y="10540"/>
                    <a:pt x="86578" y="10113"/>
                    <a:pt x="88074" y="10091"/>
                  </a:cubicBezTo>
                  <a:cubicBezTo>
                    <a:pt x="89592" y="10091"/>
                    <a:pt x="90170" y="15886"/>
                    <a:pt x="90555" y="19735"/>
                  </a:cubicBezTo>
                  <a:cubicBezTo>
                    <a:pt x="91111" y="25358"/>
                    <a:pt x="91516" y="28565"/>
                    <a:pt x="93227" y="28630"/>
                  </a:cubicBezTo>
                  <a:cubicBezTo>
                    <a:pt x="93252" y="28631"/>
                    <a:pt x="93276" y="28631"/>
                    <a:pt x="93301" y="28631"/>
                  </a:cubicBezTo>
                  <a:cubicBezTo>
                    <a:pt x="95019" y="28631"/>
                    <a:pt x="95610" y="26458"/>
                    <a:pt x="96220" y="24117"/>
                  </a:cubicBezTo>
                  <a:cubicBezTo>
                    <a:pt x="96862" y="21745"/>
                    <a:pt x="97525" y="19264"/>
                    <a:pt x="99236" y="19264"/>
                  </a:cubicBezTo>
                  <a:cubicBezTo>
                    <a:pt x="101588" y="19264"/>
                    <a:pt x="104388" y="18344"/>
                    <a:pt x="104388" y="13939"/>
                  </a:cubicBezTo>
                  <a:cubicBezTo>
                    <a:pt x="104388" y="13426"/>
                    <a:pt x="104496" y="13255"/>
                    <a:pt x="104602" y="13170"/>
                  </a:cubicBezTo>
                  <a:cubicBezTo>
                    <a:pt x="104883" y="12889"/>
                    <a:pt x="105563" y="12823"/>
                    <a:pt x="106520" y="12823"/>
                  </a:cubicBezTo>
                  <a:cubicBezTo>
                    <a:pt x="106948" y="12823"/>
                    <a:pt x="107432" y="12837"/>
                    <a:pt x="107960" y="12850"/>
                  </a:cubicBezTo>
                  <a:cubicBezTo>
                    <a:pt x="108665" y="12870"/>
                    <a:pt x="109477" y="12913"/>
                    <a:pt x="110398" y="12913"/>
                  </a:cubicBezTo>
                  <a:cubicBezTo>
                    <a:pt x="112000" y="12913"/>
                    <a:pt x="112365" y="17104"/>
                    <a:pt x="112707" y="20782"/>
                  </a:cubicBezTo>
                  <a:cubicBezTo>
                    <a:pt x="113177" y="26127"/>
                    <a:pt x="113668" y="31623"/>
                    <a:pt x="117346" y="31623"/>
                  </a:cubicBezTo>
                  <a:lnTo>
                    <a:pt x="117431" y="31623"/>
                  </a:lnTo>
                  <a:cubicBezTo>
                    <a:pt x="121152" y="31558"/>
                    <a:pt x="121366" y="24588"/>
                    <a:pt x="121580" y="17831"/>
                  </a:cubicBezTo>
                  <a:cubicBezTo>
                    <a:pt x="121730" y="13127"/>
                    <a:pt x="121922" y="7268"/>
                    <a:pt x="123675" y="7268"/>
                  </a:cubicBezTo>
                  <a:cubicBezTo>
                    <a:pt x="125557" y="7268"/>
                    <a:pt x="125921" y="15159"/>
                    <a:pt x="126178" y="20932"/>
                  </a:cubicBezTo>
                  <a:cubicBezTo>
                    <a:pt x="126540" y="28929"/>
                    <a:pt x="126862" y="35835"/>
                    <a:pt x="129813" y="36006"/>
                  </a:cubicBezTo>
                  <a:cubicBezTo>
                    <a:pt x="129866" y="36010"/>
                    <a:pt x="129919" y="36012"/>
                    <a:pt x="129971" y="36012"/>
                  </a:cubicBezTo>
                  <a:cubicBezTo>
                    <a:pt x="130444" y="36012"/>
                    <a:pt x="130880" y="35839"/>
                    <a:pt x="131244" y="35493"/>
                  </a:cubicBezTo>
                  <a:cubicBezTo>
                    <a:pt x="133041" y="33910"/>
                    <a:pt x="133319" y="28844"/>
                    <a:pt x="133639" y="23455"/>
                  </a:cubicBezTo>
                  <a:cubicBezTo>
                    <a:pt x="133896" y="19114"/>
                    <a:pt x="134238" y="13170"/>
                    <a:pt x="135714" y="13149"/>
                  </a:cubicBezTo>
                  <a:cubicBezTo>
                    <a:pt x="137254" y="13149"/>
                    <a:pt x="137596" y="19199"/>
                    <a:pt x="137830" y="23626"/>
                  </a:cubicBezTo>
                  <a:cubicBezTo>
                    <a:pt x="138172" y="29933"/>
                    <a:pt x="138472" y="35364"/>
                    <a:pt x="141060" y="35601"/>
                  </a:cubicBezTo>
                  <a:cubicBezTo>
                    <a:pt x="141126" y="35606"/>
                    <a:pt x="141191" y="35609"/>
                    <a:pt x="141255" y="35609"/>
                  </a:cubicBezTo>
                  <a:cubicBezTo>
                    <a:pt x="143791" y="35609"/>
                    <a:pt x="144521" y="31119"/>
                    <a:pt x="145293" y="26363"/>
                  </a:cubicBezTo>
                  <a:cubicBezTo>
                    <a:pt x="145849" y="22985"/>
                    <a:pt x="146534" y="18794"/>
                    <a:pt x="147837" y="18794"/>
                  </a:cubicBezTo>
                  <a:cubicBezTo>
                    <a:pt x="148949" y="18794"/>
                    <a:pt x="149248" y="19649"/>
                    <a:pt x="149655" y="21616"/>
                  </a:cubicBezTo>
                  <a:cubicBezTo>
                    <a:pt x="150083" y="23669"/>
                    <a:pt x="150596" y="26235"/>
                    <a:pt x="153804" y="26235"/>
                  </a:cubicBezTo>
                  <a:cubicBezTo>
                    <a:pt x="156818" y="26235"/>
                    <a:pt x="156883" y="21274"/>
                    <a:pt x="156946" y="16014"/>
                  </a:cubicBezTo>
                  <a:cubicBezTo>
                    <a:pt x="156989" y="11416"/>
                    <a:pt x="157054" y="6178"/>
                    <a:pt x="159383" y="6178"/>
                  </a:cubicBezTo>
                  <a:cubicBezTo>
                    <a:pt x="161843" y="6178"/>
                    <a:pt x="162143" y="11502"/>
                    <a:pt x="162420" y="16185"/>
                  </a:cubicBezTo>
                  <a:cubicBezTo>
                    <a:pt x="162699" y="21189"/>
                    <a:pt x="162955" y="25508"/>
                    <a:pt x="165542" y="25508"/>
                  </a:cubicBezTo>
                  <a:cubicBezTo>
                    <a:pt x="168107" y="25508"/>
                    <a:pt x="169156" y="20761"/>
                    <a:pt x="170374" y="15265"/>
                  </a:cubicBezTo>
                  <a:cubicBezTo>
                    <a:pt x="171486" y="10327"/>
                    <a:pt x="172705" y="4745"/>
                    <a:pt x="174929" y="4745"/>
                  </a:cubicBezTo>
                  <a:cubicBezTo>
                    <a:pt x="176982" y="4745"/>
                    <a:pt x="178137" y="13448"/>
                    <a:pt x="178970" y="19798"/>
                  </a:cubicBezTo>
                  <a:cubicBezTo>
                    <a:pt x="180104" y="28565"/>
                    <a:pt x="181108" y="36134"/>
                    <a:pt x="184230" y="36134"/>
                  </a:cubicBezTo>
                  <a:cubicBezTo>
                    <a:pt x="186048" y="36134"/>
                    <a:pt x="186390" y="34916"/>
                    <a:pt x="187351" y="30298"/>
                  </a:cubicBezTo>
                  <a:cubicBezTo>
                    <a:pt x="188292" y="25765"/>
                    <a:pt x="188870" y="23669"/>
                    <a:pt x="188870" y="23647"/>
                  </a:cubicBezTo>
                  <a:lnTo>
                    <a:pt x="187844" y="23370"/>
                  </a:lnTo>
                  <a:cubicBezTo>
                    <a:pt x="187822" y="23390"/>
                    <a:pt x="187245" y="25508"/>
                    <a:pt x="186305" y="30084"/>
                  </a:cubicBezTo>
                  <a:cubicBezTo>
                    <a:pt x="185342" y="34660"/>
                    <a:pt x="185085" y="35065"/>
                    <a:pt x="184230" y="35065"/>
                  </a:cubicBezTo>
                  <a:cubicBezTo>
                    <a:pt x="182049" y="35065"/>
                    <a:pt x="180874" y="26170"/>
                    <a:pt x="180018" y="19670"/>
                  </a:cubicBezTo>
                  <a:cubicBezTo>
                    <a:pt x="178906" y="11074"/>
                    <a:pt x="177923" y="3676"/>
                    <a:pt x="174929" y="3676"/>
                  </a:cubicBezTo>
                  <a:cubicBezTo>
                    <a:pt x="171850" y="3676"/>
                    <a:pt x="170631" y="9193"/>
                    <a:pt x="169348" y="15031"/>
                  </a:cubicBezTo>
                  <a:cubicBezTo>
                    <a:pt x="168364" y="19435"/>
                    <a:pt x="167252" y="24439"/>
                    <a:pt x="165542" y="24439"/>
                  </a:cubicBezTo>
                  <a:cubicBezTo>
                    <a:pt x="163959" y="24439"/>
                    <a:pt x="163703" y="20012"/>
                    <a:pt x="163489" y="16120"/>
                  </a:cubicBezTo>
                  <a:cubicBezTo>
                    <a:pt x="163169" y="10712"/>
                    <a:pt x="162847" y="5109"/>
                    <a:pt x="159383" y="5109"/>
                  </a:cubicBezTo>
                  <a:cubicBezTo>
                    <a:pt x="156005" y="5109"/>
                    <a:pt x="155942" y="10647"/>
                    <a:pt x="155877" y="16014"/>
                  </a:cubicBezTo>
                  <a:cubicBezTo>
                    <a:pt x="155834" y="20291"/>
                    <a:pt x="155771" y="25166"/>
                    <a:pt x="153804" y="25166"/>
                  </a:cubicBezTo>
                  <a:cubicBezTo>
                    <a:pt x="151643" y="25166"/>
                    <a:pt x="151195" y="23732"/>
                    <a:pt x="150702" y="21403"/>
                  </a:cubicBezTo>
                  <a:cubicBezTo>
                    <a:pt x="150360" y="19670"/>
                    <a:pt x="149955" y="17725"/>
                    <a:pt x="147837" y="17725"/>
                  </a:cubicBezTo>
                  <a:cubicBezTo>
                    <a:pt x="145636" y="17725"/>
                    <a:pt x="144972" y="21637"/>
                    <a:pt x="144245" y="26192"/>
                  </a:cubicBezTo>
                  <a:cubicBezTo>
                    <a:pt x="143626" y="29913"/>
                    <a:pt x="142876" y="34531"/>
                    <a:pt x="141231" y="34531"/>
                  </a:cubicBezTo>
                  <a:lnTo>
                    <a:pt x="141145" y="34531"/>
                  </a:lnTo>
                  <a:cubicBezTo>
                    <a:pt x="139477" y="34381"/>
                    <a:pt x="139135" y="28137"/>
                    <a:pt x="138899" y="23584"/>
                  </a:cubicBezTo>
                  <a:cubicBezTo>
                    <a:pt x="138557" y="17403"/>
                    <a:pt x="138280" y="12080"/>
                    <a:pt x="135735" y="12080"/>
                  </a:cubicBezTo>
                  <a:lnTo>
                    <a:pt x="135692" y="12080"/>
                  </a:lnTo>
                  <a:cubicBezTo>
                    <a:pt x="133234" y="12101"/>
                    <a:pt x="132912" y="17340"/>
                    <a:pt x="132570" y="23390"/>
                  </a:cubicBezTo>
                  <a:cubicBezTo>
                    <a:pt x="132293" y="28094"/>
                    <a:pt x="131994" y="33420"/>
                    <a:pt x="130540" y="34702"/>
                  </a:cubicBezTo>
                  <a:cubicBezTo>
                    <a:pt x="130348" y="34856"/>
                    <a:pt x="130157" y="34940"/>
                    <a:pt x="129949" y="34940"/>
                  </a:cubicBezTo>
                  <a:cubicBezTo>
                    <a:pt x="129925" y="34940"/>
                    <a:pt x="129901" y="34939"/>
                    <a:pt x="129876" y="34937"/>
                  </a:cubicBezTo>
                  <a:cubicBezTo>
                    <a:pt x="127888" y="34831"/>
                    <a:pt x="127524" y="26769"/>
                    <a:pt x="127247" y="20867"/>
                  </a:cubicBezTo>
                  <a:cubicBezTo>
                    <a:pt x="126882" y="12999"/>
                    <a:pt x="126583" y="6199"/>
                    <a:pt x="123675" y="6199"/>
                  </a:cubicBezTo>
                  <a:cubicBezTo>
                    <a:pt x="120895" y="6199"/>
                    <a:pt x="120724" y="11567"/>
                    <a:pt x="120511" y="17810"/>
                  </a:cubicBezTo>
                  <a:cubicBezTo>
                    <a:pt x="120339" y="23455"/>
                    <a:pt x="120105" y="30512"/>
                    <a:pt x="117411" y="30554"/>
                  </a:cubicBezTo>
                  <a:lnTo>
                    <a:pt x="117368" y="30554"/>
                  </a:lnTo>
                  <a:cubicBezTo>
                    <a:pt x="114652" y="30554"/>
                    <a:pt x="114181" y="25315"/>
                    <a:pt x="113776" y="20696"/>
                  </a:cubicBezTo>
                  <a:cubicBezTo>
                    <a:pt x="113348" y="15949"/>
                    <a:pt x="112984" y="11844"/>
                    <a:pt x="110398" y="11844"/>
                  </a:cubicBezTo>
                  <a:cubicBezTo>
                    <a:pt x="109499" y="11844"/>
                    <a:pt x="108687" y="11801"/>
                    <a:pt x="107980" y="11781"/>
                  </a:cubicBezTo>
                  <a:cubicBezTo>
                    <a:pt x="107450" y="11764"/>
                    <a:pt x="106973" y="11751"/>
                    <a:pt x="106543" y="11751"/>
                  </a:cubicBezTo>
                  <a:cubicBezTo>
                    <a:pt x="105257" y="11751"/>
                    <a:pt x="104399" y="11872"/>
                    <a:pt x="103855" y="12400"/>
                  </a:cubicBezTo>
                  <a:cubicBezTo>
                    <a:pt x="103490" y="12742"/>
                    <a:pt x="103319" y="13255"/>
                    <a:pt x="103319" y="13939"/>
                  </a:cubicBezTo>
                  <a:cubicBezTo>
                    <a:pt x="103319" y="16847"/>
                    <a:pt x="102016" y="18195"/>
                    <a:pt x="99236" y="18195"/>
                  </a:cubicBezTo>
                  <a:cubicBezTo>
                    <a:pt x="96691" y="18195"/>
                    <a:pt x="95900" y="21209"/>
                    <a:pt x="95194" y="23861"/>
                  </a:cubicBezTo>
                  <a:cubicBezTo>
                    <a:pt x="94703" y="25679"/>
                    <a:pt x="94190" y="27561"/>
                    <a:pt x="93312" y="27561"/>
                  </a:cubicBezTo>
                  <a:lnTo>
                    <a:pt x="93269" y="27561"/>
                  </a:lnTo>
                  <a:cubicBezTo>
                    <a:pt x="92394" y="27518"/>
                    <a:pt x="91901" y="22578"/>
                    <a:pt x="91602" y="19627"/>
                  </a:cubicBezTo>
                  <a:cubicBezTo>
                    <a:pt x="91068" y="14175"/>
                    <a:pt x="90555" y="9021"/>
                    <a:pt x="88074" y="9021"/>
                  </a:cubicBezTo>
                  <a:lnTo>
                    <a:pt x="88052" y="9021"/>
                  </a:lnTo>
                  <a:cubicBezTo>
                    <a:pt x="86022" y="9044"/>
                    <a:pt x="85466" y="9813"/>
                    <a:pt x="84995" y="10498"/>
                  </a:cubicBezTo>
                  <a:cubicBezTo>
                    <a:pt x="84525" y="11139"/>
                    <a:pt x="84075" y="11738"/>
                    <a:pt x="81788" y="11781"/>
                  </a:cubicBezTo>
                  <a:cubicBezTo>
                    <a:pt x="78858" y="11801"/>
                    <a:pt x="78473" y="15373"/>
                    <a:pt x="78131" y="18515"/>
                  </a:cubicBezTo>
                  <a:cubicBezTo>
                    <a:pt x="77768" y="21765"/>
                    <a:pt x="77404" y="23904"/>
                    <a:pt x="75844" y="23904"/>
                  </a:cubicBezTo>
                  <a:cubicBezTo>
                    <a:pt x="73170" y="23904"/>
                    <a:pt x="72315" y="27048"/>
                    <a:pt x="71460" y="30084"/>
                  </a:cubicBezTo>
                  <a:cubicBezTo>
                    <a:pt x="70733" y="32713"/>
                    <a:pt x="70048" y="35193"/>
                    <a:pt x="68423" y="35193"/>
                  </a:cubicBezTo>
                  <a:cubicBezTo>
                    <a:pt x="66969" y="35193"/>
                    <a:pt x="66584" y="30640"/>
                    <a:pt x="66285" y="27005"/>
                  </a:cubicBezTo>
                  <a:cubicBezTo>
                    <a:pt x="65857" y="21702"/>
                    <a:pt x="65409" y="16206"/>
                    <a:pt x="62159" y="16206"/>
                  </a:cubicBezTo>
                  <a:cubicBezTo>
                    <a:pt x="59764" y="16206"/>
                    <a:pt x="59337" y="11866"/>
                    <a:pt x="58972" y="8038"/>
                  </a:cubicBezTo>
                  <a:cubicBezTo>
                    <a:pt x="58630" y="4511"/>
                    <a:pt x="58331" y="1452"/>
                    <a:pt x="56386" y="1452"/>
                  </a:cubicBezTo>
                  <a:cubicBezTo>
                    <a:pt x="54568" y="1452"/>
                    <a:pt x="54311" y="4531"/>
                    <a:pt x="53948" y="8808"/>
                  </a:cubicBezTo>
                  <a:cubicBezTo>
                    <a:pt x="53521" y="13982"/>
                    <a:pt x="52985" y="20419"/>
                    <a:pt x="49373" y="20419"/>
                  </a:cubicBezTo>
                  <a:cubicBezTo>
                    <a:pt x="47876" y="20419"/>
                    <a:pt x="46827" y="20761"/>
                    <a:pt x="46165" y="21466"/>
                  </a:cubicBezTo>
                  <a:cubicBezTo>
                    <a:pt x="45224" y="22472"/>
                    <a:pt x="45330" y="23989"/>
                    <a:pt x="45416" y="25315"/>
                  </a:cubicBezTo>
                  <a:cubicBezTo>
                    <a:pt x="45502" y="26363"/>
                    <a:pt x="45567" y="27347"/>
                    <a:pt x="45117" y="27817"/>
                  </a:cubicBezTo>
                  <a:cubicBezTo>
                    <a:pt x="44860" y="28094"/>
                    <a:pt x="44432" y="28223"/>
                    <a:pt x="43791" y="28223"/>
                  </a:cubicBezTo>
                  <a:cubicBezTo>
                    <a:pt x="41524" y="28223"/>
                    <a:pt x="41439" y="22386"/>
                    <a:pt x="41396" y="17703"/>
                  </a:cubicBezTo>
                  <a:cubicBezTo>
                    <a:pt x="41333" y="12485"/>
                    <a:pt x="41290" y="8359"/>
                    <a:pt x="38981" y="8359"/>
                  </a:cubicBezTo>
                  <a:cubicBezTo>
                    <a:pt x="36885" y="8359"/>
                    <a:pt x="36458" y="9942"/>
                    <a:pt x="36073" y="11331"/>
                  </a:cubicBezTo>
                  <a:cubicBezTo>
                    <a:pt x="35602" y="13106"/>
                    <a:pt x="35152" y="14774"/>
                    <a:pt x="31839" y="14774"/>
                  </a:cubicBezTo>
                  <a:cubicBezTo>
                    <a:pt x="31155" y="14774"/>
                    <a:pt x="30619" y="14581"/>
                    <a:pt x="30192" y="14175"/>
                  </a:cubicBezTo>
                  <a:cubicBezTo>
                    <a:pt x="28974" y="12956"/>
                    <a:pt x="28994" y="9920"/>
                    <a:pt x="28994" y="7248"/>
                  </a:cubicBezTo>
                  <a:cubicBezTo>
                    <a:pt x="28994" y="4425"/>
                    <a:pt x="28994" y="1751"/>
                    <a:pt x="27691" y="576"/>
                  </a:cubicBezTo>
                  <a:cubicBezTo>
                    <a:pt x="27275" y="196"/>
                    <a:pt x="26722" y="0"/>
                    <a:pt x="26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574;p53">
              <a:extLst>
                <a:ext uri="{FF2B5EF4-FFF2-40B4-BE49-F238E27FC236}">
                  <a16:creationId xmlns:a16="http://schemas.microsoft.com/office/drawing/2014/main" id="{AD8D5B6E-107E-4661-9AAE-D9FE45E08A0E}"/>
                </a:ext>
              </a:extLst>
            </p:cNvPr>
            <p:cNvSpPr/>
            <p:nvPr/>
          </p:nvSpPr>
          <p:spPr>
            <a:xfrm>
              <a:off x="2848700" y="6483775"/>
              <a:ext cx="5026475" cy="25"/>
            </a:xfrm>
            <a:custGeom>
              <a:avLst/>
              <a:gdLst/>
              <a:ahLst/>
              <a:cxnLst/>
              <a:rect l="l" t="t" r="r" b="b"/>
              <a:pathLst>
                <a:path w="201059" h="1" extrusionOk="0">
                  <a:moveTo>
                    <a:pt x="0" y="0"/>
                  </a:moveTo>
                  <a:lnTo>
                    <a:pt x="2010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575;p53">
              <a:extLst>
                <a:ext uri="{FF2B5EF4-FFF2-40B4-BE49-F238E27FC236}">
                  <a16:creationId xmlns:a16="http://schemas.microsoft.com/office/drawing/2014/main" id="{CBC64834-E9AE-4B35-9718-09000F3603B2}"/>
                </a:ext>
              </a:extLst>
            </p:cNvPr>
            <p:cNvSpPr/>
            <p:nvPr/>
          </p:nvSpPr>
          <p:spPr>
            <a:xfrm>
              <a:off x="2848700" y="6470375"/>
              <a:ext cx="5026475" cy="26775"/>
            </a:xfrm>
            <a:custGeom>
              <a:avLst/>
              <a:gdLst/>
              <a:ahLst/>
              <a:cxnLst/>
              <a:rect l="l" t="t" r="r" b="b"/>
              <a:pathLst>
                <a:path w="20105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1058" y="1070"/>
                  </a:lnTo>
                  <a:lnTo>
                    <a:pt x="2010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7164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41"/>
          <p:cNvSpPr txBox="1">
            <a:spLocks noGrp="1"/>
          </p:cNvSpPr>
          <p:nvPr>
            <p:ph type="subTitle" idx="1"/>
          </p:nvPr>
        </p:nvSpPr>
        <p:spPr>
          <a:xfrm>
            <a:off x="2283334" y="3548096"/>
            <a:ext cx="4850100" cy="27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/>
              <a:t>Revenue</a:t>
            </a:r>
            <a:endParaRPr dirty="0"/>
          </a:p>
        </p:txBody>
      </p:sp>
      <p:sp>
        <p:nvSpPr>
          <p:cNvPr id="1039" name="Google Shape;1039;p41"/>
          <p:cNvSpPr txBox="1">
            <a:spLocks noGrp="1"/>
          </p:cNvSpPr>
          <p:nvPr>
            <p:ph type="title"/>
          </p:nvPr>
        </p:nvSpPr>
        <p:spPr>
          <a:xfrm>
            <a:off x="2295803" y="2520124"/>
            <a:ext cx="2575474" cy="950525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759.34</a:t>
            </a:r>
            <a:endParaRPr sz="5000" dirty="0"/>
          </a:p>
        </p:txBody>
      </p:sp>
      <p:grpSp>
        <p:nvGrpSpPr>
          <p:cNvPr id="1040" name="Google Shape;1040;p41"/>
          <p:cNvGrpSpPr/>
          <p:nvPr/>
        </p:nvGrpSpPr>
        <p:grpSpPr>
          <a:xfrm>
            <a:off x="723837" y="552000"/>
            <a:ext cx="1244188" cy="1640915"/>
            <a:chOff x="723837" y="552000"/>
            <a:chExt cx="1244188" cy="1640915"/>
          </a:xfrm>
        </p:grpSpPr>
        <p:sp>
          <p:nvSpPr>
            <p:cNvPr id="1041" name="Google Shape;1041;p41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1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1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4" name="Google Shape;1044;p41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1045" name="Google Shape;1045;p41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1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41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1048" name="Google Shape;1048;p41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1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1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41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1052" name="Google Shape;1052;p41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1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1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1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1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1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1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1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0" name="Google Shape;1060;p41"/>
            <p:cNvSpPr txBox="1"/>
            <p:nvPr/>
          </p:nvSpPr>
          <p:spPr>
            <a:xfrm>
              <a:off x="1085175" y="1029513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Search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1061" name="Google Shape;1061;p41"/>
            <p:cNvSpPr txBox="1"/>
            <p:nvPr/>
          </p:nvSpPr>
          <p:spPr>
            <a:xfrm>
              <a:off x="1085175" y="1526138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Home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1062" name="Google Shape;1062;p41"/>
            <p:cNvSpPr txBox="1"/>
            <p:nvPr/>
          </p:nvSpPr>
          <p:spPr>
            <a:xfrm>
              <a:off x="1085175" y="2007575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Library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cxnSp>
          <p:nvCxnSpPr>
            <p:cNvPr id="1063" name="Google Shape;1063;p41"/>
            <p:cNvCxnSpPr/>
            <p:nvPr/>
          </p:nvCxnSpPr>
          <p:spPr>
            <a:xfrm>
              <a:off x="729625" y="1355100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41"/>
            <p:cNvCxnSpPr/>
            <p:nvPr/>
          </p:nvCxnSpPr>
          <p:spPr>
            <a:xfrm>
              <a:off x="729625" y="1845525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65" name="Google Shape;1065;p41"/>
          <p:cNvGrpSpPr/>
          <p:nvPr/>
        </p:nvGrpSpPr>
        <p:grpSpPr>
          <a:xfrm>
            <a:off x="2465285" y="552003"/>
            <a:ext cx="599322" cy="250348"/>
            <a:chOff x="2465285" y="552003"/>
            <a:chExt cx="599322" cy="250348"/>
          </a:xfrm>
        </p:grpSpPr>
        <p:sp>
          <p:nvSpPr>
            <p:cNvPr id="1066" name="Google Shape;1066;p41"/>
            <p:cNvSpPr/>
            <p:nvPr/>
          </p:nvSpPr>
          <p:spPr>
            <a:xfrm>
              <a:off x="2465285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1"/>
            <p:cNvSpPr/>
            <p:nvPr/>
          </p:nvSpPr>
          <p:spPr>
            <a:xfrm>
              <a:off x="2569277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68" name="Google Shape;1068;p41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1"/>
            <p:cNvSpPr/>
            <p:nvPr/>
          </p:nvSpPr>
          <p:spPr>
            <a:xfrm flipH="1">
              <a:off x="2912966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71" name="Google Shape;1071;p41"/>
          <p:cNvSpPr/>
          <p:nvPr/>
        </p:nvSpPr>
        <p:spPr>
          <a:xfrm>
            <a:off x="2458469" y="2050786"/>
            <a:ext cx="2951731" cy="5717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41"/>
          <p:cNvSpPr/>
          <p:nvPr/>
        </p:nvSpPr>
        <p:spPr>
          <a:xfrm>
            <a:off x="2458469" y="2061585"/>
            <a:ext cx="646900" cy="38915"/>
          </a:xfrm>
          <a:custGeom>
            <a:avLst/>
            <a:gdLst/>
            <a:ahLst/>
            <a:cxnLst/>
            <a:rect l="l" t="t" r="r" b="b"/>
            <a:pathLst>
              <a:path w="11304" h="680" extrusionOk="0">
                <a:moveTo>
                  <a:pt x="347" y="0"/>
                </a:moveTo>
                <a:cubicBezTo>
                  <a:pt x="153" y="0"/>
                  <a:pt x="0" y="152"/>
                  <a:pt x="0" y="347"/>
                </a:cubicBezTo>
                <a:cubicBezTo>
                  <a:pt x="0" y="527"/>
                  <a:pt x="153" y="679"/>
                  <a:pt x="347" y="679"/>
                </a:cubicBezTo>
                <a:lnTo>
                  <a:pt x="11248" y="679"/>
                </a:lnTo>
                <a:cubicBezTo>
                  <a:pt x="11248" y="458"/>
                  <a:pt x="11261" y="222"/>
                  <a:pt x="11303" y="0"/>
                </a:cubicBezTo>
                <a:close/>
              </a:path>
            </a:pathLst>
          </a:custGeom>
          <a:solidFill>
            <a:srgbClr val="FF6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3" name="Google Shape;1073;p41"/>
          <p:cNvGrpSpPr/>
          <p:nvPr/>
        </p:nvGrpSpPr>
        <p:grpSpPr>
          <a:xfrm>
            <a:off x="3003726" y="2002012"/>
            <a:ext cx="146045" cy="146102"/>
            <a:chOff x="4628132" y="3938380"/>
            <a:chExt cx="146045" cy="146102"/>
          </a:xfrm>
        </p:grpSpPr>
        <p:sp>
          <p:nvSpPr>
            <p:cNvPr id="1074" name="Google Shape;1074;p41"/>
            <p:cNvSpPr/>
            <p:nvPr/>
          </p:nvSpPr>
          <p:spPr>
            <a:xfrm>
              <a:off x="4628132" y="3938380"/>
              <a:ext cx="146045" cy="146102"/>
            </a:xfrm>
            <a:custGeom>
              <a:avLst/>
              <a:gdLst/>
              <a:ahLst/>
              <a:cxnLst/>
              <a:rect l="l" t="t" r="r" b="b"/>
              <a:pathLst>
                <a:path w="2552" h="2553" extrusionOk="0">
                  <a:moveTo>
                    <a:pt x="1276" y="1"/>
                  </a:moveTo>
                  <a:cubicBezTo>
                    <a:pt x="568" y="1"/>
                    <a:pt x="0" y="570"/>
                    <a:pt x="0" y="1277"/>
                  </a:cubicBezTo>
                  <a:cubicBezTo>
                    <a:pt x="0" y="1984"/>
                    <a:pt x="568" y="2552"/>
                    <a:pt x="1276" y="2552"/>
                  </a:cubicBezTo>
                  <a:cubicBezTo>
                    <a:pt x="1983" y="2552"/>
                    <a:pt x="2552" y="1984"/>
                    <a:pt x="2552" y="1277"/>
                  </a:cubicBezTo>
                  <a:cubicBezTo>
                    <a:pt x="2552" y="570"/>
                    <a:pt x="1983" y="1"/>
                    <a:pt x="1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1"/>
            <p:cNvSpPr/>
            <p:nvPr/>
          </p:nvSpPr>
          <p:spPr>
            <a:xfrm>
              <a:off x="4672540" y="3982845"/>
              <a:ext cx="57228" cy="57170"/>
            </a:xfrm>
            <a:custGeom>
              <a:avLst/>
              <a:gdLst/>
              <a:ahLst/>
              <a:cxnLst/>
              <a:rect l="l" t="t" r="r" b="b"/>
              <a:pathLst>
                <a:path w="1000" h="999" extrusionOk="0">
                  <a:moveTo>
                    <a:pt x="500" y="0"/>
                  </a:moveTo>
                  <a:cubicBezTo>
                    <a:pt x="223" y="0"/>
                    <a:pt x="1" y="222"/>
                    <a:pt x="1" y="500"/>
                  </a:cubicBezTo>
                  <a:cubicBezTo>
                    <a:pt x="1" y="777"/>
                    <a:pt x="223" y="999"/>
                    <a:pt x="500" y="999"/>
                  </a:cubicBezTo>
                  <a:cubicBezTo>
                    <a:pt x="777" y="999"/>
                    <a:pt x="999" y="777"/>
                    <a:pt x="999" y="500"/>
                  </a:cubicBezTo>
                  <a:cubicBezTo>
                    <a:pt x="999" y="222"/>
                    <a:pt x="777" y="0"/>
                    <a:pt x="500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6" name="Google Shape;1076;p41"/>
          <p:cNvGrpSpPr/>
          <p:nvPr/>
        </p:nvGrpSpPr>
        <p:grpSpPr>
          <a:xfrm>
            <a:off x="2940267" y="1328118"/>
            <a:ext cx="492273" cy="482094"/>
            <a:chOff x="2929509" y="3770100"/>
            <a:chExt cx="492273" cy="482094"/>
          </a:xfrm>
        </p:grpSpPr>
        <p:sp>
          <p:nvSpPr>
            <p:cNvPr id="1077" name="Google Shape;1077;p41"/>
            <p:cNvSpPr/>
            <p:nvPr/>
          </p:nvSpPr>
          <p:spPr>
            <a:xfrm>
              <a:off x="2929509" y="3770100"/>
              <a:ext cx="492273" cy="482094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1"/>
            <p:cNvSpPr/>
            <p:nvPr/>
          </p:nvSpPr>
          <p:spPr>
            <a:xfrm>
              <a:off x="3111563" y="3938092"/>
              <a:ext cx="42768" cy="146115"/>
            </a:xfrm>
            <a:custGeom>
              <a:avLst/>
              <a:gdLst/>
              <a:ahLst/>
              <a:cxnLst/>
              <a:rect l="l" t="t" r="r" b="b"/>
              <a:pathLst>
                <a:path w="958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58" y="3273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1"/>
            <p:cNvSpPr/>
            <p:nvPr/>
          </p:nvSpPr>
          <p:spPr>
            <a:xfrm>
              <a:off x="3192679" y="3938092"/>
              <a:ext cx="43393" cy="146115"/>
            </a:xfrm>
            <a:custGeom>
              <a:avLst/>
              <a:gdLst/>
              <a:ahLst/>
              <a:cxnLst/>
              <a:rect l="l" t="t" r="r" b="b"/>
              <a:pathLst>
                <a:path w="972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71" y="3273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0" name="Google Shape;1080;p41"/>
          <p:cNvGrpSpPr/>
          <p:nvPr/>
        </p:nvGrpSpPr>
        <p:grpSpPr>
          <a:xfrm>
            <a:off x="3574242" y="1438476"/>
            <a:ext cx="261293" cy="261337"/>
            <a:chOff x="3563484" y="3880458"/>
            <a:chExt cx="261293" cy="261337"/>
          </a:xfrm>
        </p:grpSpPr>
        <p:sp>
          <p:nvSpPr>
            <p:cNvPr id="1081" name="Google Shape;1081;p41"/>
            <p:cNvSpPr/>
            <p:nvPr/>
          </p:nvSpPr>
          <p:spPr>
            <a:xfrm>
              <a:off x="3563484" y="3880458"/>
              <a:ext cx="261293" cy="261337"/>
            </a:xfrm>
            <a:custGeom>
              <a:avLst/>
              <a:gdLst/>
              <a:ahLst/>
              <a:cxnLst/>
              <a:rect l="l" t="t" r="r" b="b"/>
              <a:pathLst>
                <a:path w="5853" h="5854" extrusionOk="0">
                  <a:moveTo>
                    <a:pt x="2927" y="1"/>
                  </a:moveTo>
                  <a:cubicBezTo>
                    <a:pt x="1319" y="1"/>
                    <a:pt x="1" y="1319"/>
                    <a:pt x="1" y="2928"/>
                  </a:cubicBezTo>
                  <a:cubicBezTo>
                    <a:pt x="1" y="4550"/>
                    <a:pt x="1319" y="5853"/>
                    <a:pt x="2927" y="5853"/>
                  </a:cubicBezTo>
                  <a:cubicBezTo>
                    <a:pt x="4549" y="5853"/>
                    <a:pt x="5853" y="4550"/>
                    <a:pt x="5853" y="2928"/>
                  </a:cubicBezTo>
                  <a:cubicBezTo>
                    <a:pt x="5853" y="1319"/>
                    <a:pt x="4549" y="1"/>
                    <a:pt x="2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1"/>
            <p:cNvSpPr/>
            <p:nvPr/>
          </p:nvSpPr>
          <p:spPr>
            <a:xfrm>
              <a:off x="3665672" y="3983226"/>
              <a:ext cx="48928" cy="56428"/>
            </a:xfrm>
            <a:custGeom>
              <a:avLst/>
              <a:gdLst/>
              <a:ahLst/>
              <a:cxnLst/>
              <a:rect l="l" t="t" r="r" b="b"/>
              <a:pathLst>
                <a:path w="1096" h="1264" extrusionOk="0">
                  <a:moveTo>
                    <a:pt x="0" y="1"/>
                  </a:moveTo>
                  <a:lnTo>
                    <a:pt x="0" y="1263"/>
                  </a:lnTo>
                  <a:lnTo>
                    <a:pt x="1095" y="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1"/>
            <p:cNvSpPr/>
            <p:nvPr/>
          </p:nvSpPr>
          <p:spPr>
            <a:xfrm>
              <a:off x="3714556" y="3983226"/>
              <a:ext cx="8125" cy="55803"/>
            </a:xfrm>
            <a:custGeom>
              <a:avLst/>
              <a:gdLst/>
              <a:ahLst/>
              <a:cxnLst/>
              <a:rect l="l" t="t" r="r" b="b"/>
              <a:pathLst>
                <a:path w="182" h="1250" extrusionOk="0">
                  <a:moveTo>
                    <a:pt x="0" y="1"/>
                  </a:moveTo>
                  <a:lnTo>
                    <a:pt x="0" y="1249"/>
                  </a:lnTo>
                  <a:lnTo>
                    <a:pt x="181" y="124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4" name="Google Shape;1084;p41"/>
          <p:cNvGrpSpPr/>
          <p:nvPr/>
        </p:nvGrpSpPr>
        <p:grpSpPr>
          <a:xfrm>
            <a:off x="2521158" y="1438476"/>
            <a:ext cx="260668" cy="261337"/>
            <a:chOff x="2510400" y="3880458"/>
            <a:chExt cx="260668" cy="261337"/>
          </a:xfrm>
        </p:grpSpPr>
        <p:sp>
          <p:nvSpPr>
            <p:cNvPr id="1085" name="Google Shape;1085;p41"/>
            <p:cNvSpPr/>
            <p:nvPr/>
          </p:nvSpPr>
          <p:spPr>
            <a:xfrm>
              <a:off x="2510400" y="3880458"/>
              <a:ext cx="260668" cy="261337"/>
            </a:xfrm>
            <a:custGeom>
              <a:avLst/>
              <a:gdLst/>
              <a:ahLst/>
              <a:cxnLst/>
              <a:rect l="l" t="t" r="r" b="b"/>
              <a:pathLst>
                <a:path w="5839" h="5854" extrusionOk="0">
                  <a:moveTo>
                    <a:pt x="2913" y="1"/>
                  </a:moveTo>
                  <a:cubicBezTo>
                    <a:pt x="1304" y="1"/>
                    <a:pt x="1" y="1319"/>
                    <a:pt x="1" y="2928"/>
                  </a:cubicBezTo>
                  <a:cubicBezTo>
                    <a:pt x="1" y="4550"/>
                    <a:pt x="1304" y="5853"/>
                    <a:pt x="2913" y="5853"/>
                  </a:cubicBezTo>
                  <a:cubicBezTo>
                    <a:pt x="4535" y="5853"/>
                    <a:pt x="5839" y="4550"/>
                    <a:pt x="5839" y="2928"/>
                  </a:cubicBezTo>
                  <a:cubicBezTo>
                    <a:pt x="5839" y="1319"/>
                    <a:pt x="4535" y="1"/>
                    <a:pt x="2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1"/>
            <p:cNvSpPr/>
            <p:nvPr/>
          </p:nvSpPr>
          <p:spPr>
            <a:xfrm>
              <a:off x="2619954" y="3983226"/>
              <a:ext cx="49017" cy="56428"/>
            </a:xfrm>
            <a:custGeom>
              <a:avLst/>
              <a:gdLst/>
              <a:ahLst/>
              <a:cxnLst/>
              <a:rect l="l" t="t" r="r" b="b"/>
              <a:pathLst>
                <a:path w="1098" h="1264" extrusionOk="0">
                  <a:moveTo>
                    <a:pt x="1097" y="1"/>
                  </a:moveTo>
                  <a:lnTo>
                    <a:pt x="1" y="626"/>
                  </a:lnTo>
                  <a:lnTo>
                    <a:pt x="1097" y="1263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1"/>
            <p:cNvSpPr/>
            <p:nvPr/>
          </p:nvSpPr>
          <p:spPr>
            <a:xfrm>
              <a:off x="2612543" y="3983226"/>
              <a:ext cx="7455" cy="55803"/>
            </a:xfrm>
            <a:custGeom>
              <a:avLst/>
              <a:gdLst/>
              <a:ahLst/>
              <a:cxnLst/>
              <a:rect l="l" t="t" r="r" b="b"/>
              <a:pathLst>
                <a:path w="167" h="1250" extrusionOk="0">
                  <a:moveTo>
                    <a:pt x="1" y="1"/>
                  </a:moveTo>
                  <a:lnTo>
                    <a:pt x="1" y="1249"/>
                  </a:lnTo>
                  <a:lnTo>
                    <a:pt x="167" y="124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1588;p49">
            <a:extLst>
              <a:ext uri="{FF2B5EF4-FFF2-40B4-BE49-F238E27FC236}">
                <a16:creationId xmlns:a16="http://schemas.microsoft.com/office/drawing/2014/main" id="{CE791A06-4206-42E5-AC34-82DB0F29895A}"/>
              </a:ext>
            </a:extLst>
          </p:cNvPr>
          <p:cNvSpPr txBox="1">
            <a:spLocks/>
          </p:cNvSpPr>
          <p:nvPr/>
        </p:nvSpPr>
        <p:spPr>
          <a:xfrm>
            <a:off x="3152663" y="516752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0800" b="0" i="0" u="none" strike="noStrike" cap="none">
                <a:solidFill>
                  <a:schemeClr val="lt2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20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20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20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20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20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20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20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20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BEST SELLING ALBUM</a:t>
            </a:r>
          </a:p>
        </p:txBody>
      </p:sp>
      <p:sp>
        <p:nvSpPr>
          <p:cNvPr id="53" name="Google Shape;697;p36">
            <a:extLst>
              <a:ext uri="{FF2B5EF4-FFF2-40B4-BE49-F238E27FC236}">
                <a16:creationId xmlns:a16="http://schemas.microsoft.com/office/drawing/2014/main" id="{56CD0806-8054-44DF-80F5-5D1AD89D7640}"/>
              </a:ext>
            </a:extLst>
          </p:cNvPr>
          <p:cNvSpPr/>
          <p:nvPr/>
        </p:nvSpPr>
        <p:spPr>
          <a:xfrm>
            <a:off x="5847191" y="1026626"/>
            <a:ext cx="2755258" cy="2940557"/>
          </a:xfrm>
          <a:prstGeom prst="roundRect">
            <a:avLst>
              <a:gd name="adj" fmla="val 12921"/>
            </a:avLst>
          </a:prstGeom>
          <a:solidFill>
            <a:schemeClr val="tx1"/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698;p36">
            <a:extLst>
              <a:ext uri="{FF2B5EF4-FFF2-40B4-BE49-F238E27FC236}">
                <a16:creationId xmlns:a16="http://schemas.microsoft.com/office/drawing/2014/main" id="{1062AAF2-1F4B-4ED6-8B62-159992287CC5}"/>
              </a:ext>
            </a:extLst>
          </p:cNvPr>
          <p:cNvSpPr/>
          <p:nvPr/>
        </p:nvSpPr>
        <p:spPr>
          <a:xfrm>
            <a:off x="5847116" y="1026626"/>
            <a:ext cx="2755258" cy="36330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700;p36">
            <a:extLst>
              <a:ext uri="{FF2B5EF4-FFF2-40B4-BE49-F238E27FC236}">
                <a16:creationId xmlns:a16="http://schemas.microsoft.com/office/drawing/2014/main" id="{03B3B6DE-C0C2-4194-86E3-0002DACF71E7}"/>
              </a:ext>
            </a:extLst>
          </p:cNvPr>
          <p:cNvGrpSpPr/>
          <p:nvPr/>
        </p:nvGrpSpPr>
        <p:grpSpPr>
          <a:xfrm>
            <a:off x="5980257" y="1176317"/>
            <a:ext cx="366543" cy="83545"/>
            <a:chOff x="729625" y="552000"/>
            <a:chExt cx="404650" cy="98100"/>
          </a:xfrm>
        </p:grpSpPr>
        <p:sp>
          <p:nvSpPr>
            <p:cNvPr id="56" name="Google Shape;701;p36">
              <a:extLst>
                <a:ext uri="{FF2B5EF4-FFF2-40B4-BE49-F238E27FC236}">
                  <a16:creationId xmlns:a16="http://schemas.microsoft.com/office/drawing/2014/main" id="{06F63D8A-053A-4F1D-8B05-2EF7F511964E}"/>
                </a:ext>
              </a:extLst>
            </p:cNvPr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02;p36">
              <a:extLst>
                <a:ext uri="{FF2B5EF4-FFF2-40B4-BE49-F238E27FC236}">
                  <a16:creationId xmlns:a16="http://schemas.microsoft.com/office/drawing/2014/main" id="{7E8D90B9-19F1-478E-92D3-52E42D9D13ED}"/>
                </a:ext>
              </a:extLst>
            </p:cNvPr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03;p36">
              <a:extLst>
                <a:ext uri="{FF2B5EF4-FFF2-40B4-BE49-F238E27FC236}">
                  <a16:creationId xmlns:a16="http://schemas.microsoft.com/office/drawing/2014/main" id="{8AA6D607-36AC-4FE2-AB02-ED9642917DC7}"/>
                </a:ext>
              </a:extLst>
            </p:cNvPr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292;p30">
            <a:extLst>
              <a:ext uri="{FF2B5EF4-FFF2-40B4-BE49-F238E27FC236}">
                <a16:creationId xmlns:a16="http://schemas.microsoft.com/office/drawing/2014/main" id="{5FEBB9E4-0200-4870-8FA1-15206989E5C8}"/>
              </a:ext>
            </a:extLst>
          </p:cNvPr>
          <p:cNvSpPr txBox="1">
            <a:spLocks/>
          </p:cNvSpPr>
          <p:nvPr/>
        </p:nvSpPr>
        <p:spPr>
          <a:xfrm>
            <a:off x="5915709" y="1418323"/>
            <a:ext cx="2622117" cy="3188883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SELECT A.ALBUM_ID, A.TITLE, SUM(I.TOTAL) AS REVENUE FROM ALBUM A 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	JOIN TRACK T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	ON A.ALBUM_ID = 	T.ALBUM_ID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	JOIN INVOICE_LINE IL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	ON IL.TRACK_ID =T.TRACK_ID        	JOIN INVOICE I ON 	I.INVOICE_ID = 	IL.INVOICE_ID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GROUP BY A.ALBUM_ID, A.TITLE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ORDER BY TOTAL DESC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LIMIT 1;</a:t>
            </a:r>
          </a:p>
        </p:txBody>
      </p:sp>
      <p:sp>
        <p:nvSpPr>
          <p:cNvPr id="60" name="Google Shape;12978;p69">
            <a:extLst>
              <a:ext uri="{FF2B5EF4-FFF2-40B4-BE49-F238E27FC236}">
                <a16:creationId xmlns:a16="http://schemas.microsoft.com/office/drawing/2014/main" id="{CA5F9482-BAFA-43D1-968E-FFEE48DF5A94}"/>
              </a:ext>
            </a:extLst>
          </p:cNvPr>
          <p:cNvSpPr/>
          <p:nvPr/>
        </p:nvSpPr>
        <p:spPr>
          <a:xfrm>
            <a:off x="2452126" y="2405915"/>
            <a:ext cx="342349" cy="350332"/>
          </a:xfrm>
          <a:custGeom>
            <a:avLst/>
            <a:gdLst/>
            <a:ahLst/>
            <a:cxnLst/>
            <a:rect l="l" t="t" r="r" b="b"/>
            <a:pathLst>
              <a:path w="10764" h="11015" extrusionOk="0">
                <a:moveTo>
                  <a:pt x="2179" y="8764"/>
                </a:moveTo>
                <a:lnTo>
                  <a:pt x="2179" y="9300"/>
                </a:lnTo>
                <a:lnTo>
                  <a:pt x="2167" y="9300"/>
                </a:lnTo>
                <a:cubicBezTo>
                  <a:pt x="2167" y="9347"/>
                  <a:pt x="2120" y="9383"/>
                  <a:pt x="2084" y="9383"/>
                </a:cubicBezTo>
                <a:lnTo>
                  <a:pt x="1989" y="9383"/>
                </a:lnTo>
                <a:cubicBezTo>
                  <a:pt x="1941" y="9383"/>
                  <a:pt x="1905" y="9347"/>
                  <a:pt x="1905" y="9300"/>
                </a:cubicBezTo>
                <a:lnTo>
                  <a:pt x="1905" y="8764"/>
                </a:lnTo>
                <a:close/>
                <a:moveTo>
                  <a:pt x="3870" y="8764"/>
                </a:moveTo>
                <a:lnTo>
                  <a:pt x="3870" y="9300"/>
                </a:lnTo>
                <a:lnTo>
                  <a:pt x="3846" y="9300"/>
                </a:lnTo>
                <a:cubicBezTo>
                  <a:pt x="3846" y="9347"/>
                  <a:pt x="3810" y="9383"/>
                  <a:pt x="3763" y="9383"/>
                </a:cubicBezTo>
                <a:lnTo>
                  <a:pt x="3667" y="9383"/>
                </a:lnTo>
                <a:cubicBezTo>
                  <a:pt x="3632" y="9383"/>
                  <a:pt x="3584" y="9347"/>
                  <a:pt x="3584" y="9300"/>
                </a:cubicBezTo>
                <a:lnTo>
                  <a:pt x="3584" y="8764"/>
                </a:lnTo>
                <a:close/>
                <a:moveTo>
                  <a:pt x="5537" y="8764"/>
                </a:moveTo>
                <a:lnTo>
                  <a:pt x="5537" y="9300"/>
                </a:lnTo>
                <a:lnTo>
                  <a:pt x="5513" y="9300"/>
                </a:lnTo>
                <a:cubicBezTo>
                  <a:pt x="5513" y="9347"/>
                  <a:pt x="5477" y="9383"/>
                  <a:pt x="5430" y="9383"/>
                </a:cubicBezTo>
                <a:lnTo>
                  <a:pt x="5334" y="9383"/>
                </a:lnTo>
                <a:cubicBezTo>
                  <a:pt x="5299" y="9383"/>
                  <a:pt x="5251" y="9347"/>
                  <a:pt x="5251" y="9300"/>
                </a:cubicBezTo>
                <a:lnTo>
                  <a:pt x="5251" y="8764"/>
                </a:lnTo>
                <a:close/>
                <a:moveTo>
                  <a:pt x="7215" y="8764"/>
                </a:moveTo>
                <a:lnTo>
                  <a:pt x="7215" y="9300"/>
                </a:lnTo>
                <a:lnTo>
                  <a:pt x="7204" y="9300"/>
                </a:lnTo>
                <a:cubicBezTo>
                  <a:pt x="7204" y="9347"/>
                  <a:pt x="7156" y="9383"/>
                  <a:pt x="7108" y="9383"/>
                </a:cubicBezTo>
                <a:lnTo>
                  <a:pt x="7025" y="9383"/>
                </a:lnTo>
                <a:cubicBezTo>
                  <a:pt x="6977" y="9383"/>
                  <a:pt x="6930" y="9347"/>
                  <a:pt x="6930" y="9300"/>
                </a:cubicBezTo>
                <a:lnTo>
                  <a:pt x="6930" y="8764"/>
                </a:lnTo>
                <a:close/>
                <a:moveTo>
                  <a:pt x="8894" y="8764"/>
                </a:moveTo>
                <a:lnTo>
                  <a:pt x="8894" y="9300"/>
                </a:lnTo>
                <a:lnTo>
                  <a:pt x="8882" y="9300"/>
                </a:lnTo>
                <a:cubicBezTo>
                  <a:pt x="8882" y="9347"/>
                  <a:pt x="8835" y="9383"/>
                  <a:pt x="8787" y="9383"/>
                </a:cubicBezTo>
                <a:lnTo>
                  <a:pt x="8704" y="9383"/>
                </a:lnTo>
                <a:cubicBezTo>
                  <a:pt x="8656" y="9383"/>
                  <a:pt x="8608" y="9347"/>
                  <a:pt x="8608" y="9300"/>
                </a:cubicBezTo>
                <a:lnTo>
                  <a:pt x="8608" y="8764"/>
                </a:lnTo>
                <a:close/>
                <a:moveTo>
                  <a:pt x="2703" y="8752"/>
                </a:moveTo>
                <a:lnTo>
                  <a:pt x="2703" y="10419"/>
                </a:lnTo>
                <a:lnTo>
                  <a:pt x="2179" y="10419"/>
                </a:lnTo>
                <a:lnTo>
                  <a:pt x="2179" y="9681"/>
                </a:lnTo>
                <a:cubicBezTo>
                  <a:pt x="2358" y="9645"/>
                  <a:pt x="2501" y="9478"/>
                  <a:pt x="2501" y="9288"/>
                </a:cubicBezTo>
                <a:lnTo>
                  <a:pt x="2501" y="8752"/>
                </a:lnTo>
                <a:close/>
                <a:moveTo>
                  <a:pt x="3227" y="8764"/>
                </a:moveTo>
                <a:lnTo>
                  <a:pt x="3227" y="9300"/>
                </a:lnTo>
                <a:cubicBezTo>
                  <a:pt x="3227" y="9490"/>
                  <a:pt x="3358" y="9657"/>
                  <a:pt x="3536" y="9704"/>
                </a:cubicBezTo>
                <a:lnTo>
                  <a:pt x="3536" y="10419"/>
                </a:lnTo>
                <a:lnTo>
                  <a:pt x="3013" y="10419"/>
                </a:lnTo>
                <a:lnTo>
                  <a:pt x="3013" y="8764"/>
                </a:lnTo>
                <a:close/>
                <a:moveTo>
                  <a:pt x="4370" y="8752"/>
                </a:moveTo>
                <a:lnTo>
                  <a:pt x="4370" y="10419"/>
                </a:lnTo>
                <a:lnTo>
                  <a:pt x="3846" y="10419"/>
                </a:lnTo>
                <a:lnTo>
                  <a:pt x="3846" y="9681"/>
                </a:lnTo>
                <a:cubicBezTo>
                  <a:pt x="4025" y="9645"/>
                  <a:pt x="4167" y="9478"/>
                  <a:pt x="4167" y="9288"/>
                </a:cubicBezTo>
                <a:lnTo>
                  <a:pt x="4167" y="8752"/>
                </a:lnTo>
                <a:close/>
                <a:moveTo>
                  <a:pt x="4906" y="8764"/>
                </a:moveTo>
                <a:lnTo>
                  <a:pt x="4906" y="9300"/>
                </a:lnTo>
                <a:cubicBezTo>
                  <a:pt x="4906" y="9490"/>
                  <a:pt x="5037" y="9657"/>
                  <a:pt x="5215" y="9704"/>
                </a:cubicBezTo>
                <a:lnTo>
                  <a:pt x="5215" y="10419"/>
                </a:lnTo>
                <a:lnTo>
                  <a:pt x="4703" y="10419"/>
                </a:lnTo>
                <a:lnTo>
                  <a:pt x="4703" y="8764"/>
                </a:lnTo>
                <a:close/>
                <a:moveTo>
                  <a:pt x="6049" y="8752"/>
                </a:moveTo>
                <a:lnTo>
                  <a:pt x="6049" y="10419"/>
                </a:lnTo>
                <a:lnTo>
                  <a:pt x="5537" y="10419"/>
                </a:lnTo>
                <a:lnTo>
                  <a:pt x="5537" y="9681"/>
                </a:lnTo>
                <a:cubicBezTo>
                  <a:pt x="5715" y="9645"/>
                  <a:pt x="5846" y="9478"/>
                  <a:pt x="5846" y="9288"/>
                </a:cubicBezTo>
                <a:lnTo>
                  <a:pt x="5846" y="8752"/>
                </a:lnTo>
                <a:close/>
                <a:moveTo>
                  <a:pt x="6573" y="8764"/>
                </a:moveTo>
                <a:lnTo>
                  <a:pt x="6573" y="9300"/>
                </a:lnTo>
                <a:cubicBezTo>
                  <a:pt x="6573" y="9490"/>
                  <a:pt x="6703" y="9657"/>
                  <a:pt x="6882" y="9704"/>
                </a:cubicBezTo>
                <a:lnTo>
                  <a:pt x="6882" y="10419"/>
                </a:lnTo>
                <a:lnTo>
                  <a:pt x="6370" y="10419"/>
                </a:lnTo>
                <a:lnTo>
                  <a:pt x="6370" y="8764"/>
                </a:lnTo>
                <a:close/>
                <a:moveTo>
                  <a:pt x="7739" y="8752"/>
                </a:moveTo>
                <a:lnTo>
                  <a:pt x="7739" y="10419"/>
                </a:lnTo>
                <a:lnTo>
                  <a:pt x="7215" y="10419"/>
                </a:lnTo>
                <a:lnTo>
                  <a:pt x="7215" y="9681"/>
                </a:lnTo>
                <a:cubicBezTo>
                  <a:pt x="7394" y="9645"/>
                  <a:pt x="7525" y="9478"/>
                  <a:pt x="7525" y="9288"/>
                </a:cubicBezTo>
                <a:lnTo>
                  <a:pt x="7525" y="8752"/>
                </a:lnTo>
                <a:close/>
                <a:moveTo>
                  <a:pt x="8251" y="8764"/>
                </a:moveTo>
                <a:lnTo>
                  <a:pt x="8251" y="9300"/>
                </a:lnTo>
                <a:cubicBezTo>
                  <a:pt x="8251" y="9490"/>
                  <a:pt x="8394" y="9657"/>
                  <a:pt x="8573" y="9704"/>
                </a:cubicBezTo>
                <a:lnTo>
                  <a:pt x="8573" y="10419"/>
                </a:lnTo>
                <a:lnTo>
                  <a:pt x="8049" y="10419"/>
                </a:lnTo>
                <a:lnTo>
                  <a:pt x="8049" y="8764"/>
                </a:lnTo>
                <a:close/>
                <a:moveTo>
                  <a:pt x="9406" y="8752"/>
                </a:moveTo>
                <a:lnTo>
                  <a:pt x="9406" y="10419"/>
                </a:lnTo>
                <a:lnTo>
                  <a:pt x="8882" y="10419"/>
                </a:lnTo>
                <a:lnTo>
                  <a:pt x="8882" y="9681"/>
                </a:lnTo>
                <a:cubicBezTo>
                  <a:pt x="9061" y="9645"/>
                  <a:pt x="9192" y="9478"/>
                  <a:pt x="9192" y="9288"/>
                </a:cubicBezTo>
                <a:lnTo>
                  <a:pt x="9192" y="8752"/>
                </a:lnTo>
                <a:close/>
                <a:moveTo>
                  <a:pt x="1560" y="8764"/>
                </a:moveTo>
                <a:lnTo>
                  <a:pt x="1560" y="9300"/>
                </a:lnTo>
                <a:cubicBezTo>
                  <a:pt x="1560" y="9490"/>
                  <a:pt x="1691" y="9657"/>
                  <a:pt x="1870" y="9704"/>
                </a:cubicBezTo>
                <a:lnTo>
                  <a:pt x="1870" y="10431"/>
                </a:lnTo>
                <a:lnTo>
                  <a:pt x="1346" y="10431"/>
                </a:lnTo>
                <a:lnTo>
                  <a:pt x="1346" y="10419"/>
                </a:lnTo>
                <a:lnTo>
                  <a:pt x="1346" y="8764"/>
                </a:lnTo>
                <a:close/>
                <a:moveTo>
                  <a:pt x="1024" y="8764"/>
                </a:moveTo>
                <a:lnTo>
                  <a:pt x="1024" y="10574"/>
                </a:lnTo>
                <a:lnTo>
                  <a:pt x="1024" y="10681"/>
                </a:lnTo>
                <a:lnTo>
                  <a:pt x="334" y="10681"/>
                </a:lnTo>
                <a:cubicBezTo>
                  <a:pt x="322" y="10681"/>
                  <a:pt x="322" y="10669"/>
                  <a:pt x="322" y="10669"/>
                </a:cubicBezTo>
                <a:lnTo>
                  <a:pt x="322" y="8764"/>
                </a:lnTo>
                <a:close/>
                <a:moveTo>
                  <a:pt x="10430" y="8764"/>
                </a:moveTo>
                <a:lnTo>
                  <a:pt x="10430" y="10669"/>
                </a:lnTo>
                <a:cubicBezTo>
                  <a:pt x="10430" y="10681"/>
                  <a:pt x="10418" y="10681"/>
                  <a:pt x="10418" y="10681"/>
                </a:cubicBezTo>
                <a:lnTo>
                  <a:pt x="9728" y="10681"/>
                </a:lnTo>
                <a:lnTo>
                  <a:pt x="9728" y="10574"/>
                </a:lnTo>
                <a:lnTo>
                  <a:pt x="9728" y="8764"/>
                </a:lnTo>
                <a:close/>
                <a:moveTo>
                  <a:pt x="4203" y="1"/>
                </a:moveTo>
                <a:cubicBezTo>
                  <a:pt x="1881" y="1"/>
                  <a:pt x="0" y="1882"/>
                  <a:pt x="0" y="4204"/>
                </a:cubicBezTo>
                <a:lnTo>
                  <a:pt x="0" y="10669"/>
                </a:lnTo>
                <a:cubicBezTo>
                  <a:pt x="0" y="10859"/>
                  <a:pt x="143" y="11014"/>
                  <a:pt x="334" y="11014"/>
                </a:cubicBezTo>
                <a:lnTo>
                  <a:pt x="1191" y="11014"/>
                </a:lnTo>
                <a:cubicBezTo>
                  <a:pt x="1274" y="11014"/>
                  <a:pt x="1346" y="10931"/>
                  <a:pt x="1346" y="10847"/>
                </a:cubicBezTo>
                <a:lnTo>
                  <a:pt x="1346" y="10740"/>
                </a:lnTo>
                <a:lnTo>
                  <a:pt x="9418" y="10740"/>
                </a:lnTo>
                <a:lnTo>
                  <a:pt x="9418" y="10847"/>
                </a:lnTo>
                <a:cubicBezTo>
                  <a:pt x="9418" y="10931"/>
                  <a:pt x="9490" y="11014"/>
                  <a:pt x="9573" y="11014"/>
                </a:cubicBezTo>
                <a:lnTo>
                  <a:pt x="10430" y="11014"/>
                </a:lnTo>
                <a:cubicBezTo>
                  <a:pt x="10621" y="11014"/>
                  <a:pt x="10764" y="10859"/>
                  <a:pt x="10764" y="10669"/>
                </a:cubicBezTo>
                <a:lnTo>
                  <a:pt x="10764" y="7264"/>
                </a:lnTo>
                <a:cubicBezTo>
                  <a:pt x="10752" y="6573"/>
                  <a:pt x="10204" y="6025"/>
                  <a:pt x="9525" y="6025"/>
                </a:cubicBezTo>
                <a:lnTo>
                  <a:pt x="9323" y="6025"/>
                </a:lnTo>
                <a:cubicBezTo>
                  <a:pt x="8823" y="6025"/>
                  <a:pt x="8418" y="5609"/>
                  <a:pt x="8418" y="5120"/>
                </a:cubicBezTo>
                <a:lnTo>
                  <a:pt x="8418" y="4228"/>
                </a:lnTo>
                <a:cubicBezTo>
                  <a:pt x="8418" y="3977"/>
                  <a:pt x="8406" y="3751"/>
                  <a:pt x="8358" y="3525"/>
                </a:cubicBezTo>
                <a:cubicBezTo>
                  <a:pt x="8348" y="3444"/>
                  <a:pt x="8278" y="3389"/>
                  <a:pt x="8213" y="3389"/>
                </a:cubicBezTo>
                <a:cubicBezTo>
                  <a:pt x="8202" y="3389"/>
                  <a:pt x="8191" y="3391"/>
                  <a:pt x="8180" y="3394"/>
                </a:cubicBezTo>
                <a:cubicBezTo>
                  <a:pt x="8097" y="3406"/>
                  <a:pt x="8037" y="3489"/>
                  <a:pt x="8049" y="3573"/>
                </a:cubicBezTo>
                <a:cubicBezTo>
                  <a:pt x="8073" y="3775"/>
                  <a:pt x="8108" y="4001"/>
                  <a:pt x="8108" y="4228"/>
                </a:cubicBezTo>
                <a:lnTo>
                  <a:pt x="8108" y="5120"/>
                </a:lnTo>
                <a:cubicBezTo>
                  <a:pt x="8108" y="5799"/>
                  <a:pt x="8656" y="6347"/>
                  <a:pt x="9347" y="6347"/>
                </a:cubicBezTo>
                <a:lnTo>
                  <a:pt x="9537" y="6347"/>
                </a:lnTo>
                <a:cubicBezTo>
                  <a:pt x="10037" y="6347"/>
                  <a:pt x="10442" y="6764"/>
                  <a:pt x="10442" y="7264"/>
                </a:cubicBezTo>
                <a:lnTo>
                  <a:pt x="10442" y="7657"/>
                </a:lnTo>
                <a:lnTo>
                  <a:pt x="1893" y="7657"/>
                </a:lnTo>
                <a:cubicBezTo>
                  <a:pt x="1810" y="7657"/>
                  <a:pt x="1739" y="7740"/>
                  <a:pt x="1739" y="7823"/>
                </a:cubicBezTo>
                <a:cubicBezTo>
                  <a:pt x="1739" y="7918"/>
                  <a:pt x="1810" y="7990"/>
                  <a:pt x="1893" y="7990"/>
                </a:cubicBezTo>
                <a:lnTo>
                  <a:pt x="10442" y="7990"/>
                </a:lnTo>
                <a:lnTo>
                  <a:pt x="10442" y="8454"/>
                </a:lnTo>
                <a:lnTo>
                  <a:pt x="334" y="8454"/>
                </a:lnTo>
                <a:lnTo>
                  <a:pt x="334" y="7990"/>
                </a:lnTo>
                <a:lnTo>
                  <a:pt x="1143" y="7990"/>
                </a:lnTo>
                <a:cubicBezTo>
                  <a:pt x="1227" y="7990"/>
                  <a:pt x="1310" y="7918"/>
                  <a:pt x="1310" y="7823"/>
                </a:cubicBezTo>
                <a:cubicBezTo>
                  <a:pt x="1310" y="7740"/>
                  <a:pt x="1227" y="7657"/>
                  <a:pt x="1143" y="7657"/>
                </a:cubicBezTo>
                <a:lnTo>
                  <a:pt x="334" y="7657"/>
                </a:lnTo>
                <a:lnTo>
                  <a:pt x="334" y="4204"/>
                </a:lnTo>
                <a:cubicBezTo>
                  <a:pt x="334" y="2061"/>
                  <a:pt x="2084" y="322"/>
                  <a:pt x="4215" y="322"/>
                </a:cubicBezTo>
                <a:cubicBezTo>
                  <a:pt x="5025" y="322"/>
                  <a:pt x="5799" y="560"/>
                  <a:pt x="6453" y="1037"/>
                </a:cubicBezTo>
                <a:cubicBezTo>
                  <a:pt x="7096" y="1489"/>
                  <a:pt x="7585" y="2120"/>
                  <a:pt x="7858" y="2858"/>
                </a:cubicBezTo>
                <a:cubicBezTo>
                  <a:pt x="7876" y="2920"/>
                  <a:pt x="7933" y="2955"/>
                  <a:pt x="7994" y="2955"/>
                </a:cubicBezTo>
                <a:cubicBezTo>
                  <a:pt x="8016" y="2955"/>
                  <a:pt x="8039" y="2951"/>
                  <a:pt x="8061" y="2942"/>
                </a:cubicBezTo>
                <a:cubicBezTo>
                  <a:pt x="8156" y="2918"/>
                  <a:pt x="8180" y="2823"/>
                  <a:pt x="8156" y="2739"/>
                </a:cubicBezTo>
                <a:cubicBezTo>
                  <a:pt x="7858" y="1942"/>
                  <a:pt x="7335" y="1263"/>
                  <a:pt x="6632" y="775"/>
                </a:cubicBezTo>
                <a:cubicBezTo>
                  <a:pt x="5918" y="263"/>
                  <a:pt x="5084" y="1"/>
                  <a:pt x="4203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099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4" name="Google Shape;1094;p42"/>
          <p:cNvGrpSpPr/>
          <p:nvPr/>
        </p:nvGrpSpPr>
        <p:grpSpPr>
          <a:xfrm>
            <a:off x="723837" y="552000"/>
            <a:ext cx="1244188" cy="1640915"/>
            <a:chOff x="723837" y="552000"/>
            <a:chExt cx="1244188" cy="1640915"/>
          </a:xfrm>
        </p:grpSpPr>
        <p:sp>
          <p:nvSpPr>
            <p:cNvPr id="1095" name="Google Shape;1095;p42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2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8" name="Google Shape;1098;p42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1099" name="Google Shape;1099;p42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2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1" name="Google Shape;1101;p42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1102" name="Google Shape;1102;p42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2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2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5" name="Google Shape;1105;p42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1106" name="Google Shape;1106;p42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2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2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2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42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2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2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2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4" name="Google Shape;1114;p42"/>
            <p:cNvSpPr txBox="1"/>
            <p:nvPr/>
          </p:nvSpPr>
          <p:spPr>
            <a:xfrm>
              <a:off x="1085175" y="1029513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Search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1115" name="Google Shape;1115;p42"/>
            <p:cNvSpPr txBox="1"/>
            <p:nvPr/>
          </p:nvSpPr>
          <p:spPr>
            <a:xfrm>
              <a:off x="1085175" y="1526138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Home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1116" name="Google Shape;1116;p42"/>
            <p:cNvSpPr txBox="1"/>
            <p:nvPr/>
          </p:nvSpPr>
          <p:spPr>
            <a:xfrm>
              <a:off x="1085175" y="2007575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Library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cxnSp>
          <p:nvCxnSpPr>
            <p:cNvPr id="1117" name="Google Shape;1117;p42"/>
            <p:cNvCxnSpPr/>
            <p:nvPr/>
          </p:nvCxnSpPr>
          <p:spPr>
            <a:xfrm>
              <a:off x="729625" y="1355100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8" name="Google Shape;1118;p42"/>
            <p:cNvCxnSpPr/>
            <p:nvPr/>
          </p:nvCxnSpPr>
          <p:spPr>
            <a:xfrm>
              <a:off x="729625" y="1845525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19" name="Google Shape;1119;p42"/>
          <p:cNvGrpSpPr/>
          <p:nvPr/>
        </p:nvGrpSpPr>
        <p:grpSpPr>
          <a:xfrm>
            <a:off x="2465285" y="552003"/>
            <a:ext cx="599322" cy="250348"/>
            <a:chOff x="2465285" y="552003"/>
            <a:chExt cx="599322" cy="250348"/>
          </a:xfrm>
        </p:grpSpPr>
        <p:sp>
          <p:nvSpPr>
            <p:cNvPr id="1120" name="Google Shape;1120;p42"/>
            <p:cNvSpPr/>
            <p:nvPr/>
          </p:nvSpPr>
          <p:spPr>
            <a:xfrm>
              <a:off x="2465285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2569277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2" name="Google Shape;1122;p42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2"/>
            <p:cNvSpPr/>
            <p:nvPr/>
          </p:nvSpPr>
          <p:spPr>
            <a:xfrm flipH="1">
              <a:off x="2912966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7" name="Google Shape;1588;p49">
            <a:extLst>
              <a:ext uri="{FF2B5EF4-FFF2-40B4-BE49-F238E27FC236}">
                <a16:creationId xmlns:a16="http://schemas.microsoft.com/office/drawing/2014/main" id="{54EB87BC-E519-4953-8B15-B58D0B2808F6}"/>
              </a:ext>
            </a:extLst>
          </p:cNvPr>
          <p:cNvSpPr txBox="1">
            <a:spLocks/>
          </p:cNvSpPr>
          <p:nvPr/>
        </p:nvSpPr>
        <p:spPr>
          <a:xfrm>
            <a:off x="3152663" y="516752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0800" b="0" i="0" u="none" strike="noStrike" cap="none">
                <a:solidFill>
                  <a:schemeClr val="lt2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20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20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20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20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20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20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20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20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BEST SELLING COMPOSER</a:t>
            </a:r>
          </a:p>
        </p:txBody>
      </p:sp>
      <p:sp>
        <p:nvSpPr>
          <p:cNvPr id="40" name="Google Shape;697;p36">
            <a:extLst>
              <a:ext uri="{FF2B5EF4-FFF2-40B4-BE49-F238E27FC236}">
                <a16:creationId xmlns:a16="http://schemas.microsoft.com/office/drawing/2014/main" id="{A9DA8C0B-F260-4CAD-B62B-06F23E2F5929}"/>
              </a:ext>
            </a:extLst>
          </p:cNvPr>
          <p:cNvSpPr/>
          <p:nvPr/>
        </p:nvSpPr>
        <p:spPr>
          <a:xfrm>
            <a:off x="5847191" y="1198749"/>
            <a:ext cx="2755258" cy="2501882"/>
          </a:xfrm>
          <a:prstGeom prst="roundRect">
            <a:avLst>
              <a:gd name="adj" fmla="val 12921"/>
            </a:avLst>
          </a:prstGeom>
          <a:solidFill>
            <a:schemeClr val="tx1"/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698;p36">
            <a:extLst>
              <a:ext uri="{FF2B5EF4-FFF2-40B4-BE49-F238E27FC236}">
                <a16:creationId xmlns:a16="http://schemas.microsoft.com/office/drawing/2014/main" id="{0470CDD0-BB00-4CA1-A310-35238FE66A0A}"/>
              </a:ext>
            </a:extLst>
          </p:cNvPr>
          <p:cNvSpPr/>
          <p:nvPr/>
        </p:nvSpPr>
        <p:spPr>
          <a:xfrm>
            <a:off x="5847116" y="1198748"/>
            <a:ext cx="2755258" cy="36330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700;p36">
            <a:extLst>
              <a:ext uri="{FF2B5EF4-FFF2-40B4-BE49-F238E27FC236}">
                <a16:creationId xmlns:a16="http://schemas.microsoft.com/office/drawing/2014/main" id="{32F1CA77-7AC0-4AF6-9B10-22845E6A4768}"/>
              </a:ext>
            </a:extLst>
          </p:cNvPr>
          <p:cNvGrpSpPr/>
          <p:nvPr/>
        </p:nvGrpSpPr>
        <p:grpSpPr>
          <a:xfrm>
            <a:off x="5980257" y="1348439"/>
            <a:ext cx="366543" cy="83545"/>
            <a:chOff x="729625" y="552000"/>
            <a:chExt cx="404650" cy="98100"/>
          </a:xfrm>
        </p:grpSpPr>
        <p:sp>
          <p:nvSpPr>
            <p:cNvPr id="43" name="Google Shape;701;p36">
              <a:extLst>
                <a:ext uri="{FF2B5EF4-FFF2-40B4-BE49-F238E27FC236}">
                  <a16:creationId xmlns:a16="http://schemas.microsoft.com/office/drawing/2014/main" id="{F6EB9946-B579-4DB9-9B1A-C23292EBD490}"/>
                </a:ext>
              </a:extLst>
            </p:cNvPr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02;p36">
              <a:extLst>
                <a:ext uri="{FF2B5EF4-FFF2-40B4-BE49-F238E27FC236}">
                  <a16:creationId xmlns:a16="http://schemas.microsoft.com/office/drawing/2014/main" id="{0472D11C-CEBA-4104-9233-FFE267E130D0}"/>
                </a:ext>
              </a:extLst>
            </p:cNvPr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03;p36">
              <a:extLst>
                <a:ext uri="{FF2B5EF4-FFF2-40B4-BE49-F238E27FC236}">
                  <a16:creationId xmlns:a16="http://schemas.microsoft.com/office/drawing/2014/main" id="{1F7CE36C-8900-4CD0-9C66-A5DBFFF43099}"/>
                </a:ext>
              </a:extLst>
            </p:cNvPr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292;p30">
            <a:extLst>
              <a:ext uri="{FF2B5EF4-FFF2-40B4-BE49-F238E27FC236}">
                <a16:creationId xmlns:a16="http://schemas.microsoft.com/office/drawing/2014/main" id="{AD811100-F038-4EFE-8B97-BEC512D6EE03}"/>
              </a:ext>
            </a:extLst>
          </p:cNvPr>
          <p:cNvSpPr txBox="1">
            <a:spLocks/>
          </p:cNvSpPr>
          <p:nvPr/>
        </p:nvSpPr>
        <p:spPr>
          <a:xfrm>
            <a:off x="5915709" y="1622718"/>
            <a:ext cx="2622117" cy="3188883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SELECT T.COMPOSER, SUM(TOTAL) AS REVENUE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	FROM TRACK T JOIN 	INVOICE_LINE IL 	ON 	IL.TRACK_ID = T.TRACK_ID     	JOIN INVOICE I     ON 	I.INVOICE_ID = IL.INVOICE_ID GROUP BY T.COMPOSERO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RDER BY REVENUE DESC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LIMIT 1;</a:t>
            </a:r>
          </a:p>
        </p:txBody>
      </p:sp>
      <p:sp>
        <p:nvSpPr>
          <p:cNvPr id="47" name="Google Shape;1180;p44">
            <a:extLst>
              <a:ext uri="{FF2B5EF4-FFF2-40B4-BE49-F238E27FC236}">
                <a16:creationId xmlns:a16="http://schemas.microsoft.com/office/drawing/2014/main" id="{D739DD5A-EDDA-40AC-A8B1-6139723D1DFB}"/>
              </a:ext>
            </a:extLst>
          </p:cNvPr>
          <p:cNvSpPr/>
          <p:nvPr/>
        </p:nvSpPr>
        <p:spPr>
          <a:xfrm>
            <a:off x="2351664" y="1219967"/>
            <a:ext cx="3111888" cy="2298638"/>
          </a:xfrm>
          <a:prstGeom prst="roundRect">
            <a:avLst>
              <a:gd name="adj" fmla="val 1095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42"/>
          <p:cNvSpPr txBox="1">
            <a:spLocks noGrp="1"/>
          </p:cNvSpPr>
          <p:nvPr>
            <p:ph type="title"/>
          </p:nvPr>
        </p:nvSpPr>
        <p:spPr>
          <a:xfrm>
            <a:off x="2453267" y="1450597"/>
            <a:ext cx="3094117" cy="1452449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lt2"/>
                </a:solidFill>
              </a:rPr>
              <a:t>Alanis </a:t>
            </a:r>
            <a:r>
              <a:rPr lang="en-US" sz="3000" dirty="0" err="1">
                <a:solidFill>
                  <a:schemeClr val="lt2"/>
                </a:solidFill>
              </a:rPr>
              <a:t>Morissette</a:t>
            </a:r>
            <a:r>
              <a:rPr lang="en-US" sz="3000" dirty="0">
                <a:solidFill>
                  <a:schemeClr val="lt2"/>
                </a:solidFill>
              </a:rPr>
              <a:t> &amp; Glenn Ballard</a:t>
            </a:r>
            <a:endParaRPr sz="3000"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268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4" name="Google Shape;1094;p42"/>
          <p:cNvGrpSpPr/>
          <p:nvPr/>
        </p:nvGrpSpPr>
        <p:grpSpPr>
          <a:xfrm>
            <a:off x="723837" y="552000"/>
            <a:ext cx="1244188" cy="1640915"/>
            <a:chOff x="723837" y="552000"/>
            <a:chExt cx="1244188" cy="1640915"/>
          </a:xfrm>
        </p:grpSpPr>
        <p:sp>
          <p:nvSpPr>
            <p:cNvPr id="1095" name="Google Shape;1095;p42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2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8" name="Google Shape;1098;p42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1099" name="Google Shape;1099;p42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2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1" name="Google Shape;1101;p42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1102" name="Google Shape;1102;p42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2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2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5" name="Google Shape;1105;p42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1106" name="Google Shape;1106;p42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2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2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2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42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2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2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2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4" name="Google Shape;1114;p42"/>
            <p:cNvSpPr txBox="1"/>
            <p:nvPr/>
          </p:nvSpPr>
          <p:spPr>
            <a:xfrm>
              <a:off x="1085175" y="1029513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Search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1115" name="Google Shape;1115;p42"/>
            <p:cNvSpPr txBox="1"/>
            <p:nvPr/>
          </p:nvSpPr>
          <p:spPr>
            <a:xfrm>
              <a:off x="1085175" y="1526138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Home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1116" name="Google Shape;1116;p42"/>
            <p:cNvSpPr txBox="1"/>
            <p:nvPr/>
          </p:nvSpPr>
          <p:spPr>
            <a:xfrm>
              <a:off x="1085175" y="2007575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Library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cxnSp>
          <p:nvCxnSpPr>
            <p:cNvPr id="1117" name="Google Shape;1117;p42"/>
            <p:cNvCxnSpPr/>
            <p:nvPr/>
          </p:nvCxnSpPr>
          <p:spPr>
            <a:xfrm>
              <a:off x="729625" y="1355100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8" name="Google Shape;1118;p42"/>
            <p:cNvCxnSpPr/>
            <p:nvPr/>
          </p:nvCxnSpPr>
          <p:spPr>
            <a:xfrm>
              <a:off x="729625" y="1845525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19" name="Google Shape;1119;p42"/>
          <p:cNvGrpSpPr/>
          <p:nvPr/>
        </p:nvGrpSpPr>
        <p:grpSpPr>
          <a:xfrm>
            <a:off x="2465285" y="552003"/>
            <a:ext cx="599322" cy="250348"/>
            <a:chOff x="2465285" y="552003"/>
            <a:chExt cx="599322" cy="250348"/>
          </a:xfrm>
        </p:grpSpPr>
        <p:sp>
          <p:nvSpPr>
            <p:cNvPr id="1120" name="Google Shape;1120;p42"/>
            <p:cNvSpPr/>
            <p:nvPr/>
          </p:nvSpPr>
          <p:spPr>
            <a:xfrm>
              <a:off x="2465285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2569277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2" name="Google Shape;1122;p42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2"/>
            <p:cNvSpPr/>
            <p:nvPr/>
          </p:nvSpPr>
          <p:spPr>
            <a:xfrm flipH="1">
              <a:off x="2912966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7" name="Google Shape;1588;p49">
            <a:extLst>
              <a:ext uri="{FF2B5EF4-FFF2-40B4-BE49-F238E27FC236}">
                <a16:creationId xmlns:a16="http://schemas.microsoft.com/office/drawing/2014/main" id="{54EB87BC-E519-4953-8B15-B58D0B2808F6}"/>
              </a:ext>
            </a:extLst>
          </p:cNvPr>
          <p:cNvSpPr txBox="1">
            <a:spLocks/>
          </p:cNvSpPr>
          <p:nvPr/>
        </p:nvSpPr>
        <p:spPr>
          <a:xfrm>
            <a:off x="3152663" y="538268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0800" b="0" i="0" u="none" strike="noStrike" cap="none">
                <a:solidFill>
                  <a:schemeClr val="lt2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20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20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20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20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20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20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20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20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pPr lvl="0"/>
            <a:r>
              <a:rPr lang="en-IN" sz="2000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ONLINE MUSIC STORE ANALYSIS</a:t>
            </a:r>
          </a:p>
        </p:txBody>
      </p:sp>
      <p:sp>
        <p:nvSpPr>
          <p:cNvPr id="48" name="Google Shape;1774;p51">
            <a:extLst>
              <a:ext uri="{FF2B5EF4-FFF2-40B4-BE49-F238E27FC236}">
                <a16:creationId xmlns:a16="http://schemas.microsoft.com/office/drawing/2014/main" id="{0E788904-0363-4F36-8068-84AE4F871943}"/>
              </a:ext>
            </a:extLst>
          </p:cNvPr>
          <p:cNvSpPr txBox="1">
            <a:spLocks/>
          </p:cNvSpPr>
          <p:nvPr/>
        </p:nvSpPr>
        <p:spPr>
          <a:xfrm>
            <a:off x="2808974" y="944100"/>
            <a:ext cx="4262100" cy="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exend Deca Medium"/>
              <a:buNone/>
              <a:defRPr sz="42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exend Deca Medium"/>
              <a:buNone/>
              <a:defRPr sz="42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exend Deca Medium"/>
              <a:buNone/>
              <a:defRPr sz="42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exend Deca Medium"/>
              <a:buNone/>
              <a:defRPr sz="42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exend Deca Medium"/>
              <a:buNone/>
              <a:defRPr sz="42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exend Deca Medium"/>
              <a:buNone/>
              <a:defRPr sz="42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exend Deca Medium"/>
              <a:buNone/>
              <a:defRPr sz="42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exend Deca Medium"/>
              <a:buNone/>
              <a:defRPr sz="42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exend Deca Medium"/>
              <a:buNone/>
              <a:defRPr sz="42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r>
              <a:rPr lang="en-IN"/>
              <a:t>Thanks!</a:t>
            </a:r>
            <a:endParaRPr lang="en-IN" dirty="0"/>
          </a:p>
        </p:txBody>
      </p:sp>
      <p:sp>
        <p:nvSpPr>
          <p:cNvPr id="49" name="Google Shape;1775;p51">
            <a:extLst>
              <a:ext uri="{FF2B5EF4-FFF2-40B4-BE49-F238E27FC236}">
                <a16:creationId xmlns:a16="http://schemas.microsoft.com/office/drawing/2014/main" id="{E5562A37-7FF2-494C-A555-063CC1A0E5E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808974" y="2332272"/>
            <a:ext cx="4262100" cy="75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Kamaljangir795@gmail.com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+91 8725920612</a:t>
            </a:r>
            <a:endParaRPr dirty="0"/>
          </a:p>
          <a:p>
            <a:pPr marL="0" lvl="0" indent="0"/>
            <a:r>
              <a:rPr lang="en-IN" dirty="0"/>
              <a:t>https://kamaljangir1.github.io/</a:t>
            </a:r>
            <a:endParaRPr dirty="0"/>
          </a:p>
        </p:txBody>
      </p:sp>
      <p:sp>
        <p:nvSpPr>
          <p:cNvPr id="50" name="Google Shape;1776;p51">
            <a:extLst>
              <a:ext uri="{FF2B5EF4-FFF2-40B4-BE49-F238E27FC236}">
                <a16:creationId xmlns:a16="http://schemas.microsoft.com/office/drawing/2014/main" id="{54387D5E-C236-4838-8022-79503791A1EC}"/>
              </a:ext>
            </a:extLst>
          </p:cNvPr>
          <p:cNvSpPr txBox="1">
            <a:spLocks/>
          </p:cNvSpPr>
          <p:nvPr/>
        </p:nvSpPr>
        <p:spPr>
          <a:xfrm>
            <a:off x="2808974" y="1866629"/>
            <a:ext cx="4262100" cy="359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 you have any questions?</a:t>
            </a:r>
          </a:p>
        </p:txBody>
      </p:sp>
      <p:sp>
        <p:nvSpPr>
          <p:cNvPr id="51" name="Google Shape;1808;p51">
            <a:extLst>
              <a:ext uri="{FF2B5EF4-FFF2-40B4-BE49-F238E27FC236}">
                <a16:creationId xmlns:a16="http://schemas.microsoft.com/office/drawing/2014/main" id="{45DF585C-B157-47D4-812A-B2750A4F669A}"/>
              </a:ext>
            </a:extLst>
          </p:cNvPr>
          <p:cNvSpPr txBox="1"/>
          <p:nvPr/>
        </p:nvSpPr>
        <p:spPr>
          <a:xfrm>
            <a:off x="2808974" y="3753702"/>
            <a:ext cx="3000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1000" b="1" dirty="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THANK YO SO MUCH</a:t>
            </a:r>
            <a:endParaRPr sz="1000" b="1" dirty="0">
              <a:solidFill>
                <a:schemeClr val="dk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52" name="Google Shape;1828;p51">
            <a:extLst>
              <a:ext uri="{FF2B5EF4-FFF2-40B4-BE49-F238E27FC236}">
                <a16:creationId xmlns:a16="http://schemas.microsoft.com/office/drawing/2014/main" id="{F4CBC9F1-B15F-4F2D-BC35-E763654A788D}"/>
              </a:ext>
            </a:extLst>
          </p:cNvPr>
          <p:cNvSpPr/>
          <p:nvPr/>
        </p:nvSpPr>
        <p:spPr>
          <a:xfrm>
            <a:off x="2980400" y="3401787"/>
            <a:ext cx="1905600" cy="39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829;p51">
            <a:extLst>
              <a:ext uri="{FF2B5EF4-FFF2-40B4-BE49-F238E27FC236}">
                <a16:creationId xmlns:a16="http://schemas.microsoft.com/office/drawing/2014/main" id="{CBC96662-38C4-46E8-8E16-9610D9260B0D}"/>
              </a:ext>
            </a:extLst>
          </p:cNvPr>
          <p:cNvSpPr/>
          <p:nvPr/>
        </p:nvSpPr>
        <p:spPr>
          <a:xfrm>
            <a:off x="2980400" y="3401828"/>
            <a:ext cx="646900" cy="38915"/>
          </a:xfrm>
          <a:custGeom>
            <a:avLst/>
            <a:gdLst/>
            <a:ahLst/>
            <a:cxnLst/>
            <a:rect l="l" t="t" r="r" b="b"/>
            <a:pathLst>
              <a:path w="11304" h="680" extrusionOk="0">
                <a:moveTo>
                  <a:pt x="347" y="0"/>
                </a:moveTo>
                <a:cubicBezTo>
                  <a:pt x="153" y="0"/>
                  <a:pt x="0" y="152"/>
                  <a:pt x="0" y="347"/>
                </a:cubicBezTo>
                <a:cubicBezTo>
                  <a:pt x="0" y="527"/>
                  <a:pt x="153" y="679"/>
                  <a:pt x="347" y="679"/>
                </a:cubicBezTo>
                <a:lnTo>
                  <a:pt x="11248" y="679"/>
                </a:lnTo>
                <a:cubicBezTo>
                  <a:pt x="11248" y="458"/>
                  <a:pt x="11261" y="222"/>
                  <a:pt x="11303" y="0"/>
                </a:cubicBezTo>
                <a:close/>
              </a:path>
            </a:pathLst>
          </a:custGeom>
          <a:solidFill>
            <a:srgbClr val="FF6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1830;p51">
            <a:extLst>
              <a:ext uri="{FF2B5EF4-FFF2-40B4-BE49-F238E27FC236}">
                <a16:creationId xmlns:a16="http://schemas.microsoft.com/office/drawing/2014/main" id="{B65C4617-B016-43AA-B557-383ABB3058CF}"/>
              </a:ext>
            </a:extLst>
          </p:cNvPr>
          <p:cNvGrpSpPr/>
          <p:nvPr/>
        </p:nvGrpSpPr>
        <p:grpSpPr>
          <a:xfrm>
            <a:off x="3525657" y="3342255"/>
            <a:ext cx="146045" cy="146102"/>
            <a:chOff x="5621557" y="3469093"/>
            <a:chExt cx="146045" cy="146102"/>
          </a:xfrm>
        </p:grpSpPr>
        <p:sp>
          <p:nvSpPr>
            <p:cNvPr id="55" name="Google Shape;1831;p51">
              <a:extLst>
                <a:ext uri="{FF2B5EF4-FFF2-40B4-BE49-F238E27FC236}">
                  <a16:creationId xmlns:a16="http://schemas.microsoft.com/office/drawing/2014/main" id="{2859D7B0-FF83-48AD-8A14-9F0B0226C036}"/>
                </a:ext>
              </a:extLst>
            </p:cNvPr>
            <p:cNvSpPr/>
            <p:nvPr/>
          </p:nvSpPr>
          <p:spPr>
            <a:xfrm>
              <a:off x="5621557" y="3469093"/>
              <a:ext cx="146045" cy="146102"/>
            </a:xfrm>
            <a:custGeom>
              <a:avLst/>
              <a:gdLst/>
              <a:ahLst/>
              <a:cxnLst/>
              <a:rect l="l" t="t" r="r" b="b"/>
              <a:pathLst>
                <a:path w="2552" h="2553" extrusionOk="0">
                  <a:moveTo>
                    <a:pt x="1276" y="1"/>
                  </a:moveTo>
                  <a:cubicBezTo>
                    <a:pt x="568" y="1"/>
                    <a:pt x="0" y="570"/>
                    <a:pt x="0" y="1277"/>
                  </a:cubicBezTo>
                  <a:cubicBezTo>
                    <a:pt x="0" y="1984"/>
                    <a:pt x="568" y="2552"/>
                    <a:pt x="1276" y="2552"/>
                  </a:cubicBezTo>
                  <a:cubicBezTo>
                    <a:pt x="1983" y="2552"/>
                    <a:pt x="2552" y="1984"/>
                    <a:pt x="2552" y="1277"/>
                  </a:cubicBezTo>
                  <a:cubicBezTo>
                    <a:pt x="2552" y="570"/>
                    <a:pt x="1983" y="1"/>
                    <a:pt x="1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832;p51">
              <a:extLst>
                <a:ext uri="{FF2B5EF4-FFF2-40B4-BE49-F238E27FC236}">
                  <a16:creationId xmlns:a16="http://schemas.microsoft.com/office/drawing/2014/main" id="{675774B5-D994-4C3F-83A9-0D1C61C81C01}"/>
                </a:ext>
              </a:extLst>
            </p:cNvPr>
            <p:cNvSpPr/>
            <p:nvPr/>
          </p:nvSpPr>
          <p:spPr>
            <a:xfrm>
              <a:off x="5665965" y="3513558"/>
              <a:ext cx="57228" cy="57170"/>
            </a:xfrm>
            <a:custGeom>
              <a:avLst/>
              <a:gdLst/>
              <a:ahLst/>
              <a:cxnLst/>
              <a:rect l="l" t="t" r="r" b="b"/>
              <a:pathLst>
                <a:path w="1000" h="999" extrusionOk="0">
                  <a:moveTo>
                    <a:pt x="500" y="0"/>
                  </a:moveTo>
                  <a:cubicBezTo>
                    <a:pt x="223" y="0"/>
                    <a:pt x="1" y="222"/>
                    <a:pt x="1" y="500"/>
                  </a:cubicBezTo>
                  <a:cubicBezTo>
                    <a:pt x="1" y="777"/>
                    <a:pt x="223" y="999"/>
                    <a:pt x="500" y="999"/>
                  </a:cubicBezTo>
                  <a:cubicBezTo>
                    <a:pt x="777" y="999"/>
                    <a:pt x="999" y="777"/>
                    <a:pt x="999" y="500"/>
                  </a:cubicBezTo>
                  <a:cubicBezTo>
                    <a:pt x="999" y="222"/>
                    <a:pt x="777" y="0"/>
                    <a:pt x="500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7503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6"/>
          <p:cNvSpPr/>
          <p:nvPr/>
        </p:nvSpPr>
        <p:spPr>
          <a:xfrm>
            <a:off x="5382325" y="540000"/>
            <a:ext cx="3664856" cy="3375784"/>
          </a:xfrm>
          <a:prstGeom prst="roundRect">
            <a:avLst>
              <a:gd name="adj" fmla="val 12921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6"/>
          <p:cNvSpPr/>
          <p:nvPr/>
        </p:nvSpPr>
        <p:spPr>
          <a:xfrm>
            <a:off x="5382250" y="539999"/>
            <a:ext cx="3664856" cy="51168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/>
          <p:cNvSpPr txBox="1">
            <a:spLocks noGrp="1"/>
          </p:cNvSpPr>
          <p:nvPr>
            <p:ph type="body" idx="1"/>
          </p:nvPr>
        </p:nvSpPr>
        <p:spPr>
          <a:xfrm>
            <a:off x="5505897" y="539998"/>
            <a:ext cx="3546658" cy="3687757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/>
            <a:r>
              <a:rPr lang="en-US" sz="1500" dirty="0"/>
              <a:t>Every day, millions of songs are streamed and purchased online, reflecting the universal love for music.</a:t>
            </a:r>
          </a:p>
          <a:p>
            <a:pPr marL="0" lvl="0" indent="0" algn="l"/>
            <a:endParaRPr lang="en-US" sz="1500" dirty="0"/>
          </a:p>
          <a:p>
            <a:pPr marL="0" lvl="0" indent="0" algn="l"/>
            <a:r>
              <a:rPr lang="en-US" sz="1600" dirty="0">
                <a:solidFill>
                  <a:srgbClr val="00B050"/>
                </a:solidFill>
              </a:rPr>
              <a:t>By uncovering trends and insights, this analysis highlights the vibrant, dynamic nature of the music industry and its ever-evolving consumer base.</a:t>
            </a:r>
            <a:endParaRPr sz="1500" dirty="0">
              <a:solidFill>
                <a:srgbClr val="00B050"/>
              </a:solidFill>
            </a:endParaRPr>
          </a:p>
        </p:txBody>
      </p:sp>
      <p:grpSp>
        <p:nvGrpSpPr>
          <p:cNvPr id="700" name="Google Shape;700;p36"/>
          <p:cNvGrpSpPr/>
          <p:nvPr/>
        </p:nvGrpSpPr>
        <p:grpSpPr>
          <a:xfrm>
            <a:off x="5540349" y="711150"/>
            <a:ext cx="487551" cy="117666"/>
            <a:chOff x="729625" y="552000"/>
            <a:chExt cx="404650" cy="98100"/>
          </a:xfrm>
        </p:grpSpPr>
        <p:sp>
          <p:nvSpPr>
            <p:cNvPr id="701" name="Google Shape;701;p36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>
            <a:spLocks noGrp="1"/>
          </p:cNvSpPr>
          <p:nvPr>
            <p:ph type="title"/>
          </p:nvPr>
        </p:nvSpPr>
        <p:spPr>
          <a:xfrm>
            <a:off x="2046499" y="476561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000" dirty="0"/>
              <a:t>Schema</a:t>
            </a:r>
            <a:endParaRPr sz="5000" dirty="0"/>
          </a:p>
        </p:txBody>
      </p:sp>
      <p:grpSp>
        <p:nvGrpSpPr>
          <p:cNvPr id="255" name="Google Shape;255;p29"/>
          <p:cNvGrpSpPr/>
          <p:nvPr/>
        </p:nvGrpSpPr>
        <p:grpSpPr>
          <a:xfrm>
            <a:off x="723837" y="552000"/>
            <a:ext cx="1218671" cy="1640915"/>
            <a:chOff x="723837" y="552000"/>
            <a:chExt cx="1218671" cy="1640915"/>
          </a:xfrm>
        </p:grpSpPr>
        <p:sp>
          <p:nvSpPr>
            <p:cNvPr id="256" name="Google Shape;256;p29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9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1379968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1483960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1" name="Google Shape;261;p29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9"/>
            <p:cNvSpPr/>
            <p:nvPr/>
          </p:nvSpPr>
          <p:spPr>
            <a:xfrm flipH="1">
              <a:off x="1790866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63" name="Google Shape;263;p29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264" name="Google Shape;264;p29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9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6" name="Google Shape;266;p29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267" name="Google Shape;267;p29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9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" name="Google Shape;270;p29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271" name="Google Shape;271;p29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9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9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9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9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9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9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9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9" name="Google Shape;279;p29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29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" name="Google Shape;697;p36">
            <a:extLst>
              <a:ext uri="{FF2B5EF4-FFF2-40B4-BE49-F238E27FC236}">
                <a16:creationId xmlns:a16="http://schemas.microsoft.com/office/drawing/2014/main" id="{A7E3ADCF-96D8-48D5-8801-4B7FA99878B4}"/>
              </a:ext>
            </a:extLst>
          </p:cNvPr>
          <p:cNvSpPr/>
          <p:nvPr/>
        </p:nvSpPr>
        <p:spPr>
          <a:xfrm>
            <a:off x="4962525" y="727979"/>
            <a:ext cx="3680182" cy="3661553"/>
          </a:xfrm>
          <a:prstGeom prst="roundRect">
            <a:avLst>
              <a:gd name="adj" fmla="val 12921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3F2AD0-6125-4ADC-8986-AF9724C5C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933" y="744277"/>
            <a:ext cx="3396141" cy="3416599"/>
          </a:xfrm>
          <a:prstGeom prst="rect">
            <a:avLst/>
          </a:prstGeom>
        </p:spPr>
      </p:pic>
      <p:sp>
        <p:nvSpPr>
          <p:cNvPr id="36" name="Google Shape;699;p36">
            <a:extLst>
              <a:ext uri="{FF2B5EF4-FFF2-40B4-BE49-F238E27FC236}">
                <a16:creationId xmlns:a16="http://schemas.microsoft.com/office/drawing/2014/main" id="{52693C3E-3099-43E8-AD4B-907AD1486B41}"/>
              </a:ext>
            </a:extLst>
          </p:cNvPr>
          <p:cNvSpPr txBox="1">
            <a:spLocks/>
          </p:cNvSpPr>
          <p:nvPr/>
        </p:nvSpPr>
        <p:spPr>
          <a:xfrm>
            <a:off x="3234719" y="1121969"/>
            <a:ext cx="3546658" cy="3687757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5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2DFC985-51C9-43D2-BC54-DF4BED340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332" y="1346401"/>
            <a:ext cx="246233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 Album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 Artist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 Customer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 Employee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 Genre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 Invoice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Invoice_Line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Media_Type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 Playlist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Playlist_Track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49"/>
          <p:cNvSpPr txBox="1">
            <a:spLocks noGrp="1"/>
          </p:cNvSpPr>
          <p:nvPr>
            <p:ph type="title"/>
          </p:nvPr>
        </p:nvSpPr>
        <p:spPr>
          <a:xfrm>
            <a:off x="2186370" y="539673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INSIGHTS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589" name="Google Shape;1589;p49"/>
          <p:cNvGrpSpPr/>
          <p:nvPr/>
        </p:nvGrpSpPr>
        <p:grpSpPr>
          <a:xfrm>
            <a:off x="723837" y="552000"/>
            <a:ext cx="1218671" cy="1640915"/>
            <a:chOff x="723837" y="552000"/>
            <a:chExt cx="1218671" cy="1640915"/>
          </a:xfrm>
        </p:grpSpPr>
        <p:sp>
          <p:nvSpPr>
            <p:cNvPr id="1590" name="Google Shape;1590;p49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9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9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9"/>
            <p:cNvSpPr/>
            <p:nvPr/>
          </p:nvSpPr>
          <p:spPr>
            <a:xfrm>
              <a:off x="1379968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9"/>
            <p:cNvSpPr/>
            <p:nvPr/>
          </p:nvSpPr>
          <p:spPr>
            <a:xfrm>
              <a:off x="1483960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95" name="Google Shape;1595;p49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9"/>
            <p:cNvSpPr/>
            <p:nvPr/>
          </p:nvSpPr>
          <p:spPr>
            <a:xfrm flipH="1">
              <a:off x="1790866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597" name="Google Shape;1597;p49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1598" name="Google Shape;1598;p49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9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9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1601" name="Google Shape;1601;p49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9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49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4" name="Google Shape;1604;p49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1605" name="Google Shape;1605;p49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49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9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9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9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9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9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9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13" name="Google Shape;1613;p49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4" name="Google Shape;1614;p49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17" name="Google Shape;1617;p49"/>
          <p:cNvSpPr txBox="1">
            <a:spLocks noGrp="1"/>
          </p:cNvSpPr>
          <p:nvPr>
            <p:ph type="subTitle" idx="4294967295"/>
          </p:nvPr>
        </p:nvSpPr>
        <p:spPr>
          <a:xfrm>
            <a:off x="1866931" y="3382168"/>
            <a:ext cx="1346700" cy="273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200" dirty="0"/>
              <a:t>Andrew Adams</a:t>
            </a:r>
            <a:endParaRPr sz="1200" dirty="0"/>
          </a:p>
        </p:txBody>
      </p:sp>
      <p:sp>
        <p:nvSpPr>
          <p:cNvPr id="1618" name="Google Shape;1618;p49"/>
          <p:cNvSpPr txBox="1">
            <a:spLocks noGrp="1"/>
          </p:cNvSpPr>
          <p:nvPr>
            <p:ph type="subTitle" idx="4294967295"/>
          </p:nvPr>
        </p:nvSpPr>
        <p:spPr>
          <a:xfrm>
            <a:off x="1878753" y="2890300"/>
            <a:ext cx="134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500" dirty="0">
                <a:latin typeface="Lexend Deca Medium"/>
                <a:ea typeface="Lexend Deca Medium"/>
                <a:cs typeface="Lexend Deca Medium"/>
                <a:sym typeface="Lexend Deca Medium"/>
              </a:rPr>
              <a:t>Senior Employee</a:t>
            </a:r>
            <a:endParaRPr sz="1500" dirty="0"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1619" name="Google Shape;1619;p49"/>
          <p:cNvSpPr txBox="1">
            <a:spLocks noGrp="1"/>
          </p:cNvSpPr>
          <p:nvPr>
            <p:ph type="subTitle" idx="4294967295"/>
          </p:nvPr>
        </p:nvSpPr>
        <p:spPr>
          <a:xfrm>
            <a:off x="1878753" y="3983251"/>
            <a:ext cx="1346700" cy="273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400" dirty="0"/>
              <a:t>USA</a:t>
            </a:r>
            <a:endParaRPr sz="1400" dirty="0"/>
          </a:p>
        </p:txBody>
      </p:sp>
      <p:sp>
        <p:nvSpPr>
          <p:cNvPr id="1620" name="Google Shape;1620;p49"/>
          <p:cNvSpPr txBox="1">
            <a:spLocks noGrp="1"/>
          </p:cNvSpPr>
          <p:nvPr>
            <p:ph type="subTitle" idx="4294967295"/>
          </p:nvPr>
        </p:nvSpPr>
        <p:spPr>
          <a:xfrm>
            <a:off x="1878753" y="3741727"/>
            <a:ext cx="134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>
                <a:latin typeface="Lexend Deca Medium"/>
                <a:ea typeface="Lexend Deca Medium"/>
                <a:cs typeface="Lexend Deca Medium"/>
                <a:sym typeface="Lexend Deca Medium"/>
              </a:rPr>
              <a:t>Most Invoice</a:t>
            </a:r>
            <a:endParaRPr sz="1400" dirty="0"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1621" name="Google Shape;1621;p49"/>
          <p:cNvSpPr/>
          <p:nvPr/>
        </p:nvSpPr>
        <p:spPr>
          <a:xfrm>
            <a:off x="1925155" y="1455819"/>
            <a:ext cx="942300" cy="942300"/>
          </a:xfrm>
          <a:prstGeom prst="ellipse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49"/>
          <p:cNvSpPr/>
          <p:nvPr/>
        </p:nvSpPr>
        <p:spPr>
          <a:xfrm>
            <a:off x="1925205" y="1455819"/>
            <a:ext cx="942300" cy="942300"/>
          </a:xfrm>
          <a:prstGeom prst="arc">
            <a:avLst>
              <a:gd name="adj1" fmla="val 16200000"/>
              <a:gd name="adj2" fmla="val 10888929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3" name="Google Shape;1623;p49"/>
          <p:cNvGrpSpPr/>
          <p:nvPr/>
        </p:nvGrpSpPr>
        <p:grpSpPr>
          <a:xfrm>
            <a:off x="2186370" y="1701121"/>
            <a:ext cx="419949" cy="451696"/>
            <a:chOff x="3997990" y="1220350"/>
            <a:chExt cx="419949" cy="451696"/>
          </a:xfrm>
        </p:grpSpPr>
        <p:sp>
          <p:nvSpPr>
            <p:cNvPr id="1624" name="Google Shape;1624;p49"/>
            <p:cNvSpPr/>
            <p:nvPr/>
          </p:nvSpPr>
          <p:spPr>
            <a:xfrm>
              <a:off x="3997990" y="1220350"/>
              <a:ext cx="419272" cy="451696"/>
            </a:xfrm>
            <a:custGeom>
              <a:avLst/>
              <a:gdLst/>
              <a:ahLst/>
              <a:cxnLst/>
              <a:rect l="l" t="t" r="r" b="b"/>
              <a:pathLst>
                <a:path w="8793" h="9473" extrusionOk="0">
                  <a:moveTo>
                    <a:pt x="7975" y="375"/>
                  </a:moveTo>
                  <a:cubicBezTo>
                    <a:pt x="8224" y="375"/>
                    <a:pt x="8419" y="569"/>
                    <a:pt x="8419" y="804"/>
                  </a:cubicBezTo>
                  <a:lnTo>
                    <a:pt x="8419" y="1387"/>
                  </a:lnTo>
                  <a:lnTo>
                    <a:pt x="361" y="1387"/>
                  </a:lnTo>
                  <a:lnTo>
                    <a:pt x="361" y="804"/>
                  </a:lnTo>
                  <a:cubicBezTo>
                    <a:pt x="361" y="569"/>
                    <a:pt x="555" y="375"/>
                    <a:pt x="805" y="375"/>
                  </a:cubicBezTo>
                  <a:close/>
                  <a:moveTo>
                    <a:pt x="805" y="0"/>
                  </a:moveTo>
                  <a:cubicBezTo>
                    <a:pt x="361" y="0"/>
                    <a:pt x="0" y="361"/>
                    <a:pt x="0" y="804"/>
                  </a:cubicBezTo>
                  <a:lnTo>
                    <a:pt x="0" y="8626"/>
                  </a:lnTo>
                  <a:cubicBezTo>
                    <a:pt x="0" y="9084"/>
                    <a:pt x="375" y="9472"/>
                    <a:pt x="847" y="9472"/>
                  </a:cubicBezTo>
                  <a:lnTo>
                    <a:pt x="7933" y="9472"/>
                  </a:lnTo>
                  <a:cubicBezTo>
                    <a:pt x="8404" y="9472"/>
                    <a:pt x="8779" y="9084"/>
                    <a:pt x="8779" y="8626"/>
                  </a:cubicBezTo>
                  <a:lnTo>
                    <a:pt x="8779" y="5963"/>
                  </a:lnTo>
                  <a:cubicBezTo>
                    <a:pt x="8779" y="5867"/>
                    <a:pt x="8709" y="5784"/>
                    <a:pt x="8598" y="5784"/>
                  </a:cubicBezTo>
                  <a:cubicBezTo>
                    <a:pt x="8502" y="5784"/>
                    <a:pt x="8419" y="5867"/>
                    <a:pt x="8419" y="5963"/>
                  </a:cubicBezTo>
                  <a:lnTo>
                    <a:pt x="8419" y="8626"/>
                  </a:lnTo>
                  <a:cubicBezTo>
                    <a:pt x="8419" y="8890"/>
                    <a:pt x="8197" y="9097"/>
                    <a:pt x="7933" y="9097"/>
                  </a:cubicBezTo>
                  <a:lnTo>
                    <a:pt x="847" y="9097"/>
                  </a:lnTo>
                  <a:cubicBezTo>
                    <a:pt x="583" y="9097"/>
                    <a:pt x="361" y="8890"/>
                    <a:pt x="361" y="8626"/>
                  </a:cubicBezTo>
                  <a:lnTo>
                    <a:pt x="361" y="1762"/>
                  </a:lnTo>
                  <a:lnTo>
                    <a:pt x="8419" y="1762"/>
                  </a:lnTo>
                  <a:lnTo>
                    <a:pt x="8419" y="4341"/>
                  </a:lnTo>
                  <a:cubicBezTo>
                    <a:pt x="8419" y="4438"/>
                    <a:pt x="8502" y="4521"/>
                    <a:pt x="8598" y="4521"/>
                  </a:cubicBezTo>
                  <a:cubicBezTo>
                    <a:pt x="8709" y="4521"/>
                    <a:pt x="8779" y="4438"/>
                    <a:pt x="8779" y="4341"/>
                  </a:cubicBezTo>
                  <a:lnTo>
                    <a:pt x="8793" y="804"/>
                  </a:lnTo>
                  <a:cubicBezTo>
                    <a:pt x="8793" y="361"/>
                    <a:pt x="8419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9"/>
            <p:cNvSpPr/>
            <p:nvPr/>
          </p:nvSpPr>
          <p:spPr>
            <a:xfrm>
              <a:off x="4036328" y="1253299"/>
              <a:ext cx="19884" cy="17452"/>
            </a:xfrm>
            <a:custGeom>
              <a:avLst/>
              <a:gdLst/>
              <a:ahLst/>
              <a:cxnLst/>
              <a:rect l="l" t="t" r="r" b="b"/>
              <a:pathLst>
                <a:path w="417" h="366" extrusionOk="0">
                  <a:moveTo>
                    <a:pt x="217" y="1"/>
                  </a:moveTo>
                  <a:cubicBezTo>
                    <a:pt x="191" y="1"/>
                    <a:pt x="165" y="6"/>
                    <a:pt x="139" y="17"/>
                  </a:cubicBezTo>
                  <a:cubicBezTo>
                    <a:pt x="43" y="58"/>
                    <a:pt x="1" y="169"/>
                    <a:pt x="43" y="252"/>
                  </a:cubicBezTo>
                  <a:cubicBezTo>
                    <a:pt x="73" y="324"/>
                    <a:pt x="142" y="365"/>
                    <a:pt x="209" y="365"/>
                  </a:cubicBezTo>
                  <a:cubicBezTo>
                    <a:pt x="233" y="365"/>
                    <a:pt x="256" y="360"/>
                    <a:pt x="278" y="350"/>
                  </a:cubicBezTo>
                  <a:cubicBezTo>
                    <a:pt x="376" y="322"/>
                    <a:pt x="417" y="211"/>
                    <a:pt x="376" y="113"/>
                  </a:cubicBezTo>
                  <a:cubicBezTo>
                    <a:pt x="355" y="42"/>
                    <a:pt x="289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9"/>
            <p:cNvSpPr/>
            <p:nvPr/>
          </p:nvSpPr>
          <p:spPr>
            <a:xfrm>
              <a:off x="4072043" y="1253299"/>
              <a:ext cx="19264" cy="17499"/>
            </a:xfrm>
            <a:custGeom>
              <a:avLst/>
              <a:gdLst/>
              <a:ahLst/>
              <a:cxnLst/>
              <a:rect l="l" t="t" r="r" b="b"/>
              <a:pathLst>
                <a:path w="404" h="367" extrusionOk="0">
                  <a:moveTo>
                    <a:pt x="213" y="1"/>
                  </a:moveTo>
                  <a:cubicBezTo>
                    <a:pt x="179" y="1"/>
                    <a:pt x="144" y="11"/>
                    <a:pt x="111" y="30"/>
                  </a:cubicBezTo>
                  <a:cubicBezTo>
                    <a:pt x="43" y="72"/>
                    <a:pt x="0" y="169"/>
                    <a:pt x="43" y="252"/>
                  </a:cubicBezTo>
                  <a:cubicBezTo>
                    <a:pt x="70" y="329"/>
                    <a:pt x="140" y="367"/>
                    <a:pt x="209" y="367"/>
                  </a:cubicBezTo>
                  <a:cubicBezTo>
                    <a:pt x="278" y="367"/>
                    <a:pt x="348" y="329"/>
                    <a:pt x="375" y="252"/>
                  </a:cubicBezTo>
                  <a:cubicBezTo>
                    <a:pt x="403" y="183"/>
                    <a:pt x="389" y="86"/>
                    <a:pt x="320" y="45"/>
                  </a:cubicBezTo>
                  <a:cubicBezTo>
                    <a:pt x="290" y="15"/>
                    <a:pt x="252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9"/>
            <p:cNvSpPr/>
            <p:nvPr/>
          </p:nvSpPr>
          <p:spPr>
            <a:xfrm>
              <a:off x="4202314" y="1332740"/>
              <a:ext cx="17881" cy="41055"/>
            </a:xfrm>
            <a:custGeom>
              <a:avLst/>
              <a:gdLst/>
              <a:ahLst/>
              <a:cxnLst/>
              <a:rect l="l" t="t" r="r" b="b"/>
              <a:pathLst>
                <a:path w="375" h="861" extrusionOk="0">
                  <a:moveTo>
                    <a:pt x="195" y="1"/>
                  </a:moveTo>
                  <a:cubicBezTo>
                    <a:pt x="84" y="1"/>
                    <a:pt x="1" y="84"/>
                    <a:pt x="1" y="181"/>
                  </a:cubicBezTo>
                  <a:lnTo>
                    <a:pt x="1" y="666"/>
                  </a:lnTo>
                  <a:cubicBezTo>
                    <a:pt x="1" y="777"/>
                    <a:pt x="84" y="860"/>
                    <a:pt x="195" y="860"/>
                  </a:cubicBezTo>
                  <a:cubicBezTo>
                    <a:pt x="292" y="860"/>
                    <a:pt x="375" y="777"/>
                    <a:pt x="375" y="666"/>
                  </a:cubicBezTo>
                  <a:lnTo>
                    <a:pt x="375" y="181"/>
                  </a:lnTo>
                  <a:cubicBezTo>
                    <a:pt x="375" y="84"/>
                    <a:pt x="292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9"/>
            <p:cNvSpPr/>
            <p:nvPr/>
          </p:nvSpPr>
          <p:spPr>
            <a:xfrm>
              <a:off x="4202314" y="1518611"/>
              <a:ext cx="17881" cy="41007"/>
            </a:xfrm>
            <a:custGeom>
              <a:avLst/>
              <a:gdLst/>
              <a:ahLst/>
              <a:cxnLst/>
              <a:rect l="l" t="t" r="r" b="b"/>
              <a:pathLst>
                <a:path w="375" h="860" extrusionOk="0">
                  <a:moveTo>
                    <a:pt x="195" y="0"/>
                  </a:moveTo>
                  <a:cubicBezTo>
                    <a:pt x="84" y="0"/>
                    <a:pt x="1" y="83"/>
                    <a:pt x="1" y="180"/>
                  </a:cubicBezTo>
                  <a:lnTo>
                    <a:pt x="1" y="679"/>
                  </a:lnTo>
                  <a:cubicBezTo>
                    <a:pt x="1" y="777"/>
                    <a:pt x="84" y="860"/>
                    <a:pt x="195" y="860"/>
                  </a:cubicBezTo>
                  <a:cubicBezTo>
                    <a:pt x="292" y="860"/>
                    <a:pt x="375" y="777"/>
                    <a:pt x="375" y="679"/>
                  </a:cubicBezTo>
                  <a:lnTo>
                    <a:pt x="375" y="180"/>
                  </a:lnTo>
                  <a:cubicBezTo>
                    <a:pt x="375" y="83"/>
                    <a:pt x="292" y="0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9"/>
            <p:cNvSpPr/>
            <p:nvPr/>
          </p:nvSpPr>
          <p:spPr>
            <a:xfrm>
              <a:off x="4097840" y="1437215"/>
              <a:ext cx="41675" cy="17929"/>
            </a:xfrm>
            <a:custGeom>
              <a:avLst/>
              <a:gdLst/>
              <a:ahLst/>
              <a:cxnLst/>
              <a:rect l="l" t="t" r="r" b="b"/>
              <a:pathLst>
                <a:path w="874" h="376" extrusionOk="0">
                  <a:moveTo>
                    <a:pt x="181" y="1"/>
                  </a:moveTo>
                  <a:cubicBezTo>
                    <a:pt x="84" y="1"/>
                    <a:pt x="1" y="84"/>
                    <a:pt x="1" y="182"/>
                  </a:cubicBezTo>
                  <a:cubicBezTo>
                    <a:pt x="1" y="292"/>
                    <a:pt x="84" y="376"/>
                    <a:pt x="181" y="376"/>
                  </a:cubicBezTo>
                  <a:lnTo>
                    <a:pt x="694" y="376"/>
                  </a:lnTo>
                  <a:cubicBezTo>
                    <a:pt x="791" y="376"/>
                    <a:pt x="874" y="292"/>
                    <a:pt x="874" y="182"/>
                  </a:cubicBezTo>
                  <a:cubicBezTo>
                    <a:pt x="874" y="84"/>
                    <a:pt x="791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9"/>
            <p:cNvSpPr/>
            <p:nvPr/>
          </p:nvSpPr>
          <p:spPr>
            <a:xfrm>
              <a:off x="4283663" y="1437215"/>
              <a:ext cx="41007" cy="17929"/>
            </a:xfrm>
            <a:custGeom>
              <a:avLst/>
              <a:gdLst/>
              <a:ahLst/>
              <a:cxnLst/>
              <a:rect l="l" t="t" r="r" b="b"/>
              <a:pathLst>
                <a:path w="860" h="376" extrusionOk="0">
                  <a:moveTo>
                    <a:pt x="194" y="1"/>
                  </a:moveTo>
                  <a:cubicBezTo>
                    <a:pt x="83" y="1"/>
                    <a:pt x="0" y="84"/>
                    <a:pt x="0" y="182"/>
                  </a:cubicBezTo>
                  <a:cubicBezTo>
                    <a:pt x="0" y="292"/>
                    <a:pt x="83" y="376"/>
                    <a:pt x="194" y="376"/>
                  </a:cubicBezTo>
                  <a:lnTo>
                    <a:pt x="680" y="376"/>
                  </a:lnTo>
                  <a:cubicBezTo>
                    <a:pt x="791" y="376"/>
                    <a:pt x="860" y="292"/>
                    <a:pt x="860" y="182"/>
                  </a:cubicBezTo>
                  <a:cubicBezTo>
                    <a:pt x="860" y="84"/>
                    <a:pt x="791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9"/>
            <p:cNvSpPr/>
            <p:nvPr/>
          </p:nvSpPr>
          <p:spPr>
            <a:xfrm>
              <a:off x="4127594" y="1494912"/>
              <a:ext cx="35762" cy="34284"/>
            </a:xfrm>
            <a:custGeom>
              <a:avLst/>
              <a:gdLst/>
              <a:ahLst/>
              <a:cxnLst/>
              <a:rect l="l" t="t" r="r" b="b"/>
              <a:pathLst>
                <a:path w="750" h="719" extrusionOk="0">
                  <a:moveTo>
                    <a:pt x="553" y="1"/>
                  </a:moveTo>
                  <a:cubicBezTo>
                    <a:pt x="507" y="1"/>
                    <a:pt x="458" y="18"/>
                    <a:pt x="416" y="53"/>
                  </a:cubicBezTo>
                  <a:lnTo>
                    <a:pt x="70" y="399"/>
                  </a:lnTo>
                  <a:cubicBezTo>
                    <a:pt x="0" y="469"/>
                    <a:pt x="0" y="594"/>
                    <a:pt x="70" y="663"/>
                  </a:cubicBezTo>
                  <a:cubicBezTo>
                    <a:pt x="111" y="691"/>
                    <a:pt x="153" y="719"/>
                    <a:pt x="209" y="719"/>
                  </a:cubicBezTo>
                  <a:cubicBezTo>
                    <a:pt x="250" y="719"/>
                    <a:pt x="292" y="691"/>
                    <a:pt x="333" y="663"/>
                  </a:cubicBezTo>
                  <a:lnTo>
                    <a:pt x="680" y="316"/>
                  </a:lnTo>
                  <a:cubicBezTo>
                    <a:pt x="749" y="233"/>
                    <a:pt x="749" y="122"/>
                    <a:pt x="680" y="53"/>
                  </a:cubicBezTo>
                  <a:cubicBezTo>
                    <a:pt x="645" y="18"/>
                    <a:pt x="600" y="1"/>
                    <a:pt x="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9"/>
            <p:cNvSpPr/>
            <p:nvPr/>
          </p:nvSpPr>
          <p:spPr>
            <a:xfrm>
              <a:off x="4127594" y="1363353"/>
              <a:ext cx="36429" cy="34951"/>
            </a:xfrm>
            <a:custGeom>
              <a:avLst/>
              <a:gdLst/>
              <a:ahLst/>
              <a:cxnLst/>
              <a:rect l="l" t="t" r="r" b="b"/>
              <a:pathLst>
                <a:path w="764" h="733" extrusionOk="0">
                  <a:moveTo>
                    <a:pt x="202" y="0"/>
                  </a:moveTo>
                  <a:cubicBezTo>
                    <a:pt x="153" y="0"/>
                    <a:pt x="105" y="18"/>
                    <a:pt x="70" y="52"/>
                  </a:cubicBezTo>
                  <a:cubicBezTo>
                    <a:pt x="0" y="122"/>
                    <a:pt x="0" y="246"/>
                    <a:pt x="70" y="316"/>
                  </a:cubicBezTo>
                  <a:lnTo>
                    <a:pt x="431" y="677"/>
                  </a:lnTo>
                  <a:cubicBezTo>
                    <a:pt x="472" y="704"/>
                    <a:pt x="514" y="732"/>
                    <a:pt x="569" y="732"/>
                  </a:cubicBezTo>
                  <a:cubicBezTo>
                    <a:pt x="611" y="732"/>
                    <a:pt x="666" y="704"/>
                    <a:pt x="694" y="677"/>
                  </a:cubicBezTo>
                  <a:cubicBezTo>
                    <a:pt x="764" y="607"/>
                    <a:pt x="764" y="482"/>
                    <a:pt x="694" y="413"/>
                  </a:cubicBezTo>
                  <a:lnTo>
                    <a:pt x="333" y="52"/>
                  </a:lnTo>
                  <a:cubicBezTo>
                    <a:pt x="299" y="18"/>
                    <a:pt x="250" y="0"/>
                    <a:pt x="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9"/>
            <p:cNvSpPr/>
            <p:nvPr/>
          </p:nvSpPr>
          <p:spPr>
            <a:xfrm>
              <a:off x="4259201" y="1494912"/>
              <a:ext cx="35762" cy="34284"/>
            </a:xfrm>
            <a:custGeom>
              <a:avLst/>
              <a:gdLst/>
              <a:ahLst/>
              <a:cxnLst/>
              <a:rect l="l" t="t" r="r" b="b"/>
              <a:pathLst>
                <a:path w="750" h="719" extrusionOk="0">
                  <a:moveTo>
                    <a:pt x="201" y="1"/>
                  </a:moveTo>
                  <a:cubicBezTo>
                    <a:pt x="153" y="1"/>
                    <a:pt x="104" y="18"/>
                    <a:pt x="69" y="53"/>
                  </a:cubicBezTo>
                  <a:cubicBezTo>
                    <a:pt x="1" y="122"/>
                    <a:pt x="1" y="233"/>
                    <a:pt x="69" y="316"/>
                  </a:cubicBezTo>
                  <a:lnTo>
                    <a:pt x="417" y="663"/>
                  </a:lnTo>
                  <a:cubicBezTo>
                    <a:pt x="458" y="691"/>
                    <a:pt x="500" y="719"/>
                    <a:pt x="555" y="719"/>
                  </a:cubicBezTo>
                  <a:cubicBezTo>
                    <a:pt x="596" y="719"/>
                    <a:pt x="652" y="691"/>
                    <a:pt x="680" y="663"/>
                  </a:cubicBezTo>
                  <a:cubicBezTo>
                    <a:pt x="749" y="594"/>
                    <a:pt x="749" y="469"/>
                    <a:pt x="680" y="399"/>
                  </a:cubicBezTo>
                  <a:lnTo>
                    <a:pt x="333" y="53"/>
                  </a:lnTo>
                  <a:cubicBezTo>
                    <a:pt x="299" y="18"/>
                    <a:pt x="250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9"/>
            <p:cNvSpPr/>
            <p:nvPr/>
          </p:nvSpPr>
          <p:spPr>
            <a:xfrm>
              <a:off x="4169890" y="1391200"/>
              <a:ext cx="103233" cy="108907"/>
            </a:xfrm>
            <a:custGeom>
              <a:avLst/>
              <a:gdLst/>
              <a:ahLst/>
              <a:cxnLst/>
              <a:rect l="l" t="t" r="r" b="b"/>
              <a:pathLst>
                <a:path w="2165" h="2284" extrusionOk="0">
                  <a:moveTo>
                    <a:pt x="820" y="1493"/>
                  </a:moveTo>
                  <a:cubicBezTo>
                    <a:pt x="931" y="1493"/>
                    <a:pt x="1027" y="1590"/>
                    <a:pt x="1027" y="1701"/>
                  </a:cubicBezTo>
                  <a:cubicBezTo>
                    <a:pt x="1027" y="1812"/>
                    <a:pt x="931" y="1909"/>
                    <a:pt x="820" y="1909"/>
                  </a:cubicBezTo>
                  <a:lnTo>
                    <a:pt x="598" y="1909"/>
                  </a:lnTo>
                  <a:cubicBezTo>
                    <a:pt x="487" y="1909"/>
                    <a:pt x="389" y="1812"/>
                    <a:pt x="389" y="1701"/>
                  </a:cubicBezTo>
                  <a:cubicBezTo>
                    <a:pt x="389" y="1590"/>
                    <a:pt x="487" y="1493"/>
                    <a:pt x="598" y="1493"/>
                  </a:cubicBezTo>
                  <a:close/>
                  <a:moveTo>
                    <a:pt x="1219" y="1"/>
                  </a:moveTo>
                  <a:cubicBezTo>
                    <a:pt x="1202" y="1"/>
                    <a:pt x="1184" y="3"/>
                    <a:pt x="1166" y="9"/>
                  </a:cubicBezTo>
                  <a:cubicBezTo>
                    <a:pt x="1083" y="23"/>
                    <a:pt x="1027" y="106"/>
                    <a:pt x="1027" y="189"/>
                  </a:cubicBezTo>
                  <a:lnTo>
                    <a:pt x="1027" y="1160"/>
                  </a:lnTo>
                  <a:cubicBezTo>
                    <a:pt x="958" y="1132"/>
                    <a:pt x="888" y="1119"/>
                    <a:pt x="820" y="1119"/>
                  </a:cubicBezTo>
                  <a:lnTo>
                    <a:pt x="598" y="1119"/>
                  </a:lnTo>
                  <a:cubicBezTo>
                    <a:pt x="265" y="1119"/>
                    <a:pt x="1" y="1396"/>
                    <a:pt x="15" y="1715"/>
                  </a:cubicBezTo>
                  <a:cubicBezTo>
                    <a:pt x="29" y="2034"/>
                    <a:pt x="293" y="2284"/>
                    <a:pt x="611" y="2284"/>
                  </a:cubicBezTo>
                  <a:lnTo>
                    <a:pt x="820" y="2284"/>
                  </a:lnTo>
                  <a:cubicBezTo>
                    <a:pt x="1138" y="2284"/>
                    <a:pt x="1402" y="2020"/>
                    <a:pt x="1402" y="1701"/>
                  </a:cubicBezTo>
                  <a:lnTo>
                    <a:pt x="1402" y="577"/>
                  </a:lnTo>
                  <a:cubicBezTo>
                    <a:pt x="1443" y="605"/>
                    <a:pt x="1499" y="620"/>
                    <a:pt x="1554" y="647"/>
                  </a:cubicBezTo>
                  <a:cubicBezTo>
                    <a:pt x="1735" y="703"/>
                    <a:pt x="1776" y="814"/>
                    <a:pt x="1776" y="827"/>
                  </a:cubicBezTo>
                  <a:lnTo>
                    <a:pt x="1776" y="841"/>
                  </a:lnTo>
                  <a:cubicBezTo>
                    <a:pt x="1799" y="921"/>
                    <a:pt x="1869" y="973"/>
                    <a:pt x="1948" y="973"/>
                  </a:cubicBezTo>
                  <a:cubicBezTo>
                    <a:pt x="1964" y="973"/>
                    <a:pt x="1981" y="971"/>
                    <a:pt x="1998" y="966"/>
                  </a:cubicBezTo>
                  <a:cubicBezTo>
                    <a:pt x="2096" y="938"/>
                    <a:pt x="2164" y="841"/>
                    <a:pt x="2137" y="744"/>
                  </a:cubicBezTo>
                  <a:lnTo>
                    <a:pt x="2137" y="716"/>
                  </a:lnTo>
                  <a:cubicBezTo>
                    <a:pt x="2096" y="605"/>
                    <a:pt x="1957" y="383"/>
                    <a:pt x="1665" y="287"/>
                  </a:cubicBezTo>
                  <a:cubicBezTo>
                    <a:pt x="1471" y="231"/>
                    <a:pt x="1374" y="106"/>
                    <a:pt x="1374" y="93"/>
                  </a:cubicBezTo>
                  <a:cubicBezTo>
                    <a:pt x="1341" y="38"/>
                    <a:pt x="1283" y="1"/>
                    <a:pt x="1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9"/>
            <p:cNvSpPr/>
            <p:nvPr/>
          </p:nvSpPr>
          <p:spPr>
            <a:xfrm>
              <a:off x="4056879" y="1578120"/>
              <a:ext cx="308792" cy="52928"/>
            </a:xfrm>
            <a:custGeom>
              <a:avLst/>
              <a:gdLst/>
              <a:ahLst/>
              <a:cxnLst/>
              <a:rect l="l" t="t" r="r" b="b"/>
              <a:pathLst>
                <a:path w="6476" h="1110" extrusionOk="0">
                  <a:moveTo>
                    <a:pt x="1137" y="0"/>
                  </a:moveTo>
                  <a:cubicBezTo>
                    <a:pt x="1040" y="0"/>
                    <a:pt x="956" y="83"/>
                    <a:pt x="956" y="180"/>
                  </a:cubicBezTo>
                  <a:lnTo>
                    <a:pt x="956" y="374"/>
                  </a:lnTo>
                  <a:lnTo>
                    <a:pt x="194" y="374"/>
                  </a:lnTo>
                  <a:cubicBezTo>
                    <a:pt x="83" y="374"/>
                    <a:pt x="0" y="457"/>
                    <a:pt x="0" y="568"/>
                  </a:cubicBezTo>
                  <a:cubicBezTo>
                    <a:pt x="0" y="666"/>
                    <a:pt x="83" y="749"/>
                    <a:pt x="194" y="749"/>
                  </a:cubicBezTo>
                  <a:lnTo>
                    <a:pt x="956" y="749"/>
                  </a:lnTo>
                  <a:lnTo>
                    <a:pt x="956" y="929"/>
                  </a:lnTo>
                  <a:cubicBezTo>
                    <a:pt x="956" y="1026"/>
                    <a:pt x="1040" y="1110"/>
                    <a:pt x="1137" y="1110"/>
                  </a:cubicBezTo>
                  <a:cubicBezTo>
                    <a:pt x="1248" y="1110"/>
                    <a:pt x="1331" y="1026"/>
                    <a:pt x="1331" y="929"/>
                  </a:cubicBezTo>
                  <a:lnTo>
                    <a:pt x="1331" y="749"/>
                  </a:lnTo>
                  <a:lnTo>
                    <a:pt x="6296" y="749"/>
                  </a:lnTo>
                  <a:cubicBezTo>
                    <a:pt x="6393" y="749"/>
                    <a:pt x="6476" y="666"/>
                    <a:pt x="6476" y="568"/>
                  </a:cubicBezTo>
                  <a:cubicBezTo>
                    <a:pt x="6476" y="457"/>
                    <a:pt x="6393" y="374"/>
                    <a:pt x="6296" y="374"/>
                  </a:cubicBezTo>
                  <a:lnTo>
                    <a:pt x="1331" y="374"/>
                  </a:lnTo>
                  <a:lnTo>
                    <a:pt x="1331" y="180"/>
                  </a:lnTo>
                  <a:cubicBezTo>
                    <a:pt x="1331" y="83"/>
                    <a:pt x="1248" y="0"/>
                    <a:pt x="1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9"/>
            <p:cNvSpPr/>
            <p:nvPr/>
          </p:nvSpPr>
          <p:spPr>
            <a:xfrm>
              <a:off x="4397912" y="1457242"/>
              <a:ext cx="20027" cy="17547"/>
            </a:xfrm>
            <a:custGeom>
              <a:avLst/>
              <a:gdLst/>
              <a:ahLst/>
              <a:cxnLst/>
              <a:rect l="l" t="t" r="r" b="b"/>
              <a:pathLst>
                <a:path w="420" h="368" extrusionOk="0">
                  <a:moveTo>
                    <a:pt x="221" y="0"/>
                  </a:moveTo>
                  <a:cubicBezTo>
                    <a:pt x="148" y="0"/>
                    <a:pt x="74" y="42"/>
                    <a:pt x="45" y="122"/>
                  </a:cubicBezTo>
                  <a:cubicBezTo>
                    <a:pt x="0" y="244"/>
                    <a:pt x="99" y="367"/>
                    <a:pt x="220" y="367"/>
                  </a:cubicBezTo>
                  <a:cubicBezTo>
                    <a:pt x="249" y="367"/>
                    <a:pt x="279" y="360"/>
                    <a:pt x="309" y="344"/>
                  </a:cubicBezTo>
                  <a:cubicBezTo>
                    <a:pt x="392" y="302"/>
                    <a:pt x="420" y="191"/>
                    <a:pt x="378" y="108"/>
                  </a:cubicBezTo>
                  <a:cubicBezTo>
                    <a:pt x="351" y="35"/>
                    <a:pt x="287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7" name="Google Shape;1637;p49"/>
          <p:cNvSpPr/>
          <p:nvPr/>
        </p:nvSpPr>
        <p:spPr>
          <a:xfrm>
            <a:off x="1733526" y="2963463"/>
            <a:ext cx="146100" cy="14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8" name="Google Shape;1638;p49"/>
          <p:cNvSpPr/>
          <p:nvPr/>
        </p:nvSpPr>
        <p:spPr>
          <a:xfrm>
            <a:off x="1733526" y="3821518"/>
            <a:ext cx="146100" cy="1461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41" name="Google Shape;1641;p49"/>
          <p:cNvCxnSpPr/>
          <p:nvPr/>
        </p:nvCxnSpPr>
        <p:spPr>
          <a:xfrm>
            <a:off x="3414555" y="1340925"/>
            <a:ext cx="0" cy="3119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2" name="Google Shape;1642;p49"/>
          <p:cNvSpPr txBox="1">
            <a:spLocks noGrp="1"/>
          </p:cNvSpPr>
          <p:nvPr>
            <p:ph type="subTitle" idx="4294967295"/>
          </p:nvPr>
        </p:nvSpPr>
        <p:spPr>
          <a:xfrm>
            <a:off x="3750080" y="1340925"/>
            <a:ext cx="19719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2000" dirty="0">
                <a:solidFill>
                  <a:schemeClr val="dk2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Best Selling</a:t>
            </a:r>
            <a:endParaRPr sz="2000" dirty="0">
              <a:solidFill>
                <a:schemeClr val="dk2"/>
              </a:solidFill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1643" name="Google Shape;1643;p49"/>
          <p:cNvSpPr txBox="1">
            <a:spLocks noGrp="1"/>
          </p:cNvSpPr>
          <p:nvPr>
            <p:ph type="subTitle" idx="4294967295"/>
          </p:nvPr>
        </p:nvSpPr>
        <p:spPr>
          <a:xfrm>
            <a:off x="4152577" y="1831150"/>
            <a:ext cx="1918499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400" dirty="0">
                <a:latin typeface="Lexend Deca Medium"/>
                <a:ea typeface="Lexend Deca Medium"/>
                <a:cs typeface="Lexend Deca Medium"/>
                <a:sym typeface="Lexend Deca Medium"/>
              </a:rPr>
              <a:t>Best Selling Artist</a:t>
            </a:r>
            <a:endParaRPr sz="1400" dirty="0"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1644" name="Google Shape;1644;p49"/>
          <p:cNvSpPr txBox="1">
            <a:spLocks noGrp="1"/>
          </p:cNvSpPr>
          <p:nvPr>
            <p:ph type="subTitle" idx="4294967295"/>
          </p:nvPr>
        </p:nvSpPr>
        <p:spPr>
          <a:xfrm>
            <a:off x="4152577" y="2693200"/>
            <a:ext cx="1845003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400" dirty="0">
                <a:latin typeface="Lexend Deca Medium"/>
                <a:ea typeface="Lexend Deca Medium"/>
                <a:cs typeface="Lexend Deca Medium"/>
                <a:sym typeface="Lexend Deca Medium"/>
              </a:rPr>
              <a:t>Best Selling Album</a:t>
            </a:r>
            <a:endParaRPr sz="1400" dirty="0"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1645" name="Google Shape;1645;p49"/>
          <p:cNvSpPr txBox="1">
            <a:spLocks noGrp="1"/>
          </p:cNvSpPr>
          <p:nvPr>
            <p:ph type="subTitle" idx="4294967295"/>
          </p:nvPr>
        </p:nvSpPr>
        <p:spPr>
          <a:xfrm>
            <a:off x="4152577" y="3466350"/>
            <a:ext cx="1943179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200" dirty="0">
                <a:latin typeface="Lexend Deca Medium"/>
                <a:ea typeface="Lexend Deca Medium"/>
                <a:cs typeface="Lexend Deca Medium"/>
                <a:sym typeface="Lexend Deca Medium"/>
              </a:rPr>
              <a:t>Best Selling Composer</a:t>
            </a:r>
            <a:endParaRPr sz="1200" dirty="0"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1646" name="Google Shape;1646;p49"/>
          <p:cNvSpPr/>
          <p:nvPr/>
        </p:nvSpPr>
        <p:spPr>
          <a:xfrm>
            <a:off x="3634672" y="2706038"/>
            <a:ext cx="477600" cy="477600"/>
          </a:xfrm>
          <a:prstGeom prst="rect">
            <a:avLst/>
          </a:prstGeom>
          <a:gradFill>
            <a:gsLst>
              <a:gs pos="0">
                <a:schemeClr val="dk2"/>
              </a:gs>
              <a:gs pos="2000">
                <a:schemeClr val="dk2"/>
              </a:gs>
              <a:gs pos="50000">
                <a:schemeClr val="dk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7" name="Google Shape;1647;p49"/>
          <p:cNvSpPr/>
          <p:nvPr/>
        </p:nvSpPr>
        <p:spPr>
          <a:xfrm>
            <a:off x="3634672" y="1861761"/>
            <a:ext cx="477600" cy="477600"/>
          </a:xfrm>
          <a:prstGeom prst="rect">
            <a:avLst/>
          </a:prstGeom>
          <a:gradFill>
            <a:gsLst>
              <a:gs pos="0">
                <a:schemeClr val="dk2"/>
              </a:gs>
              <a:gs pos="2000">
                <a:schemeClr val="dk2"/>
              </a:gs>
              <a:gs pos="50000">
                <a:schemeClr val="dk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8" name="Google Shape;1648;p49"/>
          <p:cNvSpPr/>
          <p:nvPr/>
        </p:nvSpPr>
        <p:spPr>
          <a:xfrm>
            <a:off x="3634672" y="3550315"/>
            <a:ext cx="477600" cy="477600"/>
          </a:xfrm>
          <a:prstGeom prst="rect">
            <a:avLst/>
          </a:prstGeom>
          <a:gradFill>
            <a:gsLst>
              <a:gs pos="0">
                <a:schemeClr val="dk2"/>
              </a:gs>
              <a:gs pos="2000">
                <a:schemeClr val="dk2"/>
              </a:gs>
              <a:gs pos="50000">
                <a:schemeClr val="dk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9" name="Google Shape;1649;p49"/>
          <p:cNvSpPr txBox="1"/>
          <p:nvPr/>
        </p:nvSpPr>
        <p:spPr>
          <a:xfrm>
            <a:off x="4251884" y="2130200"/>
            <a:ext cx="14580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AC/DC</a:t>
            </a:r>
            <a:endParaRPr b="1" dirty="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1650" name="Google Shape;1650;p49"/>
          <p:cNvSpPr txBox="1"/>
          <p:nvPr/>
        </p:nvSpPr>
        <p:spPr>
          <a:xfrm>
            <a:off x="4251884" y="2998900"/>
            <a:ext cx="14580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BIG ONES</a:t>
            </a:r>
            <a:endParaRPr b="1" dirty="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1651" name="Google Shape;1651;p49"/>
          <p:cNvSpPr txBox="1"/>
          <p:nvPr/>
        </p:nvSpPr>
        <p:spPr>
          <a:xfrm>
            <a:off x="4251883" y="3778700"/>
            <a:ext cx="1803669" cy="819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ALANIS MORISSETTE &amp; GLENN BALLARD</a:t>
            </a:r>
            <a:endParaRPr b="1" dirty="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cxnSp>
        <p:nvCxnSpPr>
          <p:cNvPr id="1654" name="Google Shape;1654;p49"/>
          <p:cNvCxnSpPr/>
          <p:nvPr/>
        </p:nvCxnSpPr>
        <p:spPr>
          <a:xfrm>
            <a:off x="6075655" y="1340925"/>
            <a:ext cx="0" cy="3119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5" name="Google Shape;1655;p49"/>
          <p:cNvSpPr txBox="1">
            <a:spLocks noGrp="1"/>
          </p:cNvSpPr>
          <p:nvPr>
            <p:ph type="subTitle" idx="4294967295"/>
          </p:nvPr>
        </p:nvSpPr>
        <p:spPr>
          <a:xfrm>
            <a:off x="6153730" y="1340925"/>
            <a:ext cx="2049300" cy="637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2000" dirty="0">
                <a:solidFill>
                  <a:schemeClr val="dk2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Most</a:t>
            </a:r>
            <a:r>
              <a:rPr lang="en" sz="2000" dirty="0">
                <a:solidFill>
                  <a:schemeClr val="dk2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 favorite </a:t>
            </a:r>
            <a:r>
              <a:rPr lang="en-IN" sz="2000" dirty="0">
                <a:solidFill>
                  <a:schemeClr val="dk2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Genre is</a:t>
            </a:r>
            <a:r>
              <a:rPr lang="en" sz="2000" dirty="0">
                <a:solidFill>
                  <a:schemeClr val="dk2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…</a:t>
            </a:r>
            <a:endParaRPr sz="2000" dirty="0">
              <a:solidFill>
                <a:schemeClr val="dk2"/>
              </a:solidFill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1656" name="Google Shape;1656;p49"/>
          <p:cNvSpPr txBox="1">
            <a:spLocks noGrp="1"/>
          </p:cNvSpPr>
          <p:nvPr>
            <p:ph type="subTitle" idx="4294967295"/>
          </p:nvPr>
        </p:nvSpPr>
        <p:spPr>
          <a:xfrm>
            <a:off x="6552130" y="2877938"/>
            <a:ext cx="12525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2000" dirty="0">
                <a:latin typeface="Lexend Deca Medium"/>
                <a:ea typeface="Lexend Deca Medium"/>
                <a:cs typeface="Lexend Deca Medium"/>
                <a:sym typeface="Lexend Deca Medium"/>
              </a:rPr>
              <a:t>ROCK</a:t>
            </a:r>
            <a:endParaRPr sz="2000" dirty="0"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1657" name="Google Shape;1657;p49"/>
          <p:cNvSpPr/>
          <p:nvPr/>
        </p:nvSpPr>
        <p:spPr>
          <a:xfrm>
            <a:off x="6832480" y="2130188"/>
            <a:ext cx="691800" cy="691800"/>
          </a:xfrm>
          <a:prstGeom prst="rect">
            <a:avLst/>
          </a:prstGeom>
          <a:gradFill>
            <a:gsLst>
              <a:gs pos="0">
                <a:schemeClr val="dk2"/>
              </a:gs>
              <a:gs pos="2000">
                <a:schemeClr val="dk2"/>
              </a:gs>
              <a:gs pos="50000">
                <a:schemeClr val="dk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" name="Google Shape;1659;p49"/>
          <p:cNvSpPr txBox="1"/>
          <p:nvPr/>
        </p:nvSpPr>
        <p:spPr>
          <a:xfrm>
            <a:off x="6293183" y="3430520"/>
            <a:ext cx="18036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ED4D8A"/>
              </a:solidFill>
              <a:latin typeface="Lexend Deca Medium" panose="020B0604020202020204" charset="0"/>
              <a:ea typeface="Metrophobic"/>
              <a:cs typeface="Metrophobic"/>
              <a:sym typeface="Metrophobic"/>
            </a:endParaRPr>
          </a:p>
        </p:txBody>
      </p:sp>
      <p:sp>
        <p:nvSpPr>
          <p:cNvPr id="1660" name="Google Shape;1660;p49"/>
          <p:cNvSpPr txBox="1">
            <a:spLocks noGrp="1"/>
          </p:cNvSpPr>
          <p:nvPr>
            <p:ph type="subTitle" idx="4294967295"/>
          </p:nvPr>
        </p:nvSpPr>
        <p:spPr>
          <a:xfrm>
            <a:off x="6229318" y="3712188"/>
            <a:ext cx="2141665" cy="75299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127000" indent="0">
              <a:buNone/>
            </a:pPr>
            <a:r>
              <a:rPr lang="en-IN" sz="1800" b="1" dirty="0" err="1">
                <a:solidFill>
                  <a:schemeClr val="tx1"/>
                </a:solidFill>
              </a:rPr>
              <a:t>FrantiÅ¡ek</a:t>
            </a:r>
            <a:r>
              <a:rPr lang="en-IN" sz="1800" b="1" dirty="0">
                <a:solidFill>
                  <a:schemeClr val="tx1"/>
                </a:solidFill>
              </a:rPr>
              <a:t> </a:t>
            </a:r>
            <a:r>
              <a:rPr lang="en-IN" sz="1800" b="1" dirty="0" err="1">
                <a:solidFill>
                  <a:schemeClr val="tx1"/>
                </a:solidFill>
              </a:rPr>
              <a:t>WichterlovÃ</a:t>
            </a:r>
            <a:r>
              <a:rPr lang="en-IN" sz="1800" b="1" dirty="0">
                <a:solidFill>
                  <a:schemeClr val="tx1"/>
                </a:solidFill>
              </a:rPr>
              <a:t>¡</a:t>
            </a:r>
          </a:p>
          <a:p>
            <a:pPr marL="127000" indent="0">
              <a:buNone/>
            </a:pPr>
            <a:endParaRPr lang="en-IN" sz="1800" b="1" dirty="0">
              <a:solidFill>
                <a:schemeClr val="tx1"/>
              </a:solidFill>
            </a:endParaRPr>
          </a:p>
        </p:txBody>
      </p:sp>
      <p:cxnSp>
        <p:nvCxnSpPr>
          <p:cNvPr id="1662" name="Google Shape;1662;p49"/>
          <p:cNvCxnSpPr/>
          <p:nvPr/>
        </p:nvCxnSpPr>
        <p:spPr>
          <a:xfrm>
            <a:off x="6305680" y="3263800"/>
            <a:ext cx="1745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63" name="Google Shape;1663;p49"/>
          <p:cNvGrpSpPr/>
          <p:nvPr/>
        </p:nvGrpSpPr>
        <p:grpSpPr>
          <a:xfrm>
            <a:off x="3704559" y="2783549"/>
            <a:ext cx="337825" cy="322583"/>
            <a:chOff x="4716105" y="3429578"/>
            <a:chExt cx="451035" cy="430628"/>
          </a:xfrm>
        </p:grpSpPr>
        <p:sp>
          <p:nvSpPr>
            <p:cNvPr id="1664" name="Google Shape;1664;p49"/>
            <p:cNvSpPr/>
            <p:nvPr/>
          </p:nvSpPr>
          <p:spPr>
            <a:xfrm>
              <a:off x="4716105" y="3435252"/>
              <a:ext cx="283759" cy="278132"/>
            </a:xfrm>
            <a:custGeom>
              <a:avLst/>
              <a:gdLst/>
              <a:ahLst/>
              <a:cxnLst/>
              <a:rect l="l" t="t" r="r" b="b"/>
              <a:pathLst>
                <a:path w="5951" h="5833" extrusionOk="0">
                  <a:moveTo>
                    <a:pt x="2160" y="1"/>
                  </a:moveTo>
                  <a:cubicBezTo>
                    <a:pt x="2143" y="1"/>
                    <a:pt x="2126" y="3"/>
                    <a:pt x="2109" y="8"/>
                  </a:cubicBezTo>
                  <a:cubicBezTo>
                    <a:pt x="1513" y="189"/>
                    <a:pt x="972" y="563"/>
                    <a:pt x="598" y="1062"/>
                  </a:cubicBezTo>
                  <a:cubicBezTo>
                    <a:pt x="209" y="1589"/>
                    <a:pt x="1" y="2213"/>
                    <a:pt x="1" y="2865"/>
                  </a:cubicBezTo>
                  <a:cubicBezTo>
                    <a:pt x="1" y="4501"/>
                    <a:pt x="1332" y="5832"/>
                    <a:pt x="2969" y="5832"/>
                  </a:cubicBezTo>
                  <a:cubicBezTo>
                    <a:pt x="4619" y="5832"/>
                    <a:pt x="5951" y="4501"/>
                    <a:pt x="5951" y="2865"/>
                  </a:cubicBezTo>
                  <a:cubicBezTo>
                    <a:pt x="5951" y="2213"/>
                    <a:pt x="5742" y="1589"/>
                    <a:pt x="5354" y="1062"/>
                  </a:cubicBezTo>
                  <a:cubicBezTo>
                    <a:pt x="4966" y="563"/>
                    <a:pt x="4425" y="189"/>
                    <a:pt x="3828" y="8"/>
                  </a:cubicBezTo>
                  <a:cubicBezTo>
                    <a:pt x="3812" y="3"/>
                    <a:pt x="3795" y="1"/>
                    <a:pt x="3778" y="1"/>
                  </a:cubicBezTo>
                  <a:cubicBezTo>
                    <a:pt x="3700" y="1"/>
                    <a:pt x="3629" y="53"/>
                    <a:pt x="3606" y="133"/>
                  </a:cubicBezTo>
                  <a:cubicBezTo>
                    <a:pt x="3565" y="230"/>
                    <a:pt x="3621" y="327"/>
                    <a:pt x="3717" y="355"/>
                  </a:cubicBezTo>
                  <a:cubicBezTo>
                    <a:pt x="4244" y="521"/>
                    <a:pt x="4730" y="854"/>
                    <a:pt x="5063" y="1284"/>
                  </a:cubicBezTo>
                  <a:cubicBezTo>
                    <a:pt x="5396" y="1742"/>
                    <a:pt x="5576" y="2282"/>
                    <a:pt x="5576" y="2865"/>
                  </a:cubicBezTo>
                  <a:cubicBezTo>
                    <a:pt x="5576" y="4294"/>
                    <a:pt x="4411" y="5472"/>
                    <a:pt x="2969" y="5472"/>
                  </a:cubicBezTo>
                  <a:cubicBezTo>
                    <a:pt x="1541" y="5472"/>
                    <a:pt x="361" y="4294"/>
                    <a:pt x="361" y="2865"/>
                  </a:cubicBezTo>
                  <a:cubicBezTo>
                    <a:pt x="361" y="2282"/>
                    <a:pt x="542" y="1742"/>
                    <a:pt x="888" y="1284"/>
                  </a:cubicBezTo>
                  <a:cubicBezTo>
                    <a:pt x="1221" y="854"/>
                    <a:pt x="1693" y="521"/>
                    <a:pt x="2220" y="368"/>
                  </a:cubicBezTo>
                  <a:cubicBezTo>
                    <a:pt x="2317" y="327"/>
                    <a:pt x="2373" y="230"/>
                    <a:pt x="2345" y="133"/>
                  </a:cubicBezTo>
                  <a:cubicBezTo>
                    <a:pt x="2322" y="53"/>
                    <a:pt x="2242" y="1"/>
                    <a:pt x="21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9"/>
            <p:cNvSpPr/>
            <p:nvPr/>
          </p:nvSpPr>
          <p:spPr>
            <a:xfrm>
              <a:off x="4776329" y="3483651"/>
              <a:ext cx="148817" cy="166269"/>
            </a:xfrm>
            <a:custGeom>
              <a:avLst/>
              <a:gdLst/>
              <a:ahLst/>
              <a:cxnLst/>
              <a:rect l="l" t="t" r="r" b="b"/>
              <a:pathLst>
                <a:path w="3121" h="3487" extrusionOk="0">
                  <a:moveTo>
                    <a:pt x="2746" y="435"/>
                  </a:moveTo>
                  <a:lnTo>
                    <a:pt x="2746" y="838"/>
                  </a:lnTo>
                  <a:lnTo>
                    <a:pt x="1443" y="1226"/>
                  </a:lnTo>
                  <a:lnTo>
                    <a:pt x="1443" y="810"/>
                  </a:lnTo>
                  <a:lnTo>
                    <a:pt x="2746" y="435"/>
                  </a:lnTo>
                  <a:close/>
                  <a:moveTo>
                    <a:pt x="2510" y="2308"/>
                  </a:moveTo>
                  <a:cubicBezTo>
                    <a:pt x="2635" y="2308"/>
                    <a:pt x="2746" y="2404"/>
                    <a:pt x="2746" y="2543"/>
                  </a:cubicBezTo>
                  <a:cubicBezTo>
                    <a:pt x="2746" y="2668"/>
                    <a:pt x="2635" y="2779"/>
                    <a:pt x="2510" y="2779"/>
                  </a:cubicBezTo>
                  <a:lnTo>
                    <a:pt x="2275" y="2779"/>
                  </a:lnTo>
                  <a:cubicBezTo>
                    <a:pt x="2136" y="2779"/>
                    <a:pt x="2038" y="2668"/>
                    <a:pt x="2038" y="2543"/>
                  </a:cubicBezTo>
                  <a:cubicBezTo>
                    <a:pt x="2038" y="2404"/>
                    <a:pt x="2136" y="2308"/>
                    <a:pt x="2275" y="2308"/>
                  </a:cubicBezTo>
                  <a:close/>
                  <a:moveTo>
                    <a:pt x="832" y="2641"/>
                  </a:moveTo>
                  <a:cubicBezTo>
                    <a:pt x="971" y="2641"/>
                    <a:pt x="1082" y="2752"/>
                    <a:pt x="1082" y="2876"/>
                  </a:cubicBezTo>
                  <a:cubicBezTo>
                    <a:pt x="1082" y="3015"/>
                    <a:pt x="971" y="3112"/>
                    <a:pt x="832" y="3112"/>
                  </a:cubicBezTo>
                  <a:lnTo>
                    <a:pt x="611" y="3112"/>
                  </a:lnTo>
                  <a:cubicBezTo>
                    <a:pt x="472" y="3112"/>
                    <a:pt x="361" y="3015"/>
                    <a:pt x="361" y="2876"/>
                  </a:cubicBezTo>
                  <a:cubicBezTo>
                    <a:pt x="361" y="2752"/>
                    <a:pt x="472" y="2641"/>
                    <a:pt x="611" y="2641"/>
                  </a:cubicBezTo>
                  <a:close/>
                  <a:moveTo>
                    <a:pt x="2929" y="0"/>
                  </a:moveTo>
                  <a:cubicBezTo>
                    <a:pt x="2914" y="0"/>
                    <a:pt x="2899" y="2"/>
                    <a:pt x="2885" y="6"/>
                  </a:cubicBezTo>
                  <a:lnTo>
                    <a:pt x="1206" y="491"/>
                  </a:lnTo>
                  <a:cubicBezTo>
                    <a:pt x="1123" y="505"/>
                    <a:pt x="1082" y="588"/>
                    <a:pt x="1082" y="671"/>
                  </a:cubicBezTo>
                  <a:lnTo>
                    <a:pt x="1082" y="2321"/>
                  </a:lnTo>
                  <a:cubicBezTo>
                    <a:pt x="999" y="2293"/>
                    <a:pt x="916" y="2266"/>
                    <a:pt x="832" y="2266"/>
                  </a:cubicBezTo>
                  <a:lnTo>
                    <a:pt x="596" y="2266"/>
                  </a:lnTo>
                  <a:cubicBezTo>
                    <a:pt x="263" y="2266"/>
                    <a:pt x="0" y="2543"/>
                    <a:pt x="0" y="2876"/>
                  </a:cubicBezTo>
                  <a:cubicBezTo>
                    <a:pt x="0" y="3209"/>
                    <a:pt x="263" y="3486"/>
                    <a:pt x="596" y="3486"/>
                  </a:cubicBezTo>
                  <a:lnTo>
                    <a:pt x="832" y="3486"/>
                  </a:lnTo>
                  <a:cubicBezTo>
                    <a:pt x="1179" y="3486"/>
                    <a:pt x="1443" y="3209"/>
                    <a:pt x="1443" y="2876"/>
                  </a:cubicBezTo>
                  <a:lnTo>
                    <a:pt x="1443" y="1614"/>
                  </a:lnTo>
                  <a:lnTo>
                    <a:pt x="2746" y="1226"/>
                  </a:lnTo>
                  <a:lnTo>
                    <a:pt x="2746" y="1975"/>
                  </a:lnTo>
                  <a:cubicBezTo>
                    <a:pt x="2676" y="1947"/>
                    <a:pt x="2593" y="1933"/>
                    <a:pt x="2510" y="1933"/>
                  </a:cubicBezTo>
                  <a:lnTo>
                    <a:pt x="2275" y="1933"/>
                  </a:lnTo>
                  <a:cubicBezTo>
                    <a:pt x="1942" y="1933"/>
                    <a:pt x="1665" y="2210"/>
                    <a:pt x="1665" y="2543"/>
                  </a:cubicBezTo>
                  <a:cubicBezTo>
                    <a:pt x="1665" y="2876"/>
                    <a:pt x="1942" y="3153"/>
                    <a:pt x="2275" y="3153"/>
                  </a:cubicBezTo>
                  <a:lnTo>
                    <a:pt x="2510" y="3153"/>
                  </a:lnTo>
                  <a:cubicBezTo>
                    <a:pt x="2843" y="3153"/>
                    <a:pt x="3120" y="2876"/>
                    <a:pt x="3120" y="2543"/>
                  </a:cubicBezTo>
                  <a:lnTo>
                    <a:pt x="3120" y="185"/>
                  </a:lnTo>
                  <a:cubicBezTo>
                    <a:pt x="3120" y="77"/>
                    <a:pt x="3026" y="0"/>
                    <a:pt x="29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9"/>
            <p:cNvSpPr/>
            <p:nvPr/>
          </p:nvSpPr>
          <p:spPr>
            <a:xfrm>
              <a:off x="5042165" y="3665039"/>
              <a:ext cx="62178" cy="122496"/>
            </a:xfrm>
            <a:custGeom>
              <a:avLst/>
              <a:gdLst/>
              <a:ahLst/>
              <a:cxnLst/>
              <a:rect l="l" t="t" r="r" b="b"/>
              <a:pathLst>
                <a:path w="1304" h="2569" extrusionOk="0">
                  <a:moveTo>
                    <a:pt x="630" y="0"/>
                  </a:moveTo>
                  <a:cubicBezTo>
                    <a:pt x="530" y="0"/>
                    <a:pt x="457" y="91"/>
                    <a:pt x="457" y="181"/>
                  </a:cubicBezTo>
                  <a:lnTo>
                    <a:pt x="457" y="320"/>
                  </a:lnTo>
                  <a:cubicBezTo>
                    <a:pt x="263" y="375"/>
                    <a:pt x="125" y="542"/>
                    <a:pt x="83" y="750"/>
                  </a:cubicBezTo>
                  <a:cubicBezTo>
                    <a:pt x="56" y="930"/>
                    <a:pt x="111" y="1111"/>
                    <a:pt x="250" y="1222"/>
                  </a:cubicBezTo>
                  <a:cubicBezTo>
                    <a:pt x="374" y="1318"/>
                    <a:pt x="568" y="1402"/>
                    <a:pt x="749" y="1457"/>
                  </a:cubicBezTo>
                  <a:cubicBezTo>
                    <a:pt x="901" y="1513"/>
                    <a:pt x="901" y="1624"/>
                    <a:pt x="901" y="1693"/>
                  </a:cubicBezTo>
                  <a:cubicBezTo>
                    <a:pt x="873" y="1790"/>
                    <a:pt x="790" y="1915"/>
                    <a:pt x="638" y="1915"/>
                  </a:cubicBezTo>
                  <a:cubicBezTo>
                    <a:pt x="485" y="1915"/>
                    <a:pt x="430" y="1901"/>
                    <a:pt x="319" y="1832"/>
                  </a:cubicBezTo>
                  <a:cubicBezTo>
                    <a:pt x="285" y="1810"/>
                    <a:pt x="247" y="1799"/>
                    <a:pt x="210" y="1799"/>
                  </a:cubicBezTo>
                  <a:cubicBezTo>
                    <a:pt x="155" y="1799"/>
                    <a:pt x="102" y="1823"/>
                    <a:pt x="69" y="1873"/>
                  </a:cubicBezTo>
                  <a:cubicBezTo>
                    <a:pt x="0" y="1956"/>
                    <a:pt x="28" y="2082"/>
                    <a:pt x="111" y="2137"/>
                  </a:cubicBezTo>
                  <a:cubicBezTo>
                    <a:pt x="235" y="2220"/>
                    <a:pt x="333" y="2262"/>
                    <a:pt x="457" y="2276"/>
                  </a:cubicBezTo>
                  <a:lnTo>
                    <a:pt x="457" y="2387"/>
                  </a:lnTo>
                  <a:cubicBezTo>
                    <a:pt x="457" y="2483"/>
                    <a:pt x="527" y="2567"/>
                    <a:pt x="624" y="2567"/>
                  </a:cubicBezTo>
                  <a:cubicBezTo>
                    <a:pt x="632" y="2568"/>
                    <a:pt x="640" y="2568"/>
                    <a:pt x="649" y="2568"/>
                  </a:cubicBezTo>
                  <a:cubicBezTo>
                    <a:pt x="747" y="2568"/>
                    <a:pt x="818" y="2489"/>
                    <a:pt x="818" y="2387"/>
                  </a:cubicBezTo>
                  <a:lnTo>
                    <a:pt x="818" y="2248"/>
                  </a:lnTo>
                  <a:cubicBezTo>
                    <a:pt x="1068" y="2178"/>
                    <a:pt x="1221" y="1956"/>
                    <a:pt x="1262" y="1749"/>
                  </a:cubicBezTo>
                  <a:cubicBezTo>
                    <a:pt x="1304" y="1472"/>
                    <a:pt x="1151" y="1208"/>
                    <a:pt x="873" y="1111"/>
                  </a:cubicBezTo>
                  <a:cubicBezTo>
                    <a:pt x="735" y="1056"/>
                    <a:pt x="568" y="1000"/>
                    <a:pt x="472" y="930"/>
                  </a:cubicBezTo>
                  <a:cubicBezTo>
                    <a:pt x="444" y="902"/>
                    <a:pt x="444" y="861"/>
                    <a:pt x="444" y="819"/>
                  </a:cubicBezTo>
                  <a:cubicBezTo>
                    <a:pt x="457" y="791"/>
                    <a:pt x="472" y="708"/>
                    <a:pt x="555" y="681"/>
                  </a:cubicBezTo>
                  <a:cubicBezTo>
                    <a:pt x="596" y="667"/>
                    <a:pt x="633" y="662"/>
                    <a:pt x="667" y="662"/>
                  </a:cubicBezTo>
                  <a:cubicBezTo>
                    <a:pt x="770" y="662"/>
                    <a:pt x="836" y="712"/>
                    <a:pt x="846" y="723"/>
                  </a:cubicBezTo>
                  <a:cubicBezTo>
                    <a:pt x="879" y="755"/>
                    <a:pt x="925" y="773"/>
                    <a:pt x="971" y="773"/>
                  </a:cubicBezTo>
                  <a:cubicBezTo>
                    <a:pt x="1022" y="773"/>
                    <a:pt x="1073" y="752"/>
                    <a:pt x="1110" y="708"/>
                  </a:cubicBezTo>
                  <a:cubicBezTo>
                    <a:pt x="1178" y="640"/>
                    <a:pt x="1165" y="529"/>
                    <a:pt x="1095" y="459"/>
                  </a:cubicBezTo>
                  <a:lnTo>
                    <a:pt x="1095" y="445"/>
                  </a:lnTo>
                  <a:cubicBezTo>
                    <a:pt x="1040" y="403"/>
                    <a:pt x="943" y="348"/>
                    <a:pt x="818" y="320"/>
                  </a:cubicBezTo>
                  <a:lnTo>
                    <a:pt x="818" y="196"/>
                  </a:lnTo>
                  <a:cubicBezTo>
                    <a:pt x="818" y="98"/>
                    <a:pt x="749" y="2"/>
                    <a:pt x="651" y="2"/>
                  </a:cubicBezTo>
                  <a:cubicBezTo>
                    <a:pt x="644" y="1"/>
                    <a:pt x="637" y="0"/>
                    <a:pt x="6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9"/>
            <p:cNvSpPr/>
            <p:nvPr/>
          </p:nvSpPr>
          <p:spPr>
            <a:xfrm>
              <a:off x="4977983" y="3633330"/>
              <a:ext cx="189156" cy="189824"/>
            </a:xfrm>
            <a:custGeom>
              <a:avLst/>
              <a:gdLst/>
              <a:ahLst/>
              <a:cxnLst/>
              <a:rect l="l" t="t" r="r" b="b"/>
              <a:pathLst>
                <a:path w="3967" h="3981" extrusionOk="0">
                  <a:moveTo>
                    <a:pt x="1984" y="375"/>
                  </a:moveTo>
                  <a:cubicBezTo>
                    <a:pt x="2872" y="375"/>
                    <a:pt x="3606" y="1096"/>
                    <a:pt x="3606" y="1998"/>
                  </a:cubicBezTo>
                  <a:cubicBezTo>
                    <a:pt x="3606" y="2885"/>
                    <a:pt x="2872" y="3607"/>
                    <a:pt x="1984" y="3607"/>
                  </a:cubicBezTo>
                  <a:cubicBezTo>
                    <a:pt x="1097" y="3607"/>
                    <a:pt x="361" y="2885"/>
                    <a:pt x="361" y="1998"/>
                  </a:cubicBezTo>
                  <a:cubicBezTo>
                    <a:pt x="361" y="1096"/>
                    <a:pt x="1097" y="375"/>
                    <a:pt x="1984" y="375"/>
                  </a:cubicBezTo>
                  <a:close/>
                  <a:moveTo>
                    <a:pt x="1984" y="1"/>
                  </a:moveTo>
                  <a:cubicBezTo>
                    <a:pt x="888" y="1"/>
                    <a:pt x="1" y="902"/>
                    <a:pt x="1" y="1998"/>
                  </a:cubicBezTo>
                  <a:cubicBezTo>
                    <a:pt x="1" y="3093"/>
                    <a:pt x="888" y="3980"/>
                    <a:pt x="1984" y="3980"/>
                  </a:cubicBezTo>
                  <a:cubicBezTo>
                    <a:pt x="3079" y="3980"/>
                    <a:pt x="3967" y="3093"/>
                    <a:pt x="3967" y="1998"/>
                  </a:cubicBezTo>
                  <a:cubicBezTo>
                    <a:pt x="3967" y="902"/>
                    <a:pt x="3079" y="1"/>
                    <a:pt x="1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9"/>
            <p:cNvSpPr/>
            <p:nvPr/>
          </p:nvSpPr>
          <p:spPr>
            <a:xfrm>
              <a:off x="5002493" y="3436921"/>
              <a:ext cx="160690" cy="183244"/>
            </a:xfrm>
            <a:custGeom>
              <a:avLst/>
              <a:gdLst/>
              <a:ahLst/>
              <a:cxnLst/>
              <a:rect l="l" t="t" r="r" b="b"/>
              <a:pathLst>
                <a:path w="3370" h="3843" extrusionOk="0">
                  <a:moveTo>
                    <a:pt x="1110" y="611"/>
                  </a:moveTo>
                  <a:lnTo>
                    <a:pt x="1110" y="764"/>
                  </a:lnTo>
                  <a:cubicBezTo>
                    <a:pt x="1110" y="860"/>
                    <a:pt x="1193" y="944"/>
                    <a:pt x="1304" y="944"/>
                  </a:cubicBezTo>
                  <a:lnTo>
                    <a:pt x="1415" y="944"/>
                  </a:lnTo>
                  <a:cubicBezTo>
                    <a:pt x="2247" y="944"/>
                    <a:pt x="2996" y="1498"/>
                    <a:pt x="2996" y="2386"/>
                  </a:cubicBezTo>
                  <a:lnTo>
                    <a:pt x="2996" y="3468"/>
                  </a:lnTo>
                  <a:lnTo>
                    <a:pt x="2469" y="3468"/>
                  </a:lnTo>
                  <a:lnTo>
                    <a:pt x="2469" y="2525"/>
                  </a:lnTo>
                  <a:cubicBezTo>
                    <a:pt x="2469" y="1859"/>
                    <a:pt x="2038" y="1457"/>
                    <a:pt x="1317" y="1457"/>
                  </a:cubicBezTo>
                  <a:lnTo>
                    <a:pt x="1304" y="1457"/>
                  </a:lnTo>
                  <a:cubicBezTo>
                    <a:pt x="1193" y="1457"/>
                    <a:pt x="1110" y="1540"/>
                    <a:pt x="1110" y="1637"/>
                  </a:cubicBezTo>
                  <a:lnTo>
                    <a:pt x="1110" y="1846"/>
                  </a:lnTo>
                  <a:lnTo>
                    <a:pt x="457" y="1235"/>
                  </a:lnTo>
                  <a:lnTo>
                    <a:pt x="1110" y="611"/>
                  </a:lnTo>
                  <a:close/>
                  <a:moveTo>
                    <a:pt x="1299" y="0"/>
                  </a:moveTo>
                  <a:cubicBezTo>
                    <a:pt x="1256" y="0"/>
                    <a:pt x="1214" y="16"/>
                    <a:pt x="1178" y="43"/>
                  </a:cubicBezTo>
                  <a:lnTo>
                    <a:pt x="56" y="1097"/>
                  </a:lnTo>
                  <a:cubicBezTo>
                    <a:pt x="13" y="1124"/>
                    <a:pt x="0" y="1180"/>
                    <a:pt x="0" y="1235"/>
                  </a:cubicBezTo>
                  <a:cubicBezTo>
                    <a:pt x="0" y="1276"/>
                    <a:pt x="13" y="1332"/>
                    <a:pt x="56" y="1360"/>
                  </a:cubicBezTo>
                  <a:lnTo>
                    <a:pt x="1178" y="2414"/>
                  </a:lnTo>
                  <a:cubicBezTo>
                    <a:pt x="1214" y="2441"/>
                    <a:pt x="1256" y="2456"/>
                    <a:pt x="1299" y="2456"/>
                  </a:cubicBezTo>
                  <a:cubicBezTo>
                    <a:pt x="1323" y="2456"/>
                    <a:pt x="1348" y="2451"/>
                    <a:pt x="1373" y="2441"/>
                  </a:cubicBezTo>
                  <a:cubicBezTo>
                    <a:pt x="1442" y="2414"/>
                    <a:pt x="1483" y="2345"/>
                    <a:pt x="1483" y="2275"/>
                  </a:cubicBezTo>
                  <a:lnTo>
                    <a:pt x="1483" y="1831"/>
                  </a:lnTo>
                  <a:cubicBezTo>
                    <a:pt x="1886" y="1873"/>
                    <a:pt x="2094" y="2108"/>
                    <a:pt x="2094" y="2525"/>
                  </a:cubicBezTo>
                  <a:lnTo>
                    <a:pt x="2094" y="3648"/>
                  </a:lnTo>
                  <a:cubicBezTo>
                    <a:pt x="2094" y="3759"/>
                    <a:pt x="2177" y="3843"/>
                    <a:pt x="2275" y="3843"/>
                  </a:cubicBezTo>
                  <a:lnTo>
                    <a:pt x="3175" y="3843"/>
                  </a:lnTo>
                  <a:cubicBezTo>
                    <a:pt x="3286" y="3843"/>
                    <a:pt x="3370" y="3759"/>
                    <a:pt x="3370" y="3648"/>
                  </a:cubicBezTo>
                  <a:lnTo>
                    <a:pt x="3370" y="2386"/>
                  </a:lnTo>
                  <a:cubicBezTo>
                    <a:pt x="3370" y="1332"/>
                    <a:pt x="2496" y="611"/>
                    <a:pt x="1483" y="583"/>
                  </a:cubicBezTo>
                  <a:lnTo>
                    <a:pt x="1483" y="181"/>
                  </a:lnTo>
                  <a:cubicBezTo>
                    <a:pt x="1483" y="112"/>
                    <a:pt x="1442" y="43"/>
                    <a:pt x="1373" y="15"/>
                  </a:cubicBezTo>
                  <a:cubicBezTo>
                    <a:pt x="1348" y="5"/>
                    <a:pt x="1323" y="0"/>
                    <a:pt x="1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9"/>
            <p:cNvSpPr/>
            <p:nvPr/>
          </p:nvSpPr>
          <p:spPr>
            <a:xfrm>
              <a:off x="4820580" y="3737852"/>
              <a:ext cx="160785" cy="122353"/>
            </a:xfrm>
            <a:custGeom>
              <a:avLst/>
              <a:gdLst/>
              <a:ahLst/>
              <a:cxnLst/>
              <a:rect l="l" t="t" r="r" b="b"/>
              <a:pathLst>
                <a:path w="3372" h="2566" extrusionOk="0">
                  <a:moveTo>
                    <a:pt x="916" y="361"/>
                  </a:moveTo>
                  <a:cubicBezTo>
                    <a:pt x="944" y="624"/>
                    <a:pt x="1055" y="804"/>
                    <a:pt x="1236" y="929"/>
                  </a:cubicBezTo>
                  <a:cubicBezTo>
                    <a:pt x="1430" y="1054"/>
                    <a:pt x="1680" y="1109"/>
                    <a:pt x="2053" y="1109"/>
                  </a:cubicBezTo>
                  <a:lnTo>
                    <a:pt x="2068" y="1109"/>
                  </a:lnTo>
                  <a:cubicBezTo>
                    <a:pt x="2164" y="1109"/>
                    <a:pt x="2248" y="1026"/>
                    <a:pt x="2248" y="929"/>
                  </a:cubicBezTo>
                  <a:lnTo>
                    <a:pt x="2248" y="721"/>
                  </a:lnTo>
                  <a:lnTo>
                    <a:pt x="2913" y="1331"/>
                  </a:lnTo>
                  <a:lnTo>
                    <a:pt x="2248" y="1955"/>
                  </a:lnTo>
                  <a:lnTo>
                    <a:pt x="2248" y="1803"/>
                  </a:lnTo>
                  <a:cubicBezTo>
                    <a:pt x="2248" y="1692"/>
                    <a:pt x="2164" y="1609"/>
                    <a:pt x="2068" y="1609"/>
                  </a:cubicBezTo>
                  <a:lnTo>
                    <a:pt x="1957" y="1609"/>
                  </a:lnTo>
                  <a:cubicBezTo>
                    <a:pt x="1526" y="1609"/>
                    <a:pt x="1125" y="1483"/>
                    <a:pt x="833" y="1234"/>
                  </a:cubicBezTo>
                  <a:cubicBezTo>
                    <a:pt x="570" y="1012"/>
                    <a:pt x="417" y="721"/>
                    <a:pt x="376" y="361"/>
                  </a:cubicBezTo>
                  <a:close/>
                  <a:moveTo>
                    <a:pt x="182" y="0"/>
                  </a:moveTo>
                  <a:cubicBezTo>
                    <a:pt x="84" y="0"/>
                    <a:pt x="1" y="83"/>
                    <a:pt x="1" y="180"/>
                  </a:cubicBezTo>
                  <a:cubicBezTo>
                    <a:pt x="1" y="721"/>
                    <a:pt x="210" y="1193"/>
                    <a:pt x="598" y="1526"/>
                  </a:cubicBezTo>
                  <a:cubicBezTo>
                    <a:pt x="931" y="1803"/>
                    <a:pt x="1388" y="1969"/>
                    <a:pt x="1874" y="1983"/>
                  </a:cubicBezTo>
                  <a:lnTo>
                    <a:pt x="1874" y="2385"/>
                  </a:lnTo>
                  <a:cubicBezTo>
                    <a:pt x="1874" y="2454"/>
                    <a:pt x="1929" y="2524"/>
                    <a:pt x="1985" y="2552"/>
                  </a:cubicBezTo>
                  <a:cubicBezTo>
                    <a:pt x="2007" y="2561"/>
                    <a:pt x="2032" y="2565"/>
                    <a:pt x="2056" y="2565"/>
                  </a:cubicBezTo>
                  <a:cubicBezTo>
                    <a:pt x="2105" y="2565"/>
                    <a:pt x="2155" y="2547"/>
                    <a:pt x="2192" y="2510"/>
                  </a:cubicBezTo>
                  <a:lnTo>
                    <a:pt x="3316" y="1470"/>
                  </a:lnTo>
                  <a:cubicBezTo>
                    <a:pt x="3344" y="1428"/>
                    <a:pt x="3371" y="1387"/>
                    <a:pt x="3371" y="1331"/>
                  </a:cubicBezTo>
                  <a:cubicBezTo>
                    <a:pt x="3371" y="1289"/>
                    <a:pt x="3344" y="1234"/>
                    <a:pt x="3316" y="1206"/>
                  </a:cubicBezTo>
                  <a:lnTo>
                    <a:pt x="2192" y="152"/>
                  </a:lnTo>
                  <a:cubicBezTo>
                    <a:pt x="2159" y="118"/>
                    <a:pt x="2115" y="100"/>
                    <a:pt x="2070" y="100"/>
                  </a:cubicBezTo>
                  <a:cubicBezTo>
                    <a:pt x="2041" y="100"/>
                    <a:pt x="2012" y="108"/>
                    <a:pt x="1985" y="124"/>
                  </a:cubicBezTo>
                  <a:cubicBezTo>
                    <a:pt x="1929" y="152"/>
                    <a:pt x="1874" y="208"/>
                    <a:pt x="1874" y="291"/>
                  </a:cubicBezTo>
                  <a:lnTo>
                    <a:pt x="1874" y="735"/>
                  </a:lnTo>
                  <a:cubicBezTo>
                    <a:pt x="1485" y="721"/>
                    <a:pt x="1263" y="596"/>
                    <a:pt x="1263" y="180"/>
                  </a:cubicBezTo>
                  <a:cubicBezTo>
                    <a:pt x="1263" y="83"/>
                    <a:pt x="1180" y="0"/>
                    <a:pt x="10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9"/>
            <p:cNvSpPr/>
            <p:nvPr/>
          </p:nvSpPr>
          <p:spPr>
            <a:xfrm>
              <a:off x="4847759" y="3429578"/>
              <a:ext cx="19884" cy="17738"/>
            </a:xfrm>
            <a:custGeom>
              <a:avLst/>
              <a:gdLst/>
              <a:ahLst/>
              <a:cxnLst/>
              <a:rect l="l" t="t" r="r" b="b"/>
              <a:pathLst>
                <a:path w="417" h="372" extrusionOk="0">
                  <a:moveTo>
                    <a:pt x="216" y="0"/>
                  </a:moveTo>
                  <a:cubicBezTo>
                    <a:pt x="190" y="0"/>
                    <a:pt x="164" y="5"/>
                    <a:pt x="139" y="16"/>
                  </a:cubicBezTo>
                  <a:cubicBezTo>
                    <a:pt x="56" y="58"/>
                    <a:pt x="0" y="169"/>
                    <a:pt x="41" y="252"/>
                  </a:cubicBezTo>
                  <a:cubicBezTo>
                    <a:pt x="75" y="329"/>
                    <a:pt x="152" y="372"/>
                    <a:pt x="224" y="372"/>
                  </a:cubicBezTo>
                  <a:cubicBezTo>
                    <a:pt x="243" y="372"/>
                    <a:pt x="261" y="369"/>
                    <a:pt x="277" y="363"/>
                  </a:cubicBezTo>
                  <a:cubicBezTo>
                    <a:pt x="374" y="321"/>
                    <a:pt x="416" y="210"/>
                    <a:pt x="388" y="114"/>
                  </a:cubicBezTo>
                  <a:cubicBezTo>
                    <a:pt x="357" y="41"/>
                    <a:pt x="288" y="0"/>
                    <a:pt x="2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1" name="Google Shape;1671;p49"/>
          <p:cNvGrpSpPr/>
          <p:nvPr/>
        </p:nvGrpSpPr>
        <p:grpSpPr>
          <a:xfrm>
            <a:off x="3704311" y="2016068"/>
            <a:ext cx="338321" cy="168986"/>
            <a:chOff x="5450146" y="3532145"/>
            <a:chExt cx="451696" cy="225586"/>
          </a:xfrm>
        </p:grpSpPr>
        <p:sp>
          <p:nvSpPr>
            <p:cNvPr id="1672" name="Google Shape;1672;p49"/>
            <p:cNvSpPr/>
            <p:nvPr/>
          </p:nvSpPr>
          <p:spPr>
            <a:xfrm>
              <a:off x="5450146" y="3532145"/>
              <a:ext cx="451696" cy="225586"/>
            </a:xfrm>
            <a:custGeom>
              <a:avLst/>
              <a:gdLst/>
              <a:ahLst/>
              <a:cxnLst/>
              <a:rect l="l" t="t" r="r" b="b"/>
              <a:pathLst>
                <a:path w="9473" h="4731" extrusionOk="0">
                  <a:moveTo>
                    <a:pt x="2358" y="1"/>
                  </a:moveTo>
                  <a:cubicBezTo>
                    <a:pt x="2039" y="1"/>
                    <a:pt x="1734" y="70"/>
                    <a:pt x="1442" y="195"/>
                  </a:cubicBezTo>
                  <a:cubicBezTo>
                    <a:pt x="1346" y="237"/>
                    <a:pt x="1304" y="348"/>
                    <a:pt x="1346" y="431"/>
                  </a:cubicBezTo>
                  <a:cubicBezTo>
                    <a:pt x="1366" y="502"/>
                    <a:pt x="1432" y="544"/>
                    <a:pt x="1504" y="544"/>
                  </a:cubicBezTo>
                  <a:cubicBezTo>
                    <a:pt x="1530" y="544"/>
                    <a:pt x="1556" y="539"/>
                    <a:pt x="1581" y="528"/>
                  </a:cubicBezTo>
                  <a:cubicBezTo>
                    <a:pt x="1831" y="431"/>
                    <a:pt x="2095" y="376"/>
                    <a:pt x="2358" y="376"/>
                  </a:cubicBezTo>
                  <a:cubicBezTo>
                    <a:pt x="3439" y="376"/>
                    <a:pt x="4355" y="1276"/>
                    <a:pt x="4355" y="2358"/>
                  </a:cubicBezTo>
                  <a:cubicBezTo>
                    <a:pt x="4355" y="3454"/>
                    <a:pt x="3439" y="4355"/>
                    <a:pt x="2358" y="4355"/>
                  </a:cubicBezTo>
                  <a:cubicBezTo>
                    <a:pt x="1263" y="4355"/>
                    <a:pt x="375" y="3468"/>
                    <a:pt x="375" y="2358"/>
                  </a:cubicBezTo>
                  <a:cubicBezTo>
                    <a:pt x="375" y="2081"/>
                    <a:pt x="431" y="1818"/>
                    <a:pt x="542" y="1554"/>
                  </a:cubicBezTo>
                  <a:cubicBezTo>
                    <a:pt x="583" y="1471"/>
                    <a:pt x="542" y="1360"/>
                    <a:pt x="444" y="1319"/>
                  </a:cubicBezTo>
                  <a:cubicBezTo>
                    <a:pt x="419" y="1308"/>
                    <a:pt x="392" y="1302"/>
                    <a:pt x="367" y="1302"/>
                  </a:cubicBezTo>
                  <a:cubicBezTo>
                    <a:pt x="295" y="1302"/>
                    <a:pt x="229" y="1344"/>
                    <a:pt x="209" y="1415"/>
                  </a:cubicBezTo>
                  <a:cubicBezTo>
                    <a:pt x="70" y="1707"/>
                    <a:pt x="0" y="2040"/>
                    <a:pt x="0" y="2358"/>
                  </a:cubicBezTo>
                  <a:cubicBezTo>
                    <a:pt x="0" y="3662"/>
                    <a:pt x="1054" y="4730"/>
                    <a:pt x="2358" y="4730"/>
                  </a:cubicBezTo>
                  <a:cubicBezTo>
                    <a:pt x="2899" y="4730"/>
                    <a:pt x="3384" y="4549"/>
                    <a:pt x="3787" y="4244"/>
                  </a:cubicBezTo>
                  <a:cubicBezTo>
                    <a:pt x="3854" y="4215"/>
                    <a:pt x="3931" y="4202"/>
                    <a:pt x="4010" y="4202"/>
                  </a:cubicBezTo>
                  <a:cubicBezTo>
                    <a:pt x="4159" y="4202"/>
                    <a:pt x="4316" y="4251"/>
                    <a:pt x="4425" y="4342"/>
                  </a:cubicBezTo>
                  <a:cubicBezTo>
                    <a:pt x="4605" y="4501"/>
                    <a:pt x="4834" y="4581"/>
                    <a:pt x="5063" y="4581"/>
                  </a:cubicBezTo>
                  <a:cubicBezTo>
                    <a:pt x="5291" y="4581"/>
                    <a:pt x="5520" y="4501"/>
                    <a:pt x="5700" y="4342"/>
                  </a:cubicBezTo>
                  <a:cubicBezTo>
                    <a:pt x="5818" y="4245"/>
                    <a:pt x="5964" y="4196"/>
                    <a:pt x="6108" y="4196"/>
                  </a:cubicBezTo>
                  <a:cubicBezTo>
                    <a:pt x="6252" y="4196"/>
                    <a:pt x="6394" y="4245"/>
                    <a:pt x="6505" y="4342"/>
                  </a:cubicBezTo>
                  <a:cubicBezTo>
                    <a:pt x="6685" y="4501"/>
                    <a:pt x="6914" y="4581"/>
                    <a:pt x="7143" y="4581"/>
                  </a:cubicBezTo>
                  <a:cubicBezTo>
                    <a:pt x="7372" y="4581"/>
                    <a:pt x="7600" y="4501"/>
                    <a:pt x="7781" y="4342"/>
                  </a:cubicBezTo>
                  <a:cubicBezTo>
                    <a:pt x="7898" y="4245"/>
                    <a:pt x="8040" y="4196"/>
                    <a:pt x="8182" y="4196"/>
                  </a:cubicBezTo>
                  <a:cubicBezTo>
                    <a:pt x="8325" y="4196"/>
                    <a:pt x="8467" y="4245"/>
                    <a:pt x="8585" y="4342"/>
                  </a:cubicBezTo>
                  <a:cubicBezTo>
                    <a:pt x="8765" y="4496"/>
                    <a:pt x="9003" y="4579"/>
                    <a:pt x="9236" y="4579"/>
                  </a:cubicBezTo>
                  <a:cubicBezTo>
                    <a:pt x="9255" y="4579"/>
                    <a:pt x="9273" y="4578"/>
                    <a:pt x="9292" y="4577"/>
                  </a:cubicBezTo>
                  <a:cubicBezTo>
                    <a:pt x="9403" y="4577"/>
                    <a:pt x="9473" y="4480"/>
                    <a:pt x="9473" y="4383"/>
                  </a:cubicBezTo>
                  <a:cubicBezTo>
                    <a:pt x="9458" y="4272"/>
                    <a:pt x="9375" y="4203"/>
                    <a:pt x="9264" y="4203"/>
                  </a:cubicBezTo>
                  <a:cubicBezTo>
                    <a:pt x="9248" y="4204"/>
                    <a:pt x="9231" y="4205"/>
                    <a:pt x="9215" y="4205"/>
                  </a:cubicBezTo>
                  <a:cubicBezTo>
                    <a:pt x="9068" y="4205"/>
                    <a:pt x="8933" y="4151"/>
                    <a:pt x="8820" y="4064"/>
                  </a:cubicBezTo>
                  <a:cubicBezTo>
                    <a:pt x="8633" y="3905"/>
                    <a:pt x="8408" y="3825"/>
                    <a:pt x="8183" y="3825"/>
                  </a:cubicBezTo>
                  <a:cubicBezTo>
                    <a:pt x="7957" y="3825"/>
                    <a:pt x="7732" y="3905"/>
                    <a:pt x="7544" y="4064"/>
                  </a:cubicBezTo>
                  <a:cubicBezTo>
                    <a:pt x="7433" y="4162"/>
                    <a:pt x="7291" y="4210"/>
                    <a:pt x="7148" y="4210"/>
                  </a:cubicBezTo>
                  <a:cubicBezTo>
                    <a:pt x="7004" y="4210"/>
                    <a:pt x="6858" y="4162"/>
                    <a:pt x="6740" y="4064"/>
                  </a:cubicBezTo>
                  <a:cubicBezTo>
                    <a:pt x="6560" y="3905"/>
                    <a:pt x="6331" y="3825"/>
                    <a:pt x="6102" y="3825"/>
                  </a:cubicBezTo>
                  <a:cubicBezTo>
                    <a:pt x="5873" y="3825"/>
                    <a:pt x="5644" y="3905"/>
                    <a:pt x="5464" y="4064"/>
                  </a:cubicBezTo>
                  <a:cubicBezTo>
                    <a:pt x="5353" y="4162"/>
                    <a:pt x="5211" y="4210"/>
                    <a:pt x="5067" y="4210"/>
                  </a:cubicBezTo>
                  <a:cubicBezTo>
                    <a:pt x="4924" y="4210"/>
                    <a:pt x="4778" y="4162"/>
                    <a:pt x="4660" y="4064"/>
                  </a:cubicBezTo>
                  <a:cubicBezTo>
                    <a:pt x="4536" y="3953"/>
                    <a:pt x="4369" y="3870"/>
                    <a:pt x="4203" y="3843"/>
                  </a:cubicBezTo>
                  <a:cubicBezTo>
                    <a:pt x="4521" y="3440"/>
                    <a:pt x="4702" y="2941"/>
                    <a:pt x="4715" y="2428"/>
                  </a:cubicBezTo>
                  <a:cubicBezTo>
                    <a:pt x="4730" y="1873"/>
                    <a:pt x="4549" y="1319"/>
                    <a:pt x="4203" y="888"/>
                  </a:cubicBezTo>
                  <a:cubicBezTo>
                    <a:pt x="4369" y="860"/>
                    <a:pt x="4536" y="777"/>
                    <a:pt x="4660" y="666"/>
                  </a:cubicBezTo>
                  <a:cubicBezTo>
                    <a:pt x="4778" y="569"/>
                    <a:pt x="4924" y="521"/>
                    <a:pt x="5067" y="521"/>
                  </a:cubicBezTo>
                  <a:cubicBezTo>
                    <a:pt x="5211" y="521"/>
                    <a:pt x="5353" y="569"/>
                    <a:pt x="5464" y="666"/>
                  </a:cubicBezTo>
                  <a:cubicBezTo>
                    <a:pt x="5644" y="826"/>
                    <a:pt x="5873" y="906"/>
                    <a:pt x="6102" y="906"/>
                  </a:cubicBezTo>
                  <a:cubicBezTo>
                    <a:pt x="6331" y="906"/>
                    <a:pt x="6560" y="826"/>
                    <a:pt x="6740" y="666"/>
                  </a:cubicBezTo>
                  <a:cubicBezTo>
                    <a:pt x="6858" y="569"/>
                    <a:pt x="7004" y="521"/>
                    <a:pt x="7148" y="521"/>
                  </a:cubicBezTo>
                  <a:cubicBezTo>
                    <a:pt x="7291" y="521"/>
                    <a:pt x="7433" y="569"/>
                    <a:pt x="7544" y="666"/>
                  </a:cubicBezTo>
                  <a:cubicBezTo>
                    <a:pt x="7725" y="826"/>
                    <a:pt x="7953" y="906"/>
                    <a:pt x="8182" y="906"/>
                  </a:cubicBezTo>
                  <a:cubicBezTo>
                    <a:pt x="8411" y="906"/>
                    <a:pt x="8640" y="826"/>
                    <a:pt x="8820" y="666"/>
                  </a:cubicBezTo>
                  <a:cubicBezTo>
                    <a:pt x="8933" y="579"/>
                    <a:pt x="9080" y="526"/>
                    <a:pt x="9219" y="526"/>
                  </a:cubicBezTo>
                  <a:cubicBezTo>
                    <a:pt x="9234" y="526"/>
                    <a:pt x="9249" y="526"/>
                    <a:pt x="9264" y="528"/>
                  </a:cubicBezTo>
                  <a:cubicBezTo>
                    <a:pt x="9375" y="528"/>
                    <a:pt x="9458" y="459"/>
                    <a:pt x="9473" y="348"/>
                  </a:cubicBezTo>
                  <a:cubicBezTo>
                    <a:pt x="9473" y="250"/>
                    <a:pt x="9403" y="167"/>
                    <a:pt x="9292" y="154"/>
                  </a:cubicBezTo>
                  <a:cubicBezTo>
                    <a:pt x="9273" y="153"/>
                    <a:pt x="9255" y="152"/>
                    <a:pt x="9236" y="152"/>
                  </a:cubicBezTo>
                  <a:cubicBezTo>
                    <a:pt x="9003" y="152"/>
                    <a:pt x="8765" y="235"/>
                    <a:pt x="8585" y="389"/>
                  </a:cubicBezTo>
                  <a:cubicBezTo>
                    <a:pt x="8474" y="486"/>
                    <a:pt x="8332" y="534"/>
                    <a:pt x="8188" y="534"/>
                  </a:cubicBezTo>
                  <a:cubicBezTo>
                    <a:pt x="8044" y="534"/>
                    <a:pt x="7898" y="486"/>
                    <a:pt x="7781" y="389"/>
                  </a:cubicBezTo>
                  <a:cubicBezTo>
                    <a:pt x="7600" y="230"/>
                    <a:pt x="7372" y="150"/>
                    <a:pt x="7143" y="150"/>
                  </a:cubicBezTo>
                  <a:cubicBezTo>
                    <a:pt x="6914" y="150"/>
                    <a:pt x="6685" y="230"/>
                    <a:pt x="6505" y="389"/>
                  </a:cubicBezTo>
                  <a:cubicBezTo>
                    <a:pt x="6394" y="486"/>
                    <a:pt x="6252" y="534"/>
                    <a:pt x="6108" y="534"/>
                  </a:cubicBezTo>
                  <a:cubicBezTo>
                    <a:pt x="5964" y="534"/>
                    <a:pt x="5818" y="486"/>
                    <a:pt x="5700" y="389"/>
                  </a:cubicBezTo>
                  <a:cubicBezTo>
                    <a:pt x="5520" y="230"/>
                    <a:pt x="5291" y="150"/>
                    <a:pt x="5063" y="150"/>
                  </a:cubicBezTo>
                  <a:cubicBezTo>
                    <a:pt x="4834" y="150"/>
                    <a:pt x="4605" y="230"/>
                    <a:pt x="4425" y="389"/>
                  </a:cubicBezTo>
                  <a:cubicBezTo>
                    <a:pt x="4314" y="486"/>
                    <a:pt x="4175" y="542"/>
                    <a:pt x="4022" y="542"/>
                  </a:cubicBezTo>
                  <a:cubicBezTo>
                    <a:pt x="3939" y="542"/>
                    <a:pt x="3856" y="514"/>
                    <a:pt x="3787" y="486"/>
                  </a:cubicBezTo>
                  <a:cubicBezTo>
                    <a:pt x="3384" y="181"/>
                    <a:pt x="2899" y="1"/>
                    <a:pt x="23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9"/>
            <p:cNvSpPr/>
            <p:nvPr/>
          </p:nvSpPr>
          <p:spPr>
            <a:xfrm>
              <a:off x="5505030" y="3571675"/>
              <a:ext cx="118396" cy="138422"/>
            </a:xfrm>
            <a:custGeom>
              <a:avLst/>
              <a:gdLst/>
              <a:ahLst/>
              <a:cxnLst/>
              <a:rect l="l" t="t" r="r" b="b"/>
              <a:pathLst>
                <a:path w="2483" h="2903" extrusionOk="0">
                  <a:moveTo>
                    <a:pt x="929" y="1960"/>
                  </a:moveTo>
                  <a:cubicBezTo>
                    <a:pt x="1083" y="1960"/>
                    <a:pt x="1207" y="2084"/>
                    <a:pt x="1207" y="2250"/>
                  </a:cubicBezTo>
                  <a:cubicBezTo>
                    <a:pt x="1207" y="2403"/>
                    <a:pt x="1083" y="2528"/>
                    <a:pt x="929" y="2528"/>
                  </a:cubicBezTo>
                  <a:lnTo>
                    <a:pt x="666" y="2528"/>
                  </a:lnTo>
                  <a:cubicBezTo>
                    <a:pt x="500" y="2528"/>
                    <a:pt x="375" y="2403"/>
                    <a:pt x="375" y="2250"/>
                  </a:cubicBezTo>
                  <a:cubicBezTo>
                    <a:pt x="375" y="2084"/>
                    <a:pt x="500" y="1960"/>
                    <a:pt x="666" y="1960"/>
                  </a:cubicBezTo>
                  <a:close/>
                  <a:moveTo>
                    <a:pt x="1385" y="0"/>
                  </a:moveTo>
                  <a:cubicBezTo>
                    <a:pt x="1372" y="0"/>
                    <a:pt x="1359" y="2"/>
                    <a:pt x="1345" y="4"/>
                  </a:cubicBezTo>
                  <a:cubicBezTo>
                    <a:pt x="1262" y="31"/>
                    <a:pt x="1207" y="101"/>
                    <a:pt x="1207" y="198"/>
                  </a:cubicBezTo>
                  <a:lnTo>
                    <a:pt x="1207" y="1654"/>
                  </a:lnTo>
                  <a:cubicBezTo>
                    <a:pt x="1124" y="1612"/>
                    <a:pt x="1027" y="1585"/>
                    <a:pt x="929" y="1585"/>
                  </a:cubicBezTo>
                  <a:lnTo>
                    <a:pt x="680" y="1585"/>
                  </a:lnTo>
                  <a:cubicBezTo>
                    <a:pt x="319" y="1585"/>
                    <a:pt x="14" y="1876"/>
                    <a:pt x="1" y="2223"/>
                  </a:cubicBezTo>
                  <a:cubicBezTo>
                    <a:pt x="1" y="2598"/>
                    <a:pt x="291" y="2903"/>
                    <a:pt x="666" y="2903"/>
                  </a:cubicBezTo>
                  <a:lnTo>
                    <a:pt x="929" y="2903"/>
                  </a:lnTo>
                  <a:cubicBezTo>
                    <a:pt x="1290" y="2903"/>
                    <a:pt x="1582" y="2611"/>
                    <a:pt x="1582" y="2250"/>
                  </a:cubicBezTo>
                  <a:lnTo>
                    <a:pt x="1582" y="601"/>
                  </a:lnTo>
                  <a:cubicBezTo>
                    <a:pt x="1651" y="642"/>
                    <a:pt x="1720" y="669"/>
                    <a:pt x="1817" y="697"/>
                  </a:cubicBezTo>
                  <a:cubicBezTo>
                    <a:pt x="2039" y="780"/>
                    <a:pt x="2094" y="933"/>
                    <a:pt x="2094" y="947"/>
                  </a:cubicBezTo>
                  <a:lnTo>
                    <a:pt x="2109" y="947"/>
                  </a:lnTo>
                  <a:cubicBezTo>
                    <a:pt x="2121" y="1034"/>
                    <a:pt x="2200" y="1088"/>
                    <a:pt x="2286" y="1088"/>
                  </a:cubicBezTo>
                  <a:cubicBezTo>
                    <a:pt x="2296" y="1088"/>
                    <a:pt x="2306" y="1087"/>
                    <a:pt x="2316" y="1085"/>
                  </a:cubicBezTo>
                  <a:cubicBezTo>
                    <a:pt x="2414" y="1058"/>
                    <a:pt x="2483" y="961"/>
                    <a:pt x="2455" y="863"/>
                  </a:cubicBezTo>
                  <a:lnTo>
                    <a:pt x="2455" y="836"/>
                  </a:lnTo>
                  <a:cubicBezTo>
                    <a:pt x="2414" y="711"/>
                    <a:pt x="2261" y="462"/>
                    <a:pt x="1928" y="351"/>
                  </a:cubicBezTo>
                  <a:cubicBezTo>
                    <a:pt x="1678" y="268"/>
                    <a:pt x="1567" y="115"/>
                    <a:pt x="1554" y="101"/>
                  </a:cubicBezTo>
                  <a:cubicBezTo>
                    <a:pt x="1519" y="31"/>
                    <a:pt x="1454" y="0"/>
                    <a:pt x="13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9"/>
            <p:cNvSpPr/>
            <p:nvPr/>
          </p:nvSpPr>
          <p:spPr>
            <a:xfrm>
              <a:off x="5695859" y="3634665"/>
              <a:ext cx="19502" cy="17356"/>
            </a:xfrm>
            <a:custGeom>
              <a:avLst/>
              <a:gdLst/>
              <a:ahLst/>
              <a:cxnLst/>
              <a:rect l="l" t="t" r="r" b="b"/>
              <a:pathLst>
                <a:path w="409" h="364" extrusionOk="0">
                  <a:moveTo>
                    <a:pt x="203" y="0"/>
                  </a:moveTo>
                  <a:cubicBezTo>
                    <a:pt x="120" y="0"/>
                    <a:pt x="37" y="55"/>
                    <a:pt x="21" y="153"/>
                  </a:cubicBezTo>
                  <a:cubicBezTo>
                    <a:pt x="1" y="273"/>
                    <a:pt x="103" y="364"/>
                    <a:pt x="208" y="364"/>
                  </a:cubicBezTo>
                  <a:cubicBezTo>
                    <a:pt x="249" y="364"/>
                    <a:pt x="291" y="350"/>
                    <a:pt x="326" y="319"/>
                  </a:cubicBezTo>
                  <a:cubicBezTo>
                    <a:pt x="394" y="264"/>
                    <a:pt x="409" y="153"/>
                    <a:pt x="353" y="84"/>
                  </a:cubicBezTo>
                  <a:cubicBezTo>
                    <a:pt x="319" y="27"/>
                    <a:pt x="261" y="0"/>
                    <a:pt x="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9"/>
            <p:cNvSpPr/>
            <p:nvPr/>
          </p:nvSpPr>
          <p:spPr>
            <a:xfrm>
              <a:off x="5837003" y="3634617"/>
              <a:ext cx="20503" cy="17547"/>
            </a:xfrm>
            <a:custGeom>
              <a:avLst/>
              <a:gdLst/>
              <a:ahLst/>
              <a:cxnLst/>
              <a:rect l="l" t="t" r="r" b="b"/>
              <a:pathLst>
                <a:path w="430" h="368" extrusionOk="0">
                  <a:moveTo>
                    <a:pt x="207" y="1"/>
                  </a:moveTo>
                  <a:cubicBezTo>
                    <a:pt x="174" y="1"/>
                    <a:pt x="141" y="10"/>
                    <a:pt x="111" y="29"/>
                  </a:cubicBezTo>
                  <a:cubicBezTo>
                    <a:pt x="28" y="85"/>
                    <a:pt x="1" y="209"/>
                    <a:pt x="56" y="292"/>
                  </a:cubicBezTo>
                  <a:cubicBezTo>
                    <a:pt x="89" y="342"/>
                    <a:pt x="148" y="368"/>
                    <a:pt x="207" y="368"/>
                  </a:cubicBezTo>
                  <a:cubicBezTo>
                    <a:pt x="246" y="368"/>
                    <a:pt x="286" y="357"/>
                    <a:pt x="319" y="334"/>
                  </a:cubicBezTo>
                  <a:cubicBezTo>
                    <a:pt x="402" y="279"/>
                    <a:pt x="430" y="168"/>
                    <a:pt x="374" y="85"/>
                  </a:cubicBezTo>
                  <a:cubicBezTo>
                    <a:pt x="330" y="31"/>
                    <a:pt x="268" y="1"/>
                    <a:pt x="2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9"/>
            <p:cNvSpPr/>
            <p:nvPr/>
          </p:nvSpPr>
          <p:spPr>
            <a:xfrm>
              <a:off x="5728570" y="3622792"/>
              <a:ext cx="17881" cy="41007"/>
            </a:xfrm>
            <a:custGeom>
              <a:avLst/>
              <a:gdLst/>
              <a:ahLst/>
              <a:cxnLst/>
              <a:rect l="l" t="t" r="r" b="b"/>
              <a:pathLst>
                <a:path w="375" h="860" extrusionOk="0">
                  <a:moveTo>
                    <a:pt x="180" y="0"/>
                  </a:moveTo>
                  <a:cubicBezTo>
                    <a:pt x="83" y="0"/>
                    <a:pt x="0" y="83"/>
                    <a:pt x="0" y="180"/>
                  </a:cubicBezTo>
                  <a:lnTo>
                    <a:pt x="0" y="679"/>
                  </a:lnTo>
                  <a:cubicBezTo>
                    <a:pt x="0" y="777"/>
                    <a:pt x="83" y="860"/>
                    <a:pt x="180" y="860"/>
                  </a:cubicBezTo>
                  <a:cubicBezTo>
                    <a:pt x="291" y="860"/>
                    <a:pt x="374" y="777"/>
                    <a:pt x="374" y="679"/>
                  </a:cubicBezTo>
                  <a:lnTo>
                    <a:pt x="374" y="180"/>
                  </a:lnTo>
                  <a:cubicBezTo>
                    <a:pt x="374" y="83"/>
                    <a:pt x="291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9"/>
            <p:cNvSpPr/>
            <p:nvPr/>
          </p:nvSpPr>
          <p:spPr>
            <a:xfrm>
              <a:off x="5802623" y="3613494"/>
              <a:ext cx="17881" cy="59555"/>
            </a:xfrm>
            <a:custGeom>
              <a:avLst/>
              <a:gdLst/>
              <a:ahLst/>
              <a:cxnLst/>
              <a:rect l="l" t="t" r="r" b="b"/>
              <a:pathLst>
                <a:path w="375" h="1249" extrusionOk="0">
                  <a:moveTo>
                    <a:pt x="195" y="1"/>
                  </a:moveTo>
                  <a:cubicBezTo>
                    <a:pt x="84" y="1"/>
                    <a:pt x="0" y="84"/>
                    <a:pt x="0" y="181"/>
                  </a:cubicBezTo>
                  <a:lnTo>
                    <a:pt x="0" y="1068"/>
                  </a:lnTo>
                  <a:cubicBezTo>
                    <a:pt x="0" y="1166"/>
                    <a:pt x="84" y="1249"/>
                    <a:pt x="195" y="1249"/>
                  </a:cubicBezTo>
                  <a:cubicBezTo>
                    <a:pt x="291" y="1249"/>
                    <a:pt x="374" y="1166"/>
                    <a:pt x="374" y="1068"/>
                  </a:cubicBezTo>
                  <a:lnTo>
                    <a:pt x="374" y="181"/>
                  </a:lnTo>
                  <a:cubicBezTo>
                    <a:pt x="374" y="84"/>
                    <a:pt x="29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9"/>
            <p:cNvSpPr/>
            <p:nvPr/>
          </p:nvSpPr>
          <p:spPr>
            <a:xfrm>
              <a:off x="5766908" y="3599618"/>
              <a:ext cx="17881" cy="87307"/>
            </a:xfrm>
            <a:custGeom>
              <a:avLst/>
              <a:gdLst/>
              <a:ahLst/>
              <a:cxnLst/>
              <a:rect l="l" t="t" r="r" b="b"/>
              <a:pathLst>
                <a:path w="375" h="1831" extrusionOk="0">
                  <a:moveTo>
                    <a:pt x="195" y="0"/>
                  </a:moveTo>
                  <a:cubicBezTo>
                    <a:pt x="84" y="0"/>
                    <a:pt x="1" y="83"/>
                    <a:pt x="1" y="194"/>
                  </a:cubicBezTo>
                  <a:lnTo>
                    <a:pt x="1" y="1651"/>
                  </a:lnTo>
                  <a:cubicBezTo>
                    <a:pt x="1" y="1747"/>
                    <a:pt x="84" y="1831"/>
                    <a:pt x="195" y="1831"/>
                  </a:cubicBezTo>
                  <a:cubicBezTo>
                    <a:pt x="291" y="1831"/>
                    <a:pt x="374" y="1747"/>
                    <a:pt x="374" y="1651"/>
                  </a:cubicBezTo>
                  <a:lnTo>
                    <a:pt x="374" y="194"/>
                  </a:lnTo>
                  <a:cubicBezTo>
                    <a:pt x="374" y="83"/>
                    <a:pt x="29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9"/>
            <p:cNvSpPr/>
            <p:nvPr/>
          </p:nvSpPr>
          <p:spPr>
            <a:xfrm>
              <a:off x="5481236" y="3560565"/>
              <a:ext cx="19884" cy="17976"/>
            </a:xfrm>
            <a:custGeom>
              <a:avLst/>
              <a:gdLst/>
              <a:ahLst/>
              <a:cxnLst/>
              <a:rect l="l" t="t" r="r" b="b"/>
              <a:pathLst>
                <a:path w="417" h="377" extrusionOk="0">
                  <a:moveTo>
                    <a:pt x="210" y="0"/>
                  </a:moveTo>
                  <a:cubicBezTo>
                    <a:pt x="176" y="0"/>
                    <a:pt x="141" y="10"/>
                    <a:pt x="112" y="29"/>
                  </a:cubicBezTo>
                  <a:cubicBezTo>
                    <a:pt x="28" y="98"/>
                    <a:pt x="1" y="209"/>
                    <a:pt x="56" y="292"/>
                  </a:cubicBezTo>
                  <a:cubicBezTo>
                    <a:pt x="92" y="346"/>
                    <a:pt x="156" y="376"/>
                    <a:pt x="220" y="376"/>
                  </a:cubicBezTo>
                  <a:cubicBezTo>
                    <a:pt x="255" y="376"/>
                    <a:pt x="289" y="367"/>
                    <a:pt x="319" y="348"/>
                  </a:cubicBezTo>
                  <a:cubicBezTo>
                    <a:pt x="402" y="292"/>
                    <a:pt x="417" y="168"/>
                    <a:pt x="361" y="85"/>
                  </a:cubicBezTo>
                  <a:cubicBezTo>
                    <a:pt x="334" y="31"/>
                    <a:pt x="272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0" name="Google Shape;1680;p49"/>
          <p:cNvGrpSpPr/>
          <p:nvPr/>
        </p:nvGrpSpPr>
        <p:grpSpPr>
          <a:xfrm>
            <a:off x="3763258" y="3627818"/>
            <a:ext cx="220428" cy="338332"/>
            <a:chOff x="6262865" y="3419088"/>
            <a:chExt cx="294296" cy="451651"/>
          </a:xfrm>
        </p:grpSpPr>
        <p:sp>
          <p:nvSpPr>
            <p:cNvPr id="1681" name="Google Shape;1681;p49"/>
            <p:cNvSpPr/>
            <p:nvPr/>
          </p:nvSpPr>
          <p:spPr>
            <a:xfrm>
              <a:off x="6262865" y="3511689"/>
              <a:ext cx="294296" cy="359049"/>
            </a:xfrm>
            <a:custGeom>
              <a:avLst/>
              <a:gdLst/>
              <a:ahLst/>
              <a:cxnLst/>
              <a:rect l="l" t="t" r="r" b="b"/>
              <a:pathLst>
                <a:path w="6172" h="7530" extrusionOk="0">
                  <a:moveTo>
                    <a:pt x="5034" y="374"/>
                  </a:moveTo>
                  <a:cubicBezTo>
                    <a:pt x="5395" y="374"/>
                    <a:pt x="5700" y="624"/>
                    <a:pt x="5783" y="957"/>
                  </a:cubicBezTo>
                  <a:lnTo>
                    <a:pt x="402" y="957"/>
                  </a:lnTo>
                  <a:cubicBezTo>
                    <a:pt x="485" y="624"/>
                    <a:pt x="777" y="374"/>
                    <a:pt x="1138" y="374"/>
                  </a:cubicBezTo>
                  <a:close/>
                  <a:moveTo>
                    <a:pt x="5797" y="1317"/>
                  </a:moveTo>
                  <a:lnTo>
                    <a:pt x="5797" y="4756"/>
                  </a:lnTo>
                  <a:lnTo>
                    <a:pt x="374" y="4756"/>
                  </a:lnTo>
                  <a:lnTo>
                    <a:pt x="374" y="1317"/>
                  </a:lnTo>
                  <a:close/>
                  <a:moveTo>
                    <a:pt x="5797" y="5131"/>
                  </a:moveTo>
                  <a:lnTo>
                    <a:pt x="5797" y="5603"/>
                  </a:lnTo>
                  <a:lnTo>
                    <a:pt x="374" y="5603"/>
                  </a:lnTo>
                  <a:lnTo>
                    <a:pt x="374" y="5131"/>
                  </a:lnTo>
                  <a:close/>
                  <a:moveTo>
                    <a:pt x="1138" y="0"/>
                  </a:moveTo>
                  <a:cubicBezTo>
                    <a:pt x="513" y="0"/>
                    <a:pt x="0" y="513"/>
                    <a:pt x="0" y="1137"/>
                  </a:cubicBezTo>
                  <a:lnTo>
                    <a:pt x="0" y="5783"/>
                  </a:lnTo>
                  <a:cubicBezTo>
                    <a:pt x="0" y="6740"/>
                    <a:pt x="790" y="7530"/>
                    <a:pt x="1748" y="7530"/>
                  </a:cubicBezTo>
                  <a:lnTo>
                    <a:pt x="2275" y="7530"/>
                  </a:lnTo>
                  <a:cubicBezTo>
                    <a:pt x="2371" y="7530"/>
                    <a:pt x="2455" y="7447"/>
                    <a:pt x="2455" y="7336"/>
                  </a:cubicBezTo>
                  <a:cubicBezTo>
                    <a:pt x="2455" y="7239"/>
                    <a:pt x="2371" y="7156"/>
                    <a:pt x="2275" y="7156"/>
                  </a:cubicBezTo>
                  <a:lnTo>
                    <a:pt x="1748" y="7156"/>
                  </a:lnTo>
                  <a:cubicBezTo>
                    <a:pt x="1054" y="7156"/>
                    <a:pt x="485" y="6642"/>
                    <a:pt x="389" y="5977"/>
                  </a:cubicBezTo>
                  <a:lnTo>
                    <a:pt x="5797" y="5977"/>
                  </a:lnTo>
                  <a:cubicBezTo>
                    <a:pt x="5700" y="6642"/>
                    <a:pt x="5132" y="7156"/>
                    <a:pt x="4424" y="7156"/>
                  </a:cubicBezTo>
                  <a:lnTo>
                    <a:pt x="3897" y="7156"/>
                  </a:lnTo>
                  <a:cubicBezTo>
                    <a:pt x="3800" y="7156"/>
                    <a:pt x="3717" y="7239"/>
                    <a:pt x="3717" y="7336"/>
                  </a:cubicBezTo>
                  <a:cubicBezTo>
                    <a:pt x="3717" y="7447"/>
                    <a:pt x="3800" y="7530"/>
                    <a:pt x="3897" y="7530"/>
                  </a:cubicBezTo>
                  <a:lnTo>
                    <a:pt x="4424" y="7530"/>
                  </a:lnTo>
                  <a:cubicBezTo>
                    <a:pt x="5395" y="7530"/>
                    <a:pt x="6171" y="6740"/>
                    <a:pt x="6171" y="5783"/>
                  </a:cubicBezTo>
                  <a:lnTo>
                    <a:pt x="6171" y="1137"/>
                  </a:lnTo>
                  <a:cubicBezTo>
                    <a:pt x="6171" y="513"/>
                    <a:pt x="5659" y="0"/>
                    <a:pt x="5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9"/>
            <p:cNvSpPr/>
            <p:nvPr/>
          </p:nvSpPr>
          <p:spPr>
            <a:xfrm>
              <a:off x="6354131" y="3459237"/>
              <a:ext cx="112435" cy="27894"/>
            </a:xfrm>
            <a:custGeom>
              <a:avLst/>
              <a:gdLst/>
              <a:ahLst/>
              <a:cxnLst/>
              <a:rect l="l" t="t" r="r" b="b"/>
              <a:pathLst>
                <a:path w="2358" h="585" extrusionOk="0">
                  <a:moveTo>
                    <a:pt x="1173" y="1"/>
                  </a:moveTo>
                  <a:cubicBezTo>
                    <a:pt x="794" y="1"/>
                    <a:pt x="416" y="81"/>
                    <a:pt x="124" y="240"/>
                  </a:cubicBezTo>
                  <a:cubicBezTo>
                    <a:pt x="28" y="281"/>
                    <a:pt x="0" y="392"/>
                    <a:pt x="41" y="490"/>
                  </a:cubicBezTo>
                  <a:cubicBezTo>
                    <a:pt x="79" y="547"/>
                    <a:pt x="143" y="584"/>
                    <a:pt x="207" y="584"/>
                  </a:cubicBezTo>
                  <a:cubicBezTo>
                    <a:pt x="236" y="584"/>
                    <a:pt x="265" y="576"/>
                    <a:pt x="291" y="559"/>
                  </a:cubicBezTo>
                  <a:cubicBezTo>
                    <a:pt x="534" y="434"/>
                    <a:pt x="856" y="372"/>
                    <a:pt x="1177" y="372"/>
                  </a:cubicBezTo>
                  <a:cubicBezTo>
                    <a:pt x="1498" y="372"/>
                    <a:pt x="1817" y="434"/>
                    <a:pt x="2053" y="559"/>
                  </a:cubicBezTo>
                  <a:cubicBezTo>
                    <a:pt x="2083" y="576"/>
                    <a:pt x="2115" y="584"/>
                    <a:pt x="2146" y="584"/>
                  </a:cubicBezTo>
                  <a:cubicBezTo>
                    <a:pt x="2212" y="584"/>
                    <a:pt x="2273" y="547"/>
                    <a:pt x="2302" y="490"/>
                  </a:cubicBezTo>
                  <a:cubicBezTo>
                    <a:pt x="2358" y="392"/>
                    <a:pt x="2316" y="281"/>
                    <a:pt x="2232" y="240"/>
                  </a:cubicBezTo>
                  <a:cubicBezTo>
                    <a:pt x="1935" y="81"/>
                    <a:pt x="1553" y="1"/>
                    <a:pt x="1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9"/>
            <p:cNvSpPr/>
            <p:nvPr/>
          </p:nvSpPr>
          <p:spPr>
            <a:xfrm>
              <a:off x="6318416" y="3419088"/>
              <a:ext cx="183196" cy="36000"/>
            </a:xfrm>
            <a:custGeom>
              <a:avLst/>
              <a:gdLst/>
              <a:ahLst/>
              <a:cxnLst/>
              <a:rect l="l" t="t" r="r" b="b"/>
              <a:pathLst>
                <a:path w="3842" h="755" extrusionOk="0">
                  <a:moveTo>
                    <a:pt x="1927" y="1"/>
                  </a:moveTo>
                  <a:cubicBezTo>
                    <a:pt x="1248" y="1"/>
                    <a:pt x="611" y="139"/>
                    <a:pt x="125" y="402"/>
                  </a:cubicBezTo>
                  <a:cubicBezTo>
                    <a:pt x="41" y="458"/>
                    <a:pt x="0" y="569"/>
                    <a:pt x="56" y="652"/>
                  </a:cubicBezTo>
                  <a:cubicBezTo>
                    <a:pt x="85" y="720"/>
                    <a:pt x="154" y="754"/>
                    <a:pt x="222" y="754"/>
                  </a:cubicBezTo>
                  <a:cubicBezTo>
                    <a:pt x="251" y="754"/>
                    <a:pt x="280" y="748"/>
                    <a:pt x="305" y="735"/>
                  </a:cubicBezTo>
                  <a:cubicBezTo>
                    <a:pt x="735" y="500"/>
                    <a:pt x="1304" y="375"/>
                    <a:pt x="1927" y="375"/>
                  </a:cubicBezTo>
                  <a:cubicBezTo>
                    <a:pt x="2538" y="375"/>
                    <a:pt x="3120" y="500"/>
                    <a:pt x="3551" y="735"/>
                  </a:cubicBezTo>
                  <a:cubicBezTo>
                    <a:pt x="3578" y="750"/>
                    <a:pt x="3606" y="750"/>
                    <a:pt x="3634" y="750"/>
                  </a:cubicBezTo>
                  <a:cubicBezTo>
                    <a:pt x="3703" y="750"/>
                    <a:pt x="3758" y="722"/>
                    <a:pt x="3800" y="652"/>
                  </a:cubicBezTo>
                  <a:cubicBezTo>
                    <a:pt x="3841" y="569"/>
                    <a:pt x="3813" y="458"/>
                    <a:pt x="3717" y="402"/>
                  </a:cubicBezTo>
                  <a:cubicBezTo>
                    <a:pt x="3231" y="139"/>
                    <a:pt x="2593" y="1"/>
                    <a:pt x="1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9"/>
            <p:cNvSpPr/>
            <p:nvPr/>
          </p:nvSpPr>
          <p:spPr>
            <a:xfrm>
              <a:off x="6344165" y="3654501"/>
              <a:ext cx="19884" cy="17929"/>
            </a:xfrm>
            <a:custGeom>
              <a:avLst/>
              <a:gdLst/>
              <a:ahLst/>
              <a:cxnLst/>
              <a:rect l="l" t="t" r="r" b="b"/>
              <a:pathLst>
                <a:path w="417" h="376" extrusionOk="0">
                  <a:moveTo>
                    <a:pt x="200" y="0"/>
                  </a:moveTo>
                  <a:cubicBezTo>
                    <a:pt x="179" y="0"/>
                    <a:pt x="159" y="4"/>
                    <a:pt x="139" y="14"/>
                  </a:cubicBezTo>
                  <a:cubicBezTo>
                    <a:pt x="43" y="56"/>
                    <a:pt x="1" y="167"/>
                    <a:pt x="28" y="264"/>
                  </a:cubicBezTo>
                  <a:cubicBezTo>
                    <a:pt x="61" y="328"/>
                    <a:pt x="134" y="375"/>
                    <a:pt x="210" y="375"/>
                  </a:cubicBezTo>
                  <a:cubicBezTo>
                    <a:pt x="232" y="375"/>
                    <a:pt x="256" y="371"/>
                    <a:pt x="278" y="361"/>
                  </a:cubicBezTo>
                  <a:cubicBezTo>
                    <a:pt x="376" y="319"/>
                    <a:pt x="417" y="208"/>
                    <a:pt x="376" y="112"/>
                  </a:cubicBezTo>
                  <a:cubicBezTo>
                    <a:pt x="343" y="48"/>
                    <a:pt x="270" y="0"/>
                    <a:pt x="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9"/>
            <p:cNvSpPr/>
            <p:nvPr/>
          </p:nvSpPr>
          <p:spPr>
            <a:xfrm>
              <a:off x="6381216" y="3654501"/>
              <a:ext cx="20551" cy="17929"/>
            </a:xfrm>
            <a:custGeom>
              <a:avLst/>
              <a:gdLst/>
              <a:ahLst/>
              <a:cxnLst/>
              <a:rect l="l" t="t" r="r" b="b"/>
              <a:pathLst>
                <a:path w="431" h="376" extrusionOk="0">
                  <a:moveTo>
                    <a:pt x="208" y="0"/>
                  </a:moveTo>
                  <a:cubicBezTo>
                    <a:pt x="185" y="0"/>
                    <a:pt x="162" y="4"/>
                    <a:pt x="139" y="14"/>
                  </a:cubicBezTo>
                  <a:cubicBezTo>
                    <a:pt x="56" y="56"/>
                    <a:pt x="0" y="167"/>
                    <a:pt x="42" y="264"/>
                  </a:cubicBezTo>
                  <a:cubicBezTo>
                    <a:pt x="74" y="328"/>
                    <a:pt x="147" y="375"/>
                    <a:pt x="223" y="375"/>
                  </a:cubicBezTo>
                  <a:cubicBezTo>
                    <a:pt x="246" y="375"/>
                    <a:pt x="269" y="371"/>
                    <a:pt x="292" y="361"/>
                  </a:cubicBezTo>
                  <a:cubicBezTo>
                    <a:pt x="375" y="319"/>
                    <a:pt x="431" y="208"/>
                    <a:pt x="389" y="112"/>
                  </a:cubicBezTo>
                  <a:cubicBezTo>
                    <a:pt x="357" y="48"/>
                    <a:pt x="284" y="0"/>
                    <a:pt x="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9"/>
            <p:cNvSpPr/>
            <p:nvPr/>
          </p:nvSpPr>
          <p:spPr>
            <a:xfrm>
              <a:off x="6418933" y="3654501"/>
              <a:ext cx="19884" cy="17929"/>
            </a:xfrm>
            <a:custGeom>
              <a:avLst/>
              <a:gdLst/>
              <a:ahLst/>
              <a:cxnLst/>
              <a:rect l="l" t="t" r="r" b="b"/>
              <a:pathLst>
                <a:path w="417" h="376" extrusionOk="0">
                  <a:moveTo>
                    <a:pt x="207" y="0"/>
                  </a:moveTo>
                  <a:cubicBezTo>
                    <a:pt x="184" y="0"/>
                    <a:pt x="161" y="4"/>
                    <a:pt x="139" y="14"/>
                  </a:cubicBezTo>
                  <a:cubicBezTo>
                    <a:pt x="41" y="56"/>
                    <a:pt x="0" y="167"/>
                    <a:pt x="41" y="264"/>
                  </a:cubicBezTo>
                  <a:cubicBezTo>
                    <a:pt x="74" y="328"/>
                    <a:pt x="138" y="375"/>
                    <a:pt x="211" y="375"/>
                  </a:cubicBezTo>
                  <a:cubicBezTo>
                    <a:pt x="232" y="375"/>
                    <a:pt x="255" y="371"/>
                    <a:pt x="278" y="361"/>
                  </a:cubicBezTo>
                  <a:cubicBezTo>
                    <a:pt x="374" y="319"/>
                    <a:pt x="416" y="208"/>
                    <a:pt x="374" y="112"/>
                  </a:cubicBezTo>
                  <a:cubicBezTo>
                    <a:pt x="353" y="48"/>
                    <a:pt x="282" y="0"/>
                    <a:pt x="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9"/>
            <p:cNvSpPr/>
            <p:nvPr/>
          </p:nvSpPr>
          <p:spPr>
            <a:xfrm>
              <a:off x="6456603" y="3654644"/>
              <a:ext cx="20122" cy="17547"/>
            </a:xfrm>
            <a:custGeom>
              <a:avLst/>
              <a:gdLst/>
              <a:ahLst/>
              <a:cxnLst/>
              <a:rect l="l" t="t" r="r" b="b"/>
              <a:pathLst>
                <a:path w="422" h="368" extrusionOk="0">
                  <a:moveTo>
                    <a:pt x="201" y="0"/>
                  </a:moveTo>
                  <a:cubicBezTo>
                    <a:pt x="171" y="0"/>
                    <a:pt x="140" y="8"/>
                    <a:pt x="111" y="25"/>
                  </a:cubicBezTo>
                  <a:cubicBezTo>
                    <a:pt x="28" y="66"/>
                    <a:pt x="0" y="164"/>
                    <a:pt x="28" y="261"/>
                  </a:cubicBezTo>
                  <a:cubicBezTo>
                    <a:pt x="61" y="332"/>
                    <a:pt x="129" y="367"/>
                    <a:pt x="199" y="367"/>
                  </a:cubicBezTo>
                  <a:cubicBezTo>
                    <a:pt x="278" y="367"/>
                    <a:pt x="359" y="322"/>
                    <a:pt x="389" y="233"/>
                  </a:cubicBezTo>
                  <a:cubicBezTo>
                    <a:pt x="422" y="112"/>
                    <a:pt x="315" y="0"/>
                    <a:pt x="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9"/>
            <p:cNvSpPr/>
            <p:nvPr/>
          </p:nvSpPr>
          <p:spPr>
            <a:xfrm>
              <a:off x="6401052" y="3853104"/>
              <a:ext cx="18548" cy="17499"/>
            </a:xfrm>
            <a:custGeom>
              <a:avLst/>
              <a:gdLst/>
              <a:ahLst/>
              <a:cxnLst/>
              <a:rect l="l" t="t" r="r" b="b"/>
              <a:pathLst>
                <a:path w="389" h="367" extrusionOk="0">
                  <a:moveTo>
                    <a:pt x="197" y="1"/>
                  </a:moveTo>
                  <a:cubicBezTo>
                    <a:pt x="109" y="1"/>
                    <a:pt x="23" y="61"/>
                    <a:pt x="15" y="163"/>
                  </a:cubicBezTo>
                  <a:cubicBezTo>
                    <a:pt x="0" y="231"/>
                    <a:pt x="42" y="314"/>
                    <a:pt x="98" y="342"/>
                  </a:cubicBezTo>
                  <a:cubicBezTo>
                    <a:pt x="131" y="359"/>
                    <a:pt x="163" y="367"/>
                    <a:pt x="195" y="367"/>
                  </a:cubicBezTo>
                  <a:cubicBezTo>
                    <a:pt x="242" y="367"/>
                    <a:pt x="286" y="348"/>
                    <a:pt x="320" y="314"/>
                  </a:cubicBezTo>
                  <a:cubicBezTo>
                    <a:pt x="389" y="246"/>
                    <a:pt x="389" y="148"/>
                    <a:pt x="348" y="79"/>
                  </a:cubicBezTo>
                  <a:cubicBezTo>
                    <a:pt x="310" y="25"/>
                    <a:pt x="253" y="1"/>
                    <a:pt x="1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9" name="Google Shape;1689;p49"/>
          <p:cNvGrpSpPr/>
          <p:nvPr/>
        </p:nvGrpSpPr>
        <p:grpSpPr>
          <a:xfrm>
            <a:off x="7029644" y="2306923"/>
            <a:ext cx="305149" cy="338330"/>
            <a:chOff x="6941307" y="3419088"/>
            <a:chExt cx="407408" cy="451649"/>
          </a:xfrm>
        </p:grpSpPr>
        <p:sp>
          <p:nvSpPr>
            <p:cNvPr id="1690" name="Google Shape;1690;p49"/>
            <p:cNvSpPr/>
            <p:nvPr/>
          </p:nvSpPr>
          <p:spPr>
            <a:xfrm>
              <a:off x="6941307" y="3419088"/>
              <a:ext cx="406732" cy="451649"/>
            </a:xfrm>
            <a:custGeom>
              <a:avLst/>
              <a:gdLst/>
              <a:ahLst/>
              <a:cxnLst/>
              <a:rect l="l" t="t" r="r" b="b"/>
              <a:pathLst>
                <a:path w="8530" h="9472" extrusionOk="0">
                  <a:moveTo>
                    <a:pt x="7656" y="375"/>
                  </a:moveTo>
                  <a:cubicBezTo>
                    <a:pt x="7933" y="375"/>
                    <a:pt x="8155" y="596"/>
                    <a:pt x="8155" y="874"/>
                  </a:cubicBezTo>
                  <a:lnTo>
                    <a:pt x="8155" y="1456"/>
                  </a:lnTo>
                  <a:lnTo>
                    <a:pt x="362" y="1456"/>
                  </a:lnTo>
                  <a:lnTo>
                    <a:pt x="362" y="874"/>
                  </a:lnTo>
                  <a:cubicBezTo>
                    <a:pt x="362" y="596"/>
                    <a:pt x="597" y="375"/>
                    <a:pt x="874" y="375"/>
                  </a:cubicBezTo>
                  <a:close/>
                  <a:moveTo>
                    <a:pt x="8155" y="7558"/>
                  </a:moveTo>
                  <a:lnTo>
                    <a:pt x="8155" y="8599"/>
                  </a:lnTo>
                  <a:cubicBezTo>
                    <a:pt x="8155" y="8876"/>
                    <a:pt x="7933" y="9098"/>
                    <a:pt x="7656" y="9098"/>
                  </a:cubicBezTo>
                  <a:lnTo>
                    <a:pt x="874" y="9098"/>
                  </a:lnTo>
                  <a:cubicBezTo>
                    <a:pt x="597" y="9098"/>
                    <a:pt x="362" y="8876"/>
                    <a:pt x="362" y="8599"/>
                  </a:cubicBezTo>
                  <a:lnTo>
                    <a:pt x="362" y="7558"/>
                  </a:lnTo>
                  <a:close/>
                  <a:moveTo>
                    <a:pt x="874" y="1"/>
                  </a:moveTo>
                  <a:cubicBezTo>
                    <a:pt x="389" y="1"/>
                    <a:pt x="1" y="389"/>
                    <a:pt x="1" y="874"/>
                  </a:cubicBezTo>
                  <a:lnTo>
                    <a:pt x="1" y="8599"/>
                  </a:lnTo>
                  <a:cubicBezTo>
                    <a:pt x="1" y="9084"/>
                    <a:pt x="389" y="9472"/>
                    <a:pt x="874" y="9472"/>
                  </a:cubicBezTo>
                  <a:lnTo>
                    <a:pt x="7656" y="9472"/>
                  </a:lnTo>
                  <a:cubicBezTo>
                    <a:pt x="8128" y="9472"/>
                    <a:pt x="8529" y="9084"/>
                    <a:pt x="8529" y="8599"/>
                  </a:cubicBezTo>
                  <a:lnTo>
                    <a:pt x="8529" y="5243"/>
                  </a:lnTo>
                  <a:cubicBezTo>
                    <a:pt x="8529" y="5145"/>
                    <a:pt x="8446" y="5062"/>
                    <a:pt x="8335" y="5062"/>
                  </a:cubicBezTo>
                  <a:cubicBezTo>
                    <a:pt x="8239" y="5062"/>
                    <a:pt x="8155" y="5145"/>
                    <a:pt x="8155" y="5243"/>
                  </a:cubicBezTo>
                  <a:lnTo>
                    <a:pt x="8155" y="7184"/>
                  </a:lnTo>
                  <a:lnTo>
                    <a:pt x="362" y="7184"/>
                  </a:lnTo>
                  <a:lnTo>
                    <a:pt x="362" y="1831"/>
                  </a:lnTo>
                  <a:lnTo>
                    <a:pt x="8155" y="1831"/>
                  </a:lnTo>
                  <a:lnTo>
                    <a:pt x="8155" y="3620"/>
                  </a:lnTo>
                  <a:cubicBezTo>
                    <a:pt x="8155" y="3717"/>
                    <a:pt x="8239" y="3801"/>
                    <a:pt x="8335" y="3801"/>
                  </a:cubicBezTo>
                  <a:cubicBezTo>
                    <a:pt x="8446" y="3801"/>
                    <a:pt x="8529" y="3717"/>
                    <a:pt x="8529" y="3620"/>
                  </a:cubicBezTo>
                  <a:lnTo>
                    <a:pt x="8529" y="874"/>
                  </a:lnTo>
                  <a:cubicBezTo>
                    <a:pt x="8529" y="389"/>
                    <a:pt x="8128" y="1"/>
                    <a:pt x="76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9"/>
            <p:cNvSpPr/>
            <p:nvPr/>
          </p:nvSpPr>
          <p:spPr>
            <a:xfrm>
              <a:off x="7049787" y="3533910"/>
              <a:ext cx="189156" cy="203270"/>
            </a:xfrm>
            <a:custGeom>
              <a:avLst/>
              <a:gdLst/>
              <a:ahLst/>
              <a:cxnLst/>
              <a:rect l="l" t="t" r="r" b="b"/>
              <a:pathLst>
                <a:path w="3967" h="4263" extrusionOk="0">
                  <a:moveTo>
                    <a:pt x="3606" y="435"/>
                  </a:moveTo>
                  <a:lnTo>
                    <a:pt x="3606" y="907"/>
                  </a:lnTo>
                  <a:lnTo>
                    <a:pt x="1789" y="1434"/>
                  </a:lnTo>
                  <a:lnTo>
                    <a:pt x="1789" y="949"/>
                  </a:lnTo>
                  <a:lnTo>
                    <a:pt x="3606" y="435"/>
                  </a:lnTo>
                  <a:close/>
                  <a:moveTo>
                    <a:pt x="3245" y="2709"/>
                  </a:moveTo>
                  <a:cubicBezTo>
                    <a:pt x="3440" y="2709"/>
                    <a:pt x="3606" y="2876"/>
                    <a:pt x="3606" y="3084"/>
                  </a:cubicBezTo>
                  <a:lnTo>
                    <a:pt x="3606" y="3098"/>
                  </a:lnTo>
                  <a:cubicBezTo>
                    <a:pt x="3606" y="3292"/>
                    <a:pt x="3440" y="3458"/>
                    <a:pt x="3245" y="3458"/>
                  </a:cubicBezTo>
                  <a:lnTo>
                    <a:pt x="2926" y="3458"/>
                  </a:lnTo>
                  <a:cubicBezTo>
                    <a:pt x="2718" y="3458"/>
                    <a:pt x="2552" y="3292"/>
                    <a:pt x="2552" y="3098"/>
                  </a:cubicBezTo>
                  <a:lnTo>
                    <a:pt x="2552" y="3084"/>
                  </a:lnTo>
                  <a:cubicBezTo>
                    <a:pt x="2552" y="2876"/>
                    <a:pt x="2718" y="2709"/>
                    <a:pt x="2926" y="2709"/>
                  </a:cubicBezTo>
                  <a:close/>
                  <a:moveTo>
                    <a:pt x="1054" y="3153"/>
                  </a:moveTo>
                  <a:cubicBezTo>
                    <a:pt x="1248" y="3153"/>
                    <a:pt x="1415" y="3320"/>
                    <a:pt x="1415" y="3528"/>
                  </a:cubicBezTo>
                  <a:lnTo>
                    <a:pt x="1415" y="3541"/>
                  </a:lnTo>
                  <a:cubicBezTo>
                    <a:pt x="1415" y="3736"/>
                    <a:pt x="1248" y="3902"/>
                    <a:pt x="1054" y="3902"/>
                  </a:cubicBezTo>
                  <a:lnTo>
                    <a:pt x="735" y="3902"/>
                  </a:lnTo>
                  <a:cubicBezTo>
                    <a:pt x="527" y="3902"/>
                    <a:pt x="374" y="3736"/>
                    <a:pt x="374" y="3541"/>
                  </a:cubicBezTo>
                  <a:lnTo>
                    <a:pt x="374" y="3528"/>
                  </a:lnTo>
                  <a:cubicBezTo>
                    <a:pt x="374" y="3320"/>
                    <a:pt x="527" y="3153"/>
                    <a:pt x="735" y="3153"/>
                  </a:cubicBezTo>
                  <a:close/>
                  <a:moveTo>
                    <a:pt x="3778" y="0"/>
                  </a:moveTo>
                  <a:cubicBezTo>
                    <a:pt x="3763" y="0"/>
                    <a:pt x="3747" y="2"/>
                    <a:pt x="3730" y="6"/>
                  </a:cubicBezTo>
                  <a:lnTo>
                    <a:pt x="1554" y="644"/>
                  </a:lnTo>
                  <a:cubicBezTo>
                    <a:pt x="1470" y="657"/>
                    <a:pt x="1415" y="727"/>
                    <a:pt x="1415" y="810"/>
                  </a:cubicBezTo>
                  <a:lnTo>
                    <a:pt x="1415" y="2890"/>
                  </a:lnTo>
                  <a:cubicBezTo>
                    <a:pt x="1304" y="2820"/>
                    <a:pt x="1179" y="2793"/>
                    <a:pt x="1054" y="2793"/>
                  </a:cubicBezTo>
                  <a:lnTo>
                    <a:pt x="735" y="2793"/>
                  </a:lnTo>
                  <a:cubicBezTo>
                    <a:pt x="333" y="2793"/>
                    <a:pt x="0" y="3112"/>
                    <a:pt x="0" y="3528"/>
                  </a:cubicBezTo>
                  <a:lnTo>
                    <a:pt x="0" y="3541"/>
                  </a:lnTo>
                  <a:cubicBezTo>
                    <a:pt x="0" y="3944"/>
                    <a:pt x="333" y="4263"/>
                    <a:pt x="735" y="4263"/>
                  </a:cubicBezTo>
                  <a:lnTo>
                    <a:pt x="1054" y="4263"/>
                  </a:lnTo>
                  <a:cubicBezTo>
                    <a:pt x="1456" y="4263"/>
                    <a:pt x="1789" y="3944"/>
                    <a:pt x="1789" y="3541"/>
                  </a:cubicBezTo>
                  <a:lnTo>
                    <a:pt x="1789" y="3528"/>
                  </a:lnTo>
                  <a:lnTo>
                    <a:pt x="1789" y="1822"/>
                  </a:lnTo>
                  <a:lnTo>
                    <a:pt x="3606" y="1282"/>
                  </a:lnTo>
                  <a:lnTo>
                    <a:pt x="3606" y="2446"/>
                  </a:lnTo>
                  <a:cubicBezTo>
                    <a:pt x="3495" y="2377"/>
                    <a:pt x="3370" y="2349"/>
                    <a:pt x="3245" y="2349"/>
                  </a:cubicBezTo>
                  <a:lnTo>
                    <a:pt x="2926" y="2349"/>
                  </a:lnTo>
                  <a:cubicBezTo>
                    <a:pt x="2510" y="2349"/>
                    <a:pt x="2191" y="2668"/>
                    <a:pt x="2191" y="3084"/>
                  </a:cubicBezTo>
                  <a:lnTo>
                    <a:pt x="2191" y="3098"/>
                  </a:lnTo>
                  <a:cubicBezTo>
                    <a:pt x="2191" y="3500"/>
                    <a:pt x="2510" y="3819"/>
                    <a:pt x="2926" y="3819"/>
                  </a:cubicBezTo>
                  <a:lnTo>
                    <a:pt x="3245" y="3819"/>
                  </a:lnTo>
                  <a:cubicBezTo>
                    <a:pt x="3647" y="3819"/>
                    <a:pt x="3967" y="3500"/>
                    <a:pt x="3967" y="3098"/>
                  </a:cubicBezTo>
                  <a:lnTo>
                    <a:pt x="3967" y="3084"/>
                  </a:lnTo>
                  <a:lnTo>
                    <a:pt x="3967" y="185"/>
                  </a:lnTo>
                  <a:cubicBezTo>
                    <a:pt x="3967" y="77"/>
                    <a:pt x="3883" y="0"/>
                    <a:pt x="37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9"/>
            <p:cNvSpPr/>
            <p:nvPr/>
          </p:nvSpPr>
          <p:spPr>
            <a:xfrm>
              <a:off x="6984270" y="3793356"/>
              <a:ext cx="320093" cy="45012"/>
            </a:xfrm>
            <a:custGeom>
              <a:avLst/>
              <a:gdLst/>
              <a:ahLst/>
              <a:cxnLst/>
              <a:rect l="l" t="t" r="r" b="b"/>
              <a:pathLst>
                <a:path w="6713" h="944" extrusionOk="0">
                  <a:moveTo>
                    <a:pt x="2164" y="1"/>
                  </a:moveTo>
                  <a:cubicBezTo>
                    <a:pt x="2068" y="1"/>
                    <a:pt x="1984" y="84"/>
                    <a:pt x="1984" y="195"/>
                  </a:cubicBezTo>
                  <a:lnTo>
                    <a:pt x="1984" y="292"/>
                  </a:lnTo>
                  <a:lnTo>
                    <a:pt x="195" y="292"/>
                  </a:lnTo>
                  <a:cubicBezTo>
                    <a:pt x="84" y="292"/>
                    <a:pt x="1" y="375"/>
                    <a:pt x="1" y="486"/>
                  </a:cubicBezTo>
                  <a:cubicBezTo>
                    <a:pt x="1" y="583"/>
                    <a:pt x="84" y="667"/>
                    <a:pt x="195" y="667"/>
                  </a:cubicBezTo>
                  <a:lnTo>
                    <a:pt x="1984" y="667"/>
                  </a:lnTo>
                  <a:lnTo>
                    <a:pt x="1984" y="763"/>
                  </a:lnTo>
                  <a:cubicBezTo>
                    <a:pt x="1984" y="861"/>
                    <a:pt x="2068" y="944"/>
                    <a:pt x="2164" y="944"/>
                  </a:cubicBezTo>
                  <a:cubicBezTo>
                    <a:pt x="2262" y="944"/>
                    <a:pt x="2345" y="861"/>
                    <a:pt x="2345" y="763"/>
                  </a:cubicBezTo>
                  <a:lnTo>
                    <a:pt x="2345" y="667"/>
                  </a:lnTo>
                  <a:lnTo>
                    <a:pt x="6533" y="667"/>
                  </a:lnTo>
                  <a:cubicBezTo>
                    <a:pt x="6630" y="667"/>
                    <a:pt x="6713" y="583"/>
                    <a:pt x="6713" y="486"/>
                  </a:cubicBezTo>
                  <a:cubicBezTo>
                    <a:pt x="6713" y="375"/>
                    <a:pt x="6630" y="292"/>
                    <a:pt x="6533" y="292"/>
                  </a:cubicBezTo>
                  <a:lnTo>
                    <a:pt x="2345" y="292"/>
                  </a:lnTo>
                  <a:lnTo>
                    <a:pt x="2345" y="195"/>
                  </a:lnTo>
                  <a:cubicBezTo>
                    <a:pt x="2345" y="84"/>
                    <a:pt x="2262" y="1"/>
                    <a:pt x="21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9"/>
            <p:cNvSpPr/>
            <p:nvPr/>
          </p:nvSpPr>
          <p:spPr>
            <a:xfrm>
              <a:off x="6980837" y="3454946"/>
              <a:ext cx="20694" cy="17547"/>
            </a:xfrm>
            <a:custGeom>
              <a:avLst/>
              <a:gdLst/>
              <a:ahLst/>
              <a:cxnLst/>
              <a:rect l="l" t="t" r="r" b="b"/>
              <a:pathLst>
                <a:path w="434" h="368" extrusionOk="0">
                  <a:moveTo>
                    <a:pt x="223" y="1"/>
                  </a:moveTo>
                  <a:cubicBezTo>
                    <a:pt x="149" y="1"/>
                    <a:pt x="74" y="42"/>
                    <a:pt x="45" y="122"/>
                  </a:cubicBezTo>
                  <a:cubicBezTo>
                    <a:pt x="0" y="245"/>
                    <a:pt x="109" y="367"/>
                    <a:pt x="225" y="367"/>
                  </a:cubicBezTo>
                  <a:cubicBezTo>
                    <a:pt x="253" y="367"/>
                    <a:pt x="282" y="360"/>
                    <a:pt x="309" y="344"/>
                  </a:cubicBezTo>
                  <a:cubicBezTo>
                    <a:pt x="392" y="303"/>
                    <a:pt x="433" y="205"/>
                    <a:pt x="392" y="108"/>
                  </a:cubicBezTo>
                  <a:cubicBezTo>
                    <a:pt x="359" y="35"/>
                    <a:pt x="29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9"/>
            <p:cNvSpPr/>
            <p:nvPr/>
          </p:nvSpPr>
          <p:spPr>
            <a:xfrm>
              <a:off x="7017362" y="3454707"/>
              <a:ext cx="19216" cy="17976"/>
            </a:xfrm>
            <a:custGeom>
              <a:avLst/>
              <a:gdLst/>
              <a:ahLst/>
              <a:cxnLst/>
              <a:rect l="l" t="t" r="r" b="b"/>
              <a:pathLst>
                <a:path w="403" h="377" extrusionOk="0">
                  <a:moveTo>
                    <a:pt x="203" y="0"/>
                  </a:moveTo>
                  <a:cubicBezTo>
                    <a:pt x="162" y="0"/>
                    <a:pt x="121" y="14"/>
                    <a:pt x="83" y="44"/>
                  </a:cubicBezTo>
                  <a:cubicBezTo>
                    <a:pt x="28" y="86"/>
                    <a:pt x="0" y="169"/>
                    <a:pt x="28" y="252"/>
                  </a:cubicBezTo>
                  <a:cubicBezTo>
                    <a:pt x="56" y="321"/>
                    <a:pt x="126" y="376"/>
                    <a:pt x="209" y="376"/>
                  </a:cubicBezTo>
                  <a:cubicBezTo>
                    <a:pt x="278" y="376"/>
                    <a:pt x="347" y="321"/>
                    <a:pt x="375" y="252"/>
                  </a:cubicBezTo>
                  <a:cubicBezTo>
                    <a:pt x="403" y="169"/>
                    <a:pt x="375" y="86"/>
                    <a:pt x="305" y="30"/>
                  </a:cubicBezTo>
                  <a:cubicBezTo>
                    <a:pt x="273" y="11"/>
                    <a:pt x="238" y="0"/>
                    <a:pt x="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9"/>
            <p:cNvSpPr/>
            <p:nvPr/>
          </p:nvSpPr>
          <p:spPr>
            <a:xfrm>
              <a:off x="7328831" y="3621409"/>
              <a:ext cx="19884" cy="17976"/>
            </a:xfrm>
            <a:custGeom>
              <a:avLst/>
              <a:gdLst/>
              <a:ahLst/>
              <a:cxnLst/>
              <a:rect l="l" t="t" r="r" b="b"/>
              <a:pathLst>
                <a:path w="417" h="377" extrusionOk="0">
                  <a:moveTo>
                    <a:pt x="207" y="0"/>
                  </a:moveTo>
                  <a:cubicBezTo>
                    <a:pt x="174" y="0"/>
                    <a:pt x="141" y="9"/>
                    <a:pt x="112" y="29"/>
                  </a:cubicBezTo>
                  <a:cubicBezTo>
                    <a:pt x="28" y="84"/>
                    <a:pt x="1" y="209"/>
                    <a:pt x="56" y="292"/>
                  </a:cubicBezTo>
                  <a:cubicBezTo>
                    <a:pt x="92" y="346"/>
                    <a:pt x="156" y="376"/>
                    <a:pt x="220" y="376"/>
                  </a:cubicBezTo>
                  <a:cubicBezTo>
                    <a:pt x="255" y="376"/>
                    <a:pt x="289" y="367"/>
                    <a:pt x="319" y="347"/>
                  </a:cubicBezTo>
                  <a:cubicBezTo>
                    <a:pt x="402" y="279"/>
                    <a:pt x="417" y="168"/>
                    <a:pt x="361" y="84"/>
                  </a:cubicBezTo>
                  <a:cubicBezTo>
                    <a:pt x="325" y="31"/>
                    <a:pt x="266" y="0"/>
                    <a:pt x="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2241;p52">
            <a:extLst>
              <a:ext uri="{FF2B5EF4-FFF2-40B4-BE49-F238E27FC236}">
                <a16:creationId xmlns:a16="http://schemas.microsoft.com/office/drawing/2014/main" id="{850176C2-80B1-4E66-9C8E-F00D3A4C87A5}"/>
              </a:ext>
            </a:extLst>
          </p:cNvPr>
          <p:cNvGrpSpPr/>
          <p:nvPr/>
        </p:nvGrpSpPr>
        <p:grpSpPr>
          <a:xfrm>
            <a:off x="4242359" y="545226"/>
            <a:ext cx="663016" cy="565691"/>
            <a:chOff x="6908262" y="1240186"/>
            <a:chExt cx="472209" cy="412024"/>
          </a:xfrm>
        </p:grpSpPr>
        <p:sp>
          <p:nvSpPr>
            <p:cNvPr id="111" name="Google Shape;2242;p52">
              <a:extLst>
                <a:ext uri="{FF2B5EF4-FFF2-40B4-BE49-F238E27FC236}">
                  <a16:creationId xmlns:a16="http://schemas.microsoft.com/office/drawing/2014/main" id="{1116258C-6CCD-47B9-8619-F116E26EDFE7}"/>
                </a:ext>
              </a:extLst>
            </p:cNvPr>
            <p:cNvSpPr/>
            <p:nvPr/>
          </p:nvSpPr>
          <p:spPr>
            <a:xfrm>
              <a:off x="7105958" y="1594618"/>
              <a:ext cx="76769" cy="17929"/>
            </a:xfrm>
            <a:custGeom>
              <a:avLst/>
              <a:gdLst/>
              <a:ahLst/>
              <a:cxnLst/>
              <a:rect l="l" t="t" r="r" b="b"/>
              <a:pathLst>
                <a:path w="1610" h="376" extrusionOk="0">
                  <a:moveTo>
                    <a:pt x="181" y="0"/>
                  </a:moveTo>
                  <a:cubicBezTo>
                    <a:pt x="84" y="0"/>
                    <a:pt x="1" y="84"/>
                    <a:pt x="1" y="181"/>
                  </a:cubicBezTo>
                  <a:cubicBezTo>
                    <a:pt x="1" y="292"/>
                    <a:pt x="84" y="375"/>
                    <a:pt x="181" y="375"/>
                  </a:cubicBezTo>
                  <a:lnTo>
                    <a:pt x="1429" y="375"/>
                  </a:lnTo>
                  <a:cubicBezTo>
                    <a:pt x="1540" y="375"/>
                    <a:pt x="1609" y="292"/>
                    <a:pt x="1609" y="181"/>
                  </a:cubicBezTo>
                  <a:cubicBezTo>
                    <a:pt x="1609" y="84"/>
                    <a:pt x="1540" y="0"/>
                    <a:pt x="1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243;p52">
              <a:extLst>
                <a:ext uri="{FF2B5EF4-FFF2-40B4-BE49-F238E27FC236}">
                  <a16:creationId xmlns:a16="http://schemas.microsoft.com/office/drawing/2014/main" id="{B12071EA-4499-4021-A435-A154B901044E}"/>
                </a:ext>
              </a:extLst>
            </p:cNvPr>
            <p:cNvSpPr/>
            <p:nvPr/>
          </p:nvSpPr>
          <p:spPr>
            <a:xfrm>
              <a:off x="7080209" y="1365642"/>
              <a:ext cx="136229" cy="159593"/>
            </a:xfrm>
            <a:custGeom>
              <a:avLst/>
              <a:gdLst/>
              <a:ahLst/>
              <a:cxnLst/>
              <a:rect l="l" t="t" r="r" b="b"/>
              <a:pathLst>
                <a:path w="2857" h="3347" extrusionOk="0">
                  <a:moveTo>
                    <a:pt x="1054" y="2237"/>
                  </a:moveTo>
                  <a:cubicBezTo>
                    <a:pt x="1262" y="2237"/>
                    <a:pt x="1415" y="2404"/>
                    <a:pt x="1415" y="2598"/>
                  </a:cubicBezTo>
                  <a:lnTo>
                    <a:pt x="1415" y="2611"/>
                  </a:lnTo>
                  <a:cubicBezTo>
                    <a:pt x="1415" y="2820"/>
                    <a:pt x="1262" y="2972"/>
                    <a:pt x="1054" y="2972"/>
                  </a:cubicBezTo>
                  <a:lnTo>
                    <a:pt x="735" y="2972"/>
                  </a:lnTo>
                  <a:cubicBezTo>
                    <a:pt x="541" y="2972"/>
                    <a:pt x="374" y="2820"/>
                    <a:pt x="374" y="2611"/>
                  </a:cubicBezTo>
                  <a:lnTo>
                    <a:pt x="374" y="2598"/>
                  </a:lnTo>
                  <a:cubicBezTo>
                    <a:pt x="374" y="2404"/>
                    <a:pt x="541" y="2237"/>
                    <a:pt x="735" y="2237"/>
                  </a:cubicBezTo>
                  <a:close/>
                  <a:moveTo>
                    <a:pt x="1594" y="1"/>
                  </a:moveTo>
                  <a:cubicBezTo>
                    <a:pt x="1580" y="1"/>
                    <a:pt x="1567" y="2"/>
                    <a:pt x="1553" y="4"/>
                  </a:cubicBezTo>
                  <a:cubicBezTo>
                    <a:pt x="1470" y="32"/>
                    <a:pt x="1415" y="102"/>
                    <a:pt x="1415" y="185"/>
                  </a:cubicBezTo>
                  <a:lnTo>
                    <a:pt x="1415" y="1960"/>
                  </a:lnTo>
                  <a:cubicBezTo>
                    <a:pt x="1317" y="1904"/>
                    <a:pt x="1193" y="1862"/>
                    <a:pt x="1054" y="1862"/>
                  </a:cubicBezTo>
                  <a:lnTo>
                    <a:pt x="735" y="1862"/>
                  </a:lnTo>
                  <a:cubicBezTo>
                    <a:pt x="333" y="1862"/>
                    <a:pt x="0" y="2195"/>
                    <a:pt x="0" y="2598"/>
                  </a:cubicBezTo>
                  <a:lnTo>
                    <a:pt x="0" y="2611"/>
                  </a:lnTo>
                  <a:cubicBezTo>
                    <a:pt x="0" y="3014"/>
                    <a:pt x="333" y="3347"/>
                    <a:pt x="735" y="3347"/>
                  </a:cubicBezTo>
                  <a:lnTo>
                    <a:pt x="1054" y="3347"/>
                  </a:lnTo>
                  <a:cubicBezTo>
                    <a:pt x="1456" y="3347"/>
                    <a:pt x="1789" y="3014"/>
                    <a:pt x="1789" y="2611"/>
                  </a:cubicBezTo>
                  <a:lnTo>
                    <a:pt x="1789" y="2598"/>
                  </a:lnTo>
                  <a:lnTo>
                    <a:pt x="1789" y="614"/>
                  </a:lnTo>
                  <a:cubicBezTo>
                    <a:pt x="1872" y="670"/>
                    <a:pt x="1983" y="725"/>
                    <a:pt x="2108" y="767"/>
                  </a:cubicBezTo>
                  <a:cubicBezTo>
                    <a:pt x="2399" y="850"/>
                    <a:pt x="2469" y="1058"/>
                    <a:pt x="2469" y="1058"/>
                  </a:cubicBezTo>
                  <a:lnTo>
                    <a:pt x="2482" y="1086"/>
                  </a:lnTo>
                  <a:cubicBezTo>
                    <a:pt x="2505" y="1154"/>
                    <a:pt x="2575" y="1204"/>
                    <a:pt x="2645" y="1204"/>
                  </a:cubicBezTo>
                  <a:cubicBezTo>
                    <a:pt x="2661" y="1204"/>
                    <a:pt x="2676" y="1202"/>
                    <a:pt x="2691" y="1197"/>
                  </a:cubicBezTo>
                  <a:cubicBezTo>
                    <a:pt x="2802" y="1183"/>
                    <a:pt x="2857" y="1072"/>
                    <a:pt x="2829" y="975"/>
                  </a:cubicBezTo>
                  <a:lnTo>
                    <a:pt x="2829" y="961"/>
                  </a:lnTo>
                  <a:cubicBezTo>
                    <a:pt x="2787" y="808"/>
                    <a:pt x="2607" y="531"/>
                    <a:pt x="2219" y="407"/>
                  </a:cubicBezTo>
                  <a:cubicBezTo>
                    <a:pt x="1914" y="309"/>
                    <a:pt x="1775" y="115"/>
                    <a:pt x="1761" y="87"/>
                  </a:cubicBezTo>
                  <a:cubicBezTo>
                    <a:pt x="1726" y="30"/>
                    <a:pt x="1663" y="1"/>
                    <a:pt x="15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244;p52">
              <a:extLst>
                <a:ext uri="{FF2B5EF4-FFF2-40B4-BE49-F238E27FC236}">
                  <a16:creationId xmlns:a16="http://schemas.microsoft.com/office/drawing/2014/main" id="{26819366-60D9-494E-AB82-31D359AE1CD9}"/>
                </a:ext>
              </a:extLst>
            </p:cNvPr>
            <p:cNvSpPr/>
            <p:nvPr/>
          </p:nvSpPr>
          <p:spPr>
            <a:xfrm>
              <a:off x="7019365" y="1240186"/>
              <a:ext cx="249999" cy="412024"/>
            </a:xfrm>
            <a:custGeom>
              <a:avLst/>
              <a:gdLst/>
              <a:ahLst/>
              <a:cxnLst/>
              <a:rect l="l" t="t" r="r" b="b"/>
              <a:pathLst>
                <a:path w="5243" h="8641" extrusionOk="0">
                  <a:moveTo>
                    <a:pt x="3578" y="361"/>
                  </a:moveTo>
                  <a:lnTo>
                    <a:pt x="3578" y="403"/>
                  </a:lnTo>
                  <a:lnTo>
                    <a:pt x="3578" y="666"/>
                  </a:lnTo>
                  <a:cubicBezTo>
                    <a:pt x="3578" y="736"/>
                    <a:pt x="3523" y="791"/>
                    <a:pt x="3453" y="791"/>
                  </a:cubicBezTo>
                  <a:lnTo>
                    <a:pt x="1803" y="791"/>
                  </a:lnTo>
                  <a:cubicBezTo>
                    <a:pt x="1720" y="791"/>
                    <a:pt x="1665" y="736"/>
                    <a:pt x="1665" y="666"/>
                  </a:cubicBezTo>
                  <a:lnTo>
                    <a:pt x="1665" y="403"/>
                  </a:lnTo>
                  <a:lnTo>
                    <a:pt x="1665" y="361"/>
                  </a:lnTo>
                  <a:close/>
                  <a:moveTo>
                    <a:pt x="832" y="0"/>
                  </a:moveTo>
                  <a:cubicBezTo>
                    <a:pt x="374" y="0"/>
                    <a:pt x="0" y="375"/>
                    <a:pt x="0" y="832"/>
                  </a:cubicBezTo>
                  <a:lnTo>
                    <a:pt x="0" y="1636"/>
                  </a:lnTo>
                  <a:cubicBezTo>
                    <a:pt x="0" y="1747"/>
                    <a:pt x="84" y="1831"/>
                    <a:pt x="180" y="1831"/>
                  </a:cubicBezTo>
                  <a:cubicBezTo>
                    <a:pt x="291" y="1831"/>
                    <a:pt x="374" y="1747"/>
                    <a:pt x="374" y="1636"/>
                  </a:cubicBezTo>
                  <a:lnTo>
                    <a:pt x="374" y="832"/>
                  </a:lnTo>
                  <a:cubicBezTo>
                    <a:pt x="374" y="569"/>
                    <a:pt x="568" y="361"/>
                    <a:pt x="832" y="361"/>
                  </a:cubicBezTo>
                  <a:lnTo>
                    <a:pt x="1262" y="361"/>
                  </a:lnTo>
                  <a:cubicBezTo>
                    <a:pt x="1276" y="361"/>
                    <a:pt x="1290" y="388"/>
                    <a:pt x="1290" y="403"/>
                  </a:cubicBezTo>
                  <a:lnTo>
                    <a:pt x="1290" y="666"/>
                  </a:lnTo>
                  <a:cubicBezTo>
                    <a:pt x="1290" y="943"/>
                    <a:pt x="1526" y="1165"/>
                    <a:pt x="1803" y="1165"/>
                  </a:cubicBezTo>
                  <a:lnTo>
                    <a:pt x="3453" y="1165"/>
                  </a:lnTo>
                  <a:cubicBezTo>
                    <a:pt x="3730" y="1165"/>
                    <a:pt x="3952" y="943"/>
                    <a:pt x="3952" y="666"/>
                  </a:cubicBezTo>
                  <a:lnTo>
                    <a:pt x="3952" y="403"/>
                  </a:lnTo>
                  <a:cubicBezTo>
                    <a:pt x="3952" y="388"/>
                    <a:pt x="3967" y="361"/>
                    <a:pt x="3994" y="361"/>
                  </a:cubicBezTo>
                  <a:lnTo>
                    <a:pt x="4410" y="361"/>
                  </a:lnTo>
                  <a:cubicBezTo>
                    <a:pt x="4673" y="361"/>
                    <a:pt x="4882" y="569"/>
                    <a:pt x="4882" y="832"/>
                  </a:cubicBezTo>
                  <a:lnTo>
                    <a:pt x="4882" y="7808"/>
                  </a:lnTo>
                  <a:cubicBezTo>
                    <a:pt x="4882" y="8058"/>
                    <a:pt x="4673" y="8265"/>
                    <a:pt x="4410" y="8265"/>
                  </a:cubicBezTo>
                  <a:lnTo>
                    <a:pt x="832" y="8265"/>
                  </a:lnTo>
                  <a:cubicBezTo>
                    <a:pt x="583" y="8265"/>
                    <a:pt x="374" y="8058"/>
                    <a:pt x="374" y="7808"/>
                  </a:cubicBezTo>
                  <a:lnTo>
                    <a:pt x="374" y="3273"/>
                  </a:lnTo>
                  <a:cubicBezTo>
                    <a:pt x="374" y="3162"/>
                    <a:pt x="291" y="3079"/>
                    <a:pt x="180" y="3079"/>
                  </a:cubicBezTo>
                  <a:cubicBezTo>
                    <a:pt x="84" y="3079"/>
                    <a:pt x="0" y="3162"/>
                    <a:pt x="0" y="3273"/>
                  </a:cubicBezTo>
                  <a:lnTo>
                    <a:pt x="0" y="7808"/>
                  </a:lnTo>
                  <a:cubicBezTo>
                    <a:pt x="0" y="8265"/>
                    <a:pt x="374" y="8640"/>
                    <a:pt x="832" y="8640"/>
                  </a:cubicBezTo>
                  <a:lnTo>
                    <a:pt x="4410" y="8640"/>
                  </a:lnTo>
                  <a:cubicBezTo>
                    <a:pt x="4882" y="8640"/>
                    <a:pt x="5242" y="8265"/>
                    <a:pt x="5242" y="7808"/>
                  </a:cubicBezTo>
                  <a:lnTo>
                    <a:pt x="5242" y="832"/>
                  </a:lnTo>
                  <a:cubicBezTo>
                    <a:pt x="5242" y="375"/>
                    <a:pt x="4882" y="0"/>
                    <a:pt x="4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245;p52">
              <a:extLst>
                <a:ext uri="{FF2B5EF4-FFF2-40B4-BE49-F238E27FC236}">
                  <a16:creationId xmlns:a16="http://schemas.microsoft.com/office/drawing/2014/main" id="{C81B6DAA-8A55-4D4C-8C80-8FE2BF2A05AC}"/>
                </a:ext>
              </a:extLst>
            </p:cNvPr>
            <p:cNvSpPr/>
            <p:nvPr/>
          </p:nvSpPr>
          <p:spPr>
            <a:xfrm>
              <a:off x="6955183" y="1401691"/>
              <a:ext cx="41722" cy="97606"/>
            </a:xfrm>
            <a:custGeom>
              <a:avLst/>
              <a:gdLst/>
              <a:ahLst/>
              <a:cxnLst/>
              <a:rect l="l" t="t" r="r" b="b"/>
              <a:pathLst>
                <a:path w="875" h="2047" extrusionOk="0">
                  <a:moveTo>
                    <a:pt x="668" y="1"/>
                  </a:moveTo>
                  <a:cubicBezTo>
                    <a:pt x="621" y="1"/>
                    <a:pt x="576" y="18"/>
                    <a:pt x="542" y="52"/>
                  </a:cubicBezTo>
                  <a:cubicBezTo>
                    <a:pt x="1" y="594"/>
                    <a:pt x="1" y="1454"/>
                    <a:pt x="542" y="1994"/>
                  </a:cubicBezTo>
                  <a:cubicBezTo>
                    <a:pt x="576" y="2029"/>
                    <a:pt x="625" y="2046"/>
                    <a:pt x="673" y="2046"/>
                  </a:cubicBezTo>
                  <a:cubicBezTo>
                    <a:pt x="722" y="2046"/>
                    <a:pt x="771" y="2029"/>
                    <a:pt x="805" y="1994"/>
                  </a:cubicBezTo>
                  <a:cubicBezTo>
                    <a:pt x="875" y="1911"/>
                    <a:pt x="875" y="1800"/>
                    <a:pt x="805" y="1731"/>
                  </a:cubicBezTo>
                  <a:cubicBezTo>
                    <a:pt x="417" y="1343"/>
                    <a:pt x="417" y="705"/>
                    <a:pt x="805" y="316"/>
                  </a:cubicBezTo>
                  <a:cubicBezTo>
                    <a:pt x="875" y="246"/>
                    <a:pt x="875" y="122"/>
                    <a:pt x="805" y="52"/>
                  </a:cubicBezTo>
                  <a:cubicBezTo>
                    <a:pt x="763" y="18"/>
                    <a:pt x="715" y="1"/>
                    <a:pt x="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246;p52">
              <a:extLst>
                <a:ext uri="{FF2B5EF4-FFF2-40B4-BE49-F238E27FC236}">
                  <a16:creationId xmlns:a16="http://schemas.microsoft.com/office/drawing/2014/main" id="{C8836584-16D5-4954-BF30-CC1789D759FF}"/>
                </a:ext>
              </a:extLst>
            </p:cNvPr>
            <p:cNvSpPr/>
            <p:nvPr/>
          </p:nvSpPr>
          <p:spPr>
            <a:xfrm>
              <a:off x="6908262" y="1371269"/>
              <a:ext cx="58220" cy="158592"/>
            </a:xfrm>
            <a:custGeom>
              <a:avLst/>
              <a:gdLst/>
              <a:ahLst/>
              <a:cxnLst/>
              <a:rect l="l" t="t" r="r" b="b"/>
              <a:pathLst>
                <a:path w="1221" h="3326" extrusionOk="0">
                  <a:moveTo>
                    <a:pt x="1014" y="1"/>
                  </a:moveTo>
                  <a:cubicBezTo>
                    <a:pt x="967" y="1"/>
                    <a:pt x="922" y="18"/>
                    <a:pt x="888" y="52"/>
                  </a:cubicBezTo>
                  <a:cubicBezTo>
                    <a:pt x="1" y="940"/>
                    <a:pt x="1" y="2382"/>
                    <a:pt x="888" y="3270"/>
                  </a:cubicBezTo>
                  <a:cubicBezTo>
                    <a:pt x="916" y="3297"/>
                    <a:pt x="971" y="3325"/>
                    <a:pt x="1012" y="3325"/>
                  </a:cubicBezTo>
                  <a:cubicBezTo>
                    <a:pt x="1068" y="3325"/>
                    <a:pt x="1110" y="3297"/>
                    <a:pt x="1151" y="3270"/>
                  </a:cubicBezTo>
                  <a:cubicBezTo>
                    <a:pt x="1221" y="3201"/>
                    <a:pt x="1221" y="3076"/>
                    <a:pt x="1151" y="3007"/>
                  </a:cubicBezTo>
                  <a:cubicBezTo>
                    <a:pt x="402" y="2258"/>
                    <a:pt x="402" y="1051"/>
                    <a:pt x="1151" y="316"/>
                  </a:cubicBezTo>
                  <a:cubicBezTo>
                    <a:pt x="1221" y="247"/>
                    <a:pt x="1221" y="122"/>
                    <a:pt x="1151" y="52"/>
                  </a:cubicBezTo>
                  <a:cubicBezTo>
                    <a:pt x="1109" y="18"/>
                    <a:pt x="1061" y="1"/>
                    <a:pt x="1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247;p52">
              <a:extLst>
                <a:ext uri="{FF2B5EF4-FFF2-40B4-BE49-F238E27FC236}">
                  <a16:creationId xmlns:a16="http://schemas.microsoft.com/office/drawing/2014/main" id="{5C2E95D2-370B-4C13-97E1-082B276945B4}"/>
                </a:ext>
              </a:extLst>
            </p:cNvPr>
            <p:cNvSpPr/>
            <p:nvPr/>
          </p:nvSpPr>
          <p:spPr>
            <a:xfrm>
              <a:off x="7291781" y="1401691"/>
              <a:ext cx="41722" cy="97606"/>
            </a:xfrm>
            <a:custGeom>
              <a:avLst/>
              <a:gdLst/>
              <a:ahLst/>
              <a:cxnLst/>
              <a:rect l="l" t="t" r="r" b="b"/>
              <a:pathLst>
                <a:path w="875" h="2047" extrusionOk="0">
                  <a:moveTo>
                    <a:pt x="210" y="1"/>
                  </a:moveTo>
                  <a:cubicBezTo>
                    <a:pt x="163" y="1"/>
                    <a:pt x="119" y="18"/>
                    <a:pt x="84" y="52"/>
                  </a:cubicBezTo>
                  <a:cubicBezTo>
                    <a:pt x="1" y="122"/>
                    <a:pt x="1" y="246"/>
                    <a:pt x="84" y="316"/>
                  </a:cubicBezTo>
                  <a:cubicBezTo>
                    <a:pt x="472" y="705"/>
                    <a:pt x="472" y="1343"/>
                    <a:pt x="84" y="1731"/>
                  </a:cubicBezTo>
                  <a:cubicBezTo>
                    <a:pt x="1" y="1800"/>
                    <a:pt x="1" y="1911"/>
                    <a:pt x="84" y="1994"/>
                  </a:cubicBezTo>
                  <a:cubicBezTo>
                    <a:pt x="119" y="2029"/>
                    <a:pt x="163" y="2046"/>
                    <a:pt x="210" y="2046"/>
                  </a:cubicBezTo>
                  <a:cubicBezTo>
                    <a:pt x="257" y="2046"/>
                    <a:pt x="305" y="2029"/>
                    <a:pt x="347" y="1994"/>
                  </a:cubicBezTo>
                  <a:cubicBezTo>
                    <a:pt x="874" y="1454"/>
                    <a:pt x="874" y="594"/>
                    <a:pt x="347" y="52"/>
                  </a:cubicBezTo>
                  <a:cubicBezTo>
                    <a:pt x="305" y="18"/>
                    <a:pt x="257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248;p52">
              <a:extLst>
                <a:ext uri="{FF2B5EF4-FFF2-40B4-BE49-F238E27FC236}">
                  <a16:creationId xmlns:a16="http://schemas.microsoft.com/office/drawing/2014/main" id="{560E1B42-56C3-4CB6-8C5E-1D97BE15EF8A}"/>
                </a:ext>
              </a:extLst>
            </p:cNvPr>
            <p:cNvSpPr/>
            <p:nvPr/>
          </p:nvSpPr>
          <p:spPr>
            <a:xfrm>
              <a:off x="7322871" y="1371269"/>
              <a:ext cx="57600" cy="158449"/>
            </a:xfrm>
            <a:custGeom>
              <a:avLst/>
              <a:gdLst/>
              <a:ahLst/>
              <a:cxnLst/>
              <a:rect l="l" t="t" r="r" b="b"/>
              <a:pathLst>
                <a:path w="1208" h="3323" extrusionOk="0">
                  <a:moveTo>
                    <a:pt x="196" y="1"/>
                  </a:moveTo>
                  <a:cubicBezTo>
                    <a:pt x="149" y="1"/>
                    <a:pt x="104" y="18"/>
                    <a:pt x="70" y="52"/>
                  </a:cubicBezTo>
                  <a:cubicBezTo>
                    <a:pt x="0" y="122"/>
                    <a:pt x="0" y="247"/>
                    <a:pt x="70" y="316"/>
                  </a:cubicBezTo>
                  <a:cubicBezTo>
                    <a:pt x="805" y="1051"/>
                    <a:pt x="805" y="2258"/>
                    <a:pt x="70" y="3007"/>
                  </a:cubicBezTo>
                  <a:cubicBezTo>
                    <a:pt x="0" y="3076"/>
                    <a:pt x="0" y="3201"/>
                    <a:pt x="70" y="3270"/>
                  </a:cubicBezTo>
                  <a:cubicBezTo>
                    <a:pt x="104" y="3305"/>
                    <a:pt x="149" y="3322"/>
                    <a:pt x="196" y="3322"/>
                  </a:cubicBezTo>
                  <a:cubicBezTo>
                    <a:pt x="243" y="3322"/>
                    <a:pt x="291" y="3305"/>
                    <a:pt x="333" y="3270"/>
                  </a:cubicBezTo>
                  <a:cubicBezTo>
                    <a:pt x="1207" y="2382"/>
                    <a:pt x="1207" y="940"/>
                    <a:pt x="333" y="52"/>
                  </a:cubicBezTo>
                  <a:cubicBezTo>
                    <a:pt x="291" y="18"/>
                    <a:pt x="243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249;p52">
              <a:extLst>
                <a:ext uri="{FF2B5EF4-FFF2-40B4-BE49-F238E27FC236}">
                  <a16:creationId xmlns:a16="http://schemas.microsoft.com/office/drawing/2014/main" id="{D503CFC1-B7A9-4548-8A02-89A43276BDFA}"/>
                </a:ext>
              </a:extLst>
            </p:cNvPr>
            <p:cNvSpPr/>
            <p:nvPr/>
          </p:nvSpPr>
          <p:spPr>
            <a:xfrm>
              <a:off x="7018030" y="1348476"/>
              <a:ext cx="19502" cy="17786"/>
            </a:xfrm>
            <a:custGeom>
              <a:avLst/>
              <a:gdLst/>
              <a:ahLst/>
              <a:cxnLst/>
              <a:rect l="l" t="t" r="r" b="b"/>
              <a:pathLst>
                <a:path w="409" h="373" extrusionOk="0">
                  <a:moveTo>
                    <a:pt x="207" y="1"/>
                  </a:moveTo>
                  <a:cubicBezTo>
                    <a:pt x="168" y="1"/>
                    <a:pt x="128" y="14"/>
                    <a:pt x="97" y="46"/>
                  </a:cubicBezTo>
                  <a:cubicBezTo>
                    <a:pt x="14" y="101"/>
                    <a:pt x="1" y="212"/>
                    <a:pt x="56" y="295"/>
                  </a:cubicBezTo>
                  <a:cubicBezTo>
                    <a:pt x="93" y="348"/>
                    <a:pt x="148" y="373"/>
                    <a:pt x="204" y="373"/>
                  </a:cubicBezTo>
                  <a:cubicBezTo>
                    <a:pt x="292" y="373"/>
                    <a:pt x="380" y="309"/>
                    <a:pt x="389" y="198"/>
                  </a:cubicBezTo>
                  <a:cubicBezTo>
                    <a:pt x="409" y="88"/>
                    <a:pt x="307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7BF1343-7406-4B5E-8EDE-FEF39D40750C}"/>
              </a:ext>
            </a:extLst>
          </p:cNvPr>
          <p:cNvSpPr/>
          <p:nvPr/>
        </p:nvSpPr>
        <p:spPr>
          <a:xfrm>
            <a:off x="6313285" y="3337824"/>
            <a:ext cx="20281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IN" sz="2000" dirty="0">
                <a:solidFill>
                  <a:schemeClr val="dk2"/>
                </a:solidFill>
                <a:latin typeface="Lexend Deca Medium"/>
                <a:sym typeface="Metrophobic"/>
              </a:rPr>
              <a:t>Best</a:t>
            </a:r>
            <a:r>
              <a:rPr lang="en-IN" sz="2000" dirty="0">
                <a:solidFill>
                  <a:srgbClr val="ED4D8A"/>
                </a:solidFill>
                <a:latin typeface="Lexend Deca Medium" panose="020B0604020202020204" charset="0"/>
                <a:ea typeface="Metrophobic"/>
                <a:cs typeface="Metrophobic"/>
                <a:sym typeface="Metrophobic"/>
              </a:rPr>
              <a:t> </a:t>
            </a:r>
            <a:r>
              <a:rPr lang="en-IN" sz="2000" dirty="0">
                <a:solidFill>
                  <a:schemeClr val="dk2"/>
                </a:solidFill>
                <a:latin typeface="Lexend Deca Medium"/>
                <a:sym typeface="Metrophobic"/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237920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1"/>
          <p:cNvSpPr txBox="1">
            <a:spLocks noGrp="1"/>
          </p:cNvSpPr>
          <p:nvPr>
            <p:ph type="subTitle" idx="1"/>
          </p:nvPr>
        </p:nvSpPr>
        <p:spPr>
          <a:xfrm>
            <a:off x="2253125" y="4160225"/>
            <a:ext cx="4170300" cy="288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/>
              <a:t>Who is the Senior Most Employee Base on Job Title</a:t>
            </a:r>
            <a:endParaRPr dirty="0"/>
          </a:p>
        </p:txBody>
      </p:sp>
      <p:sp>
        <p:nvSpPr>
          <p:cNvPr id="349" name="Google Shape;349;p31"/>
          <p:cNvSpPr txBox="1">
            <a:spLocks noGrp="1"/>
          </p:cNvSpPr>
          <p:nvPr>
            <p:ph type="title" idx="2"/>
          </p:nvPr>
        </p:nvSpPr>
        <p:spPr>
          <a:xfrm>
            <a:off x="2253125" y="1167600"/>
            <a:ext cx="2154900" cy="1735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50" name="Google Shape;350;p31"/>
          <p:cNvSpPr txBox="1">
            <a:spLocks noGrp="1"/>
          </p:cNvSpPr>
          <p:nvPr>
            <p:ph type="title"/>
          </p:nvPr>
        </p:nvSpPr>
        <p:spPr>
          <a:xfrm>
            <a:off x="2253125" y="3151696"/>
            <a:ext cx="4170300" cy="61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</a:t>
            </a:r>
            <a:r>
              <a:rPr lang="en-IN" dirty="0"/>
              <a:t> Employee</a:t>
            </a:r>
            <a:endParaRPr dirty="0"/>
          </a:p>
        </p:txBody>
      </p:sp>
      <p:sp>
        <p:nvSpPr>
          <p:cNvPr id="351" name="Google Shape;351;p31"/>
          <p:cNvSpPr/>
          <p:nvPr/>
        </p:nvSpPr>
        <p:spPr>
          <a:xfrm>
            <a:off x="2346825" y="3023313"/>
            <a:ext cx="4113600" cy="39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1"/>
          <p:cNvSpPr/>
          <p:nvPr/>
        </p:nvSpPr>
        <p:spPr>
          <a:xfrm>
            <a:off x="2346825" y="3023353"/>
            <a:ext cx="646900" cy="38915"/>
          </a:xfrm>
          <a:custGeom>
            <a:avLst/>
            <a:gdLst/>
            <a:ahLst/>
            <a:cxnLst/>
            <a:rect l="l" t="t" r="r" b="b"/>
            <a:pathLst>
              <a:path w="11304" h="680" extrusionOk="0">
                <a:moveTo>
                  <a:pt x="347" y="0"/>
                </a:moveTo>
                <a:cubicBezTo>
                  <a:pt x="153" y="0"/>
                  <a:pt x="0" y="152"/>
                  <a:pt x="0" y="347"/>
                </a:cubicBezTo>
                <a:cubicBezTo>
                  <a:pt x="0" y="527"/>
                  <a:pt x="153" y="679"/>
                  <a:pt x="347" y="679"/>
                </a:cubicBezTo>
                <a:lnTo>
                  <a:pt x="11248" y="679"/>
                </a:lnTo>
                <a:cubicBezTo>
                  <a:pt x="11248" y="458"/>
                  <a:pt x="11261" y="222"/>
                  <a:pt x="11303" y="0"/>
                </a:cubicBezTo>
                <a:close/>
              </a:path>
            </a:pathLst>
          </a:custGeom>
          <a:solidFill>
            <a:srgbClr val="FF6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3" name="Google Shape;353;p31"/>
          <p:cNvGrpSpPr/>
          <p:nvPr/>
        </p:nvGrpSpPr>
        <p:grpSpPr>
          <a:xfrm>
            <a:off x="2892082" y="2963780"/>
            <a:ext cx="146045" cy="146102"/>
            <a:chOff x="3206407" y="2963780"/>
            <a:chExt cx="146045" cy="146102"/>
          </a:xfrm>
        </p:grpSpPr>
        <p:sp>
          <p:nvSpPr>
            <p:cNvPr id="354" name="Google Shape;354;p31"/>
            <p:cNvSpPr/>
            <p:nvPr/>
          </p:nvSpPr>
          <p:spPr>
            <a:xfrm>
              <a:off x="3206407" y="2963780"/>
              <a:ext cx="146045" cy="146102"/>
            </a:xfrm>
            <a:custGeom>
              <a:avLst/>
              <a:gdLst/>
              <a:ahLst/>
              <a:cxnLst/>
              <a:rect l="l" t="t" r="r" b="b"/>
              <a:pathLst>
                <a:path w="2552" h="2553" extrusionOk="0">
                  <a:moveTo>
                    <a:pt x="1276" y="1"/>
                  </a:moveTo>
                  <a:cubicBezTo>
                    <a:pt x="568" y="1"/>
                    <a:pt x="0" y="570"/>
                    <a:pt x="0" y="1277"/>
                  </a:cubicBezTo>
                  <a:cubicBezTo>
                    <a:pt x="0" y="1984"/>
                    <a:pt x="568" y="2552"/>
                    <a:pt x="1276" y="2552"/>
                  </a:cubicBezTo>
                  <a:cubicBezTo>
                    <a:pt x="1983" y="2552"/>
                    <a:pt x="2552" y="1984"/>
                    <a:pt x="2552" y="1277"/>
                  </a:cubicBezTo>
                  <a:cubicBezTo>
                    <a:pt x="2552" y="570"/>
                    <a:pt x="1983" y="1"/>
                    <a:pt x="1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3250815" y="3008245"/>
              <a:ext cx="57227" cy="57170"/>
            </a:xfrm>
            <a:custGeom>
              <a:avLst/>
              <a:gdLst/>
              <a:ahLst/>
              <a:cxnLst/>
              <a:rect l="l" t="t" r="r" b="b"/>
              <a:pathLst>
                <a:path w="1000" h="999" extrusionOk="0">
                  <a:moveTo>
                    <a:pt x="500" y="0"/>
                  </a:moveTo>
                  <a:cubicBezTo>
                    <a:pt x="223" y="0"/>
                    <a:pt x="1" y="222"/>
                    <a:pt x="1" y="500"/>
                  </a:cubicBezTo>
                  <a:cubicBezTo>
                    <a:pt x="1" y="777"/>
                    <a:pt x="223" y="999"/>
                    <a:pt x="500" y="999"/>
                  </a:cubicBezTo>
                  <a:cubicBezTo>
                    <a:pt x="777" y="999"/>
                    <a:pt x="999" y="777"/>
                    <a:pt x="999" y="500"/>
                  </a:cubicBezTo>
                  <a:cubicBezTo>
                    <a:pt x="999" y="222"/>
                    <a:pt x="777" y="0"/>
                    <a:pt x="500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31"/>
          <p:cNvGrpSpPr/>
          <p:nvPr/>
        </p:nvGrpSpPr>
        <p:grpSpPr>
          <a:xfrm>
            <a:off x="4462025" y="1728120"/>
            <a:ext cx="1314377" cy="482094"/>
            <a:chOff x="4776350" y="1692025"/>
            <a:chExt cx="1314377" cy="482094"/>
          </a:xfrm>
        </p:grpSpPr>
        <p:sp>
          <p:nvSpPr>
            <p:cNvPr id="357" name="Google Shape;357;p31"/>
            <p:cNvSpPr/>
            <p:nvPr/>
          </p:nvSpPr>
          <p:spPr>
            <a:xfrm>
              <a:off x="5195459" y="1692025"/>
              <a:ext cx="492273" cy="482094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5377513" y="1860017"/>
              <a:ext cx="42768" cy="146115"/>
            </a:xfrm>
            <a:custGeom>
              <a:avLst/>
              <a:gdLst/>
              <a:ahLst/>
              <a:cxnLst/>
              <a:rect l="l" t="t" r="r" b="b"/>
              <a:pathLst>
                <a:path w="958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58" y="3273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5458629" y="1860017"/>
              <a:ext cx="43393" cy="146115"/>
            </a:xfrm>
            <a:custGeom>
              <a:avLst/>
              <a:gdLst/>
              <a:ahLst/>
              <a:cxnLst/>
              <a:rect l="l" t="t" r="r" b="b"/>
              <a:pathLst>
                <a:path w="972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71" y="3273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5829434" y="1802383"/>
              <a:ext cx="261293" cy="261337"/>
            </a:xfrm>
            <a:custGeom>
              <a:avLst/>
              <a:gdLst/>
              <a:ahLst/>
              <a:cxnLst/>
              <a:rect l="l" t="t" r="r" b="b"/>
              <a:pathLst>
                <a:path w="5853" h="5854" extrusionOk="0">
                  <a:moveTo>
                    <a:pt x="2927" y="1"/>
                  </a:moveTo>
                  <a:cubicBezTo>
                    <a:pt x="1319" y="1"/>
                    <a:pt x="1" y="1319"/>
                    <a:pt x="1" y="2928"/>
                  </a:cubicBezTo>
                  <a:cubicBezTo>
                    <a:pt x="1" y="4550"/>
                    <a:pt x="1319" y="5853"/>
                    <a:pt x="2927" y="5853"/>
                  </a:cubicBezTo>
                  <a:cubicBezTo>
                    <a:pt x="4549" y="5853"/>
                    <a:pt x="5853" y="4550"/>
                    <a:pt x="5853" y="2928"/>
                  </a:cubicBezTo>
                  <a:cubicBezTo>
                    <a:pt x="5853" y="1319"/>
                    <a:pt x="4549" y="1"/>
                    <a:pt x="2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5931622" y="1905151"/>
              <a:ext cx="48928" cy="56428"/>
            </a:xfrm>
            <a:custGeom>
              <a:avLst/>
              <a:gdLst/>
              <a:ahLst/>
              <a:cxnLst/>
              <a:rect l="l" t="t" r="r" b="b"/>
              <a:pathLst>
                <a:path w="1096" h="1264" extrusionOk="0">
                  <a:moveTo>
                    <a:pt x="0" y="1"/>
                  </a:moveTo>
                  <a:lnTo>
                    <a:pt x="0" y="1263"/>
                  </a:lnTo>
                  <a:lnTo>
                    <a:pt x="1095" y="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5980506" y="1905151"/>
              <a:ext cx="8125" cy="55803"/>
            </a:xfrm>
            <a:custGeom>
              <a:avLst/>
              <a:gdLst/>
              <a:ahLst/>
              <a:cxnLst/>
              <a:rect l="l" t="t" r="r" b="b"/>
              <a:pathLst>
                <a:path w="182" h="1250" extrusionOk="0">
                  <a:moveTo>
                    <a:pt x="0" y="1"/>
                  </a:moveTo>
                  <a:lnTo>
                    <a:pt x="0" y="1249"/>
                  </a:lnTo>
                  <a:lnTo>
                    <a:pt x="181" y="124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4776350" y="1802383"/>
              <a:ext cx="260668" cy="261337"/>
            </a:xfrm>
            <a:custGeom>
              <a:avLst/>
              <a:gdLst/>
              <a:ahLst/>
              <a:cxnLst/>
              <a:rect l="l" t="t" r="r" b="b"/>
              <a:pathLst>
                <a:path w="5839" h="5854" extrusionOk="0">
                  <a:moveTo>
                    <a:pt x="2913" y="1"/>
                  </a:moveTo>
                  <a:cubicBezTo>
                    <a:pt x="1304" y="1"/>
                    <a:pt x="1" y="1319"/>
                    <a:pt x="1" y="2928"/>
                  </a:cubicBezTo>
                  <a:cubicBezTo>
                    <a:pt x="1" y="4550"/>
                    <a:pt x="1304" y="5853"/>
                    <a:pt x="2913" y="5853"/>
                  </a:cubicBezTo>
                  <a:cubicBezTo>
                    <a:pt x="4535" y="5853"/>
                    <a:pt x="5839" y="4550"/>
                    <a:pt x="5839" y="2928"/>
                  </a:cubicBezTo>
                  <a:cubicBezTo>
                    <a:pt x="5839" y="1319"/>
                    <a:pt x="4535" y="1"/>
                    <a:pt x="2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4885904" y="1905151"/>
              <a:ext cx="49017" cy="56428"/>
            </a:xfrm>
            <a:custGeom>
              <a:avLst/>
              <a:gdLst/>
              <a:ahLst/>
              <a:cxnLst/>
              <a:rect l="l" t="t" r="r" b="b"/>
              <a:pathLst>
                <a:path w="1098" h="1264" extrusionOk="0">
                  <a:moveTo>
                    <a:pt x="1097" y="1"/>
                  </a:moveTo>
                  <a:lnTo>
                    <a:pt x="1" y="626"/>
                  </a:lnTo>
                  <a:lnTo>
                    <a:pt x="1097" y="1263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4878493" y="1905151"/>
              <a:ext cx="7455" cy="55803"/>
            </a:xfrm>
            <a:custGeom>
              <a:avLst/>
              <a:gdLst/>
              <a:ahLst/>
              <a:cxnLst/>
              <a:rect l="l" t="t" r="r" b="b"/>
              <a:pathLst>
                <a:path w="167" h="1250" extrusionOk="0">
                  <a:moveTo>
                    <a:pt x="1" y="1"/>
                  </a:moveTo>
                  <a:lnTo>
                    <a:pt x="1" y="1249"/>
                  </a:lnTo>
                  <a:lnTo>
                    <a:pt x="167" y="124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31"/>
          <p:cNvGrpSpPr/>
          <p:nvPr/>
        </p:nvGrpSpPr>
        <p:grpSpPr>
          <a:xfrm>
            <a:off x="723837" y="552000"/>
            <a:ext cx="1244188" cy="1640915"/>
            <a:chOff x="723837" y="552000"/>
            <a:chExt cx="1244188" cy="1640915"/>
          </a:xfrm>
        </p:grpSpPr>
        <p:sp>
          <p:nvSpPr>
            <p:cNvPr id="367" name="Google Shape;367;p31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0" name="Google Shape;370;p31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371" name="Google Shape;371;p31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1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3" name="Google Shape;373;p31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374" name="Google Shape;374;p31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1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1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7" name="Google Shape;377;p31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378" name="Google Shape;378;p31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1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1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1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1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1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1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1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6" name="Google Shape;386;p31"/>
            <p:cNvSpPr txBox="1"/>
            <p:nvPr/>
          </p:nvSpPr>
          <p:spPr>
            <a:xfrm>
              <a:off x="1085175" y="1029513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Search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387" name="Google Shape;387;p31"/>
            <p:cNvSpPr txBox="1"/>
            <p:nvPr/>
          </p:nvSpPr>
          <p:spPr>
            <a:xfrm>
              <a:off x="1085175" y="1526138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Home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388" name="Google Shape;388;p31"/>
            <p:cNvSpPr txBox="1"/>
            <p:nvPr/>
          </p:nvSpPr>
          <p:spPr>
            <a:xfrm>
              <a:off x="1085175" y="2007575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Library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cxnSp>
          <p:nvCxnSpPr>
            <p:cNvPr id="389" name="Google Shape;389;p31"/>
            <p:cNvCxnSpPr/>
            <p:nvPr/>
          </p:nvCxnSpPr>
          <p:spPr>
            <a:xfrm>
              <a:off x="729625" y="1355100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31"/>
            <p:cNvCxnSpPr/>
            <p:nvPr/>
          </p:nvCxnSpPr>
          <p:spPr>
            <a:xfrm>
              <a:off x="729625" y="1845525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1" name="Google Shape;391;p31"/>
          <p:cNvGrpSpPr/>
          <p:nvPr/>
        </p:nvGrpSpPr>
        <p:grpSpPr>
          <a:xfrm>
            <a:off x="2293835" y="552003"/>
            <a:ext cx="599322" cy="250348"/>
            <a:chOff x="2465285" y="552003"/>
            <a:chExt cx="599322" cy="250348"/>
          </a:xfrm>
        </p:grpSpPr>
        <p:sp>
          <p:nvSpPr>
            <p:cNvPr id="392" name="Google Shape;392;p31"/>
            <p:cNvSpPr/>
            <p:nvPr/>
          </p:nvSpPr>
          <p:spPr>
            <a:xfrm>
              <a:off x="2465285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2569277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4" name="Google Shape;394;p31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 flipH="1">
              <a:off x="2912966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96" name="Google Shape;396;p31"/>
          <p:cNvSpPr txBox="1"/>
          <p:nvPr/>
        </p:nvSpPr>
        <p:spPr>
          <a:xfrm>
            <a:off x="3028838" y="556500"/>
            <a:ext cx="2589444" cy="25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sz="1500" b="1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MOST SENIOR EMPLOYEE</a:t>
            </a:r>
            <a:endParaRPr sz="1500" b="1" dirty="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1" name="Google Shape;697;p36">
            <a:extLst>
              <a:ext uri="{FF2B5EF4-FFF2-40B4-BE49-F238E27FC236}">
                <a16:creationId xmlns:a16="http://schemas.microsoft.com/office/drawing/2014/main" id="{EAB940B5-04CD-4BB4-A088-50BFC4C036C8}"/>
              </a:ext>
            </a:extLst>
          </p:cNvPr>
          <p:cNvSpPr/>
          <p:nvPr/>
        </p:nvSpPr>
        <p:spPr>
          <a:xfrm>
            <a:off x="5939635" y="511785"/>
            <a:ext cx="2649164" cy="2363100"/>
          </a:xfrm>
          <a:prstGeom prst="roundRect">
            <a:avLst>
              <a:gd name="adj" fmla="val 12921"/>
            </a:avLst>
          </a:prstGeom>
          <a:solidFill>
            <a:schemeClr val="tx1"/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698;p36">
            <a:extLst>
              <a:ext uri="{FF2B5EF4-FFF2-40B4-BE49-F238E27FC236}">
                <a16:creationId xmlns:a16="http://schemas.microsoft.com/office/drawing/2014/main" id="{A503C124-C573-451E-8831-FF293DB7269D}"/>
              </a:ext>
            </a:extLst>
          </p:cNvPr>
          <p:cNvSpPr/>
          <p:nvPr/>
        </p:nvSpPr>
        <p:spPr>
          <a:xfrm>
            <a:off x="5939560" y="511784"/>
            <a:ext cx="2649164" cy="3581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700;p36">
            <a:extLst>
              <a:ext uri="{FF2B5EF4-FFF2-40B4-BE49-F238E27FC236}">
                <a16:creationId xmlns:a16="http://schemas.microsoft.com/office/drawing/2014/main" id="{5F5794EF-EC65-46FA-9376-9579854302B8}"/>
              </a:ext>
            </a:extLst>
          </p:cNvPr>
          <p:cNvGrpSpPr/>
          <p:nvPr/>
        </p:nvGrpSpPr>
        <p:grpSpPr>
          <a:xfrm>
            <a:off x="6072701" y="661475"/>
            <a:ext cx="352429" cy="82368"/>
            <a:chOff x="729625" y="552000"/>
            <a:chExt cx="404650" cy="98100"/>
          </a:xfrm>
        </p:grpSpPr>
        <p:sp>
          <p:nvSpPr>
            <p:cNvPr id="54" name="Google Shape;701;p36">
              <a:extLst>
                <a:ext uri="{FF2B5EF4-FFF2-40B4-BE49-F238E27FC236}">
                  <a16:creationId xmlns:a16="http://schemas.microsoft.com/office/drawing/2014/main" id="{01A0CE66-627E-456A-8141-6B9067467C09}"/>
                </a:ext>
              </a:extLst>
            </p:cNvPr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02;p36">
              <a:extLst>
                <a:ext uri="{FF2B5EF4-FFF2-40B4-BE49-F238E27FC236}">
                  <a16:creationId xmlns:a16="http://schemas.microsoft.com/office/drawing/2014/main" id="{B5513584-2365-4FBB-93E9-93828086A36D}"/>
                </a:ext>
              </a:extLst>
            </p:cNvPr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03;p36">
              <a:extLst>
                <a:ext uri="{FF2B5EF4-FFF2-40B4-BE49-F238E27FC236}">
                  <a16:creationId xmlns:a16="http://schemas.microsoft.com/office/drawing/2014/main" id="{3647C7B1-BB8E-4561-A2EA-C3CBBB1D6EC0}"/>
                </a:ext>
              </a:extLst>
            </p:cNvPr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292;p30">
            <a:extLst>
              <a:ext uri="{FF2B5EF4-FFF2-40B4-BE49-F238E27FC236}">
                <a16:creationId xmlns:a16="http://schemas.microsoft.com/office/drawing/2014/main" id="{F380AF66-59CA-43E0-B75A-E5BFC4F44CFC}"/>
              </a:ext>
            </a:extLst>
          </p:cNvPr>
          <p:cNvSpPr txBox="1">
            <a:spLocks/>
          </p:cNvSpPr>
          <p:nvPr/>
        </p:nvSpPr>
        <p:spPr>
          <a:xfrm>
            <a:off x="6019296" y="978875"/>
            <a:ext cx="2385629" cy="196435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SELECT EMPLOYEE_ID, LAST_NAME, TITLE FROM EMPLOYEE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ORDER BY LEVELS DESC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LIMIT 1;</a:t>
            </a:r>
          </a:p>
        </p:txBody>
      </p:sp>
      <p:grpSp>
        <p:nvGrpSpPr>
          <p:cNvPr id="58" name="Google Shape;12516;p68">
            <a:extLst>
              <a:ext uri="{FF2B5EF4-FFF2-40B4-BE49-F238E27FC236}">
                <a16:creationId xmlns:a16="http://schemas.microsoft.com/office/drawing/2014/main" id="{DE23D2AD-4DBF-4C86-B672-DF7EAEA2BDC4}"/>
              </a:ext>
            </a:extLst>
          </p:cNvPr>
          <p:cNvGrpSpPr/>
          <p:nvPr/>
        </p:nvGrpSpPr>
        <p:grpSpPr>
          <a:xfrm>
            <a:off x="7928075" y="2542644"/>
            <a:ext cx="279513" cy="357255"/>
            <a:chOff x="4897750" y="2415639"/>
            <a:chExt cx="279513" cy="357255"/>
          </a:xfrm>
        </p:grpSpPr>
        <p:sp>
          <p:nvSpPr>
            <p:cNvPr id="59" name="Google Shape;12517;p68">
              <a:extLst>
                <a:ext uri="{FF2B5EF4-FFF2-40B4-BE49-F238E27FC236}">
                  <a16:creationId xmlns:a16="http://schemas.microsoft.com/office/drawing/2014/main" id="{2C64C322-EEB9-4CC9-897B-3EEEA923A26A}"/>
                </a:ext>
              </a:extLst>
            </p:cNvPr>
            <p:cNvSpPr/>
            <p:nvPr/>
          </p:nvSpPr>
          <p:spPr>
            <a:xfrm>
              <a:off x="4964119" y="2715522"/>
              <a:ext cx="10613" cy="55472"/>
            </a:xfrm>
            <a:custGeom>
              <a:avLst/>
              <a:gdLst/>
              <a:ahLst/>
              <a:cxnLst/>
              <a:rect l="l" t="t" r="r" b="b"/>
              <a:pathLst>
                <a:path w="335" h="1751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63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518;p68">
              <a:extLst>
                <a:ext uri="{FF2B5EF4-FFF2-40B4-BE49-F238E27FC236}">
                  <a16:creationId xmlns:a16="http://schemas.microsoft.com/office/drawing/2014/main" id="{CC058E7B-A371-4F79-A48E-064382465C9E}"/>
                </a:ext>
              </a:extLst>
            </p:cNvPr>
            <p:cNvSpPr/>
            <p:nvPr/>
          </p:nvSpPr>
          <p:spPr>
            <a:xfrm>
              <a:off x="5098031" y="2715522"/>
              <a:ext cx="10581" cy="55472"/>
            </a:xfrm>
            <a:custGeom>
              <a:avLst/>
              <a:gdLst/>
              <a:ahLst/>
              <a:cxnLst/>
              <a:rect l="l" t="t" r="r" b="b"/>
              <a:pathLst>
                <a:path w="334" h="1751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51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519;p68">
              <a:extLst>
                <a:ext uri="{FF2B5EF4-FFF2-40B4-BE49-F238E27FC236}">
                  <a16:creationId xmlns:a16="http://schemas.microsoft.com/office/drawing/2014/main" id="{0788D7F6-6186-468D-8F0B-E0CE2C7C8FF4}"/>
                </a:ext>
              </a:extLst>
            </p:cNvPr>
            <p:cNvSpPr/>
            <p:nvPr/>
          </p:nvSpPr>
          <p:spPr>
            <a:xfrm>
              <a:off x="4897750" y="2415639"/>
              <a:ext cx="279513" cy="357255"/>
            </a:xfrm>
            <a:custGeom>
              <a:avLst/>
              <a:gdLst/>
              <a:ahLst/>
              <a:cxnLst/>
              <a:rect l="l" t="t" r="r" b="b"/>
              <a:pathLst>
                <a:path w="8823" h="11277" extrusionOk="0">
                  <a:moveTo>
                    <a:pt x="4787" y="299"/>
                  </a:moveTo>
                  <a:cubicBezTo>
                    <a:pt x="5418" y="299"/>
                    <a:pt x="6013" y="584"/>
                    <a:pt x="6430" y="1061"/>
                  </a:cubicBezTo>
                  <a:cubicBezTo>
                    <a:pt x="6834" y="1549"/>
                    <a:pt x="6989" y="2180"/>
                    <a:pt x="6894" y="2799"/>
                  </a:cubicBezTo>
                  <a:lnTo>
                    <a:pt x="6799" y="3311"/>
                  </a:lnTo>
                  <a:lnTo>
                    <a:pt x="6715" y="3311"/>
                  </a:lnTo>
                  <a:cubicBezTo>
                    <a:pt x="6656" y="3311"/>
                    <a:pt x="6608" y="3299"/>
                    <a:pt x="6573" y="3251"/>
                  </a:cubicBezTo>
                  <a:cubicBezTo>
                    <a:pt x="6549" y="3204"/>
                    <a:pt x="6513" y="3156"/>
                    <a:pt x="6537" y="3097"/>
                  </a:cubicBezTo>
                  <a:lnTo>
                    <a:pt x="6561" y="2882"/>
                  </a:lnTo>
                  <a:cubicBezTo>
                    <a:pt x="6596" y="2585"/>
                    <a:pt x="6501" y="2287"/>
                    <a:pt x="6311" y="2061"/>
                  </a:cubicBezTo>
                  <a:cubicBezTo>
                    <a:pt x="6120" y="1834"/>
                    <a:pt x="5834" y="1715"/>
                    <a:pt x="5537" y="1715"/>
                  </a:cubicBezTo>
                  <a:lnTo>
                    <a:pt x="5465" y="1715"/>
                  </a:lnTo>
                  <a:cubicBezTo>
                    <a:pt x="5370" y="1715"/>
                    <a:pt x="5299" y="1787"/>
                    <a:pt x="5299" y="1882"/>
                  </a:cubicBezTo>
                  <a:cubicBezTo>
                    <a:pt x="5299" y="1965"/>
                    <a:pt x="5370" y="2049"/>
                    <a:pt x="5465" y="2049"/>
                  </a:cubicBezTo>
                  <a:lnTo>
                    <a:pt x="5537" y="2049"/>
                  </a:lnTo>
                  <a:cubicBezTo>
                    <a:pt x="5751" y="2049"/>
                    <a:pt x="5942" y="2132"/>
                    <a:pt x="6072" y="2287"/>
                  </a:cubicBezTo>
                  <a:cubicBezTo>
                    <a:pt x="6203" y="2430"/>
                    <a:pt x="6263" y="2644"/>
                    <a:pt x="6251" y="2835"/>
                  </a:cubicBezTo>
                  <a:lnTo>
                    <a:pt x="6215" y="3061"/>
                  </a:lnTo>
                  <a:cubicBezTo>
                    <a:pt x="6203" y="3204"/>
                    <a:pt x="6251" y="3358"/>
                    <a:pt x="6358" y="3466"/>
                  </a:cubicBezTo>
                  <a:cubicBezTo>
                    <a:pt x="6453" y="3561"/>
                    <a:pt x="6596" y="3644"/>
                    <a:pt x="6739" y="3644"/>
                  </a:cubicBezTo>
                  <a:lnTo>
                    <a:pt x="6965" y="3644"/>
                  </a:lnTo>
                  <a:cubicBezTo>
                    <a:pt x="7037" y="3644"/>
                    <a:pt x="7108" y="3668"/>
                    <a:pt x="7168" y="3728"/>
                  </a:cubicBezTo>
                  <a:cubicBezTo>
                    <a:pt x="7239" y="3787"/>
                    <a:pt x="7251" y="3859"/>
                    <a:pt x="7251" y="3942"/>
                  </a:cubicBezTo>
                  <a:cubicBezTo>
                    <a:pt x="7239" y="4073"/>
                    <a:pt x="7096" y="4192"/>
                    <a:pt x="6954" y="4192"/>
                  </a:cubicBezTo>
                  <a:lnTo>
                    <a:pt x="6870" y="4192"/>
                  </a:lnTo>
                  <a:lnTo>
                    <a:pt x="6870" y="4180"/>
                  </a:lnTo>
                  <a:cubicBezTo>
                    <a:pt x="6870" y="4085"/>
                    <a:pt x="6799" y="4013"/>
                    <a:pt x="6715" y="4013"/>
                  </a:cubicBezTo>
                  <a:cubicBezTo>
                    <a:pt x="6620" y="4013"/>
                    <a:pt x="6549" y="4085"/>
                    <a:pt x="6549" y="4180"/>
                  </a:cubicBezTo>
                  <a:cubicBezTo>
                    <a:pt x="6549" y="5347"/>
                    <a:pt x="5596" y="6287"/>
                    <a:pt x="4418" y="6287"/>
                  </a:cubicBezTo>
                  <a:cubicBezTo>
                    <a:pt x="4395" y="6288"/>
                    <a:pt x="4373" y="6288"/>
                    <a:pt x="4351" y="6288"/>
                  </a:cubicBezTo>
                  <a:cubicBezTo>
                    <a:pt x="3169" y="6288"/>
                    <a:pt x="2251" y="5349"/>
                    <a:pt x="2251" y="4192"/>
                  </a:cubicBezTo>
                  <a:cubicBezTo>
                    <a:pt x="2251" y="4097"/>
                    <a:pt x="2179" y="4025"/>
                    <a:pt x="2084" y="4025"/>
                  </a:cubicBezTo>
                  <a:cubicBezTo>
                    <a:pt x="2001" y="4025"/>
                    <a:pt x="1917" y="4097"/>
                    <a:pt x="1917" y="4192"/>
                  </a:cubicBezTo>
                  <a:lnTo>
                    <a:pt x="1917" y="4204"/>
                  </a:lnTo>
                  <a:lnTo>
                    <a:pt x="1822" y="4204"/>
                  </a:lnTo>
                  <a:cubicBezTo>
                    <a:pt x="1739" y="4204"/>
                    <a:pt x="1667" y="4168"/>
                    <a:pt x="1608" y="4109"/>
                  </a:cubicBezTo>
                  <a:cubicBezTo>
                    <a:pt x="1548" y="4061"/>
                    <a:pt x="1536" y="3978"/>
                    <a:pt x="1536" y="3906"/>
                  </a:cubicBezTo>
                  <a:cubicBezTo>
                    <a:pt x="1548" y="3775"/>
                    <a:pt x="1679" y="3656"/>
                    <a:pt x="1834" y="3656"/>
                  </a:cubicBezTo>
                  <a:lnTo>
                    <a:pt x="2024" y="3656"/>
                  </a:lnTo>
                  <a:cubicBezTo>
                    <a:pt x="2179" y="3656"/>
                    <a:pt x="2310" y="3597"/>
                    <a:pt x="2405" y="3478"/>
                  </a:cubicBezTo>
                  <a:cubicBezTo>
                    <a:pt x="2513" y="3370"/>
                    <a:pt x="2560" y="3216"/>
                    <a:pt x="2548" y="3073"/>
                  </a:cubicBezTo>
                  <a:lnTo>
                    <a:pt x="2513" y="2846"/>
                  </a:lnTo>
                  <a:cubicBezTo>
                    <a:pt x="2489" y="2644"/>
                    <a:pt x="2560" y="2442"/>
                    <a:pt x="2691" y="2299"/>
                  </a:cubicBezTo>
                  <a:cubicBezTo>
                    <a:pt x="2834" y="2144"/>
                    <a:pt x="3024" y="2061"/>
                    <a:pt x="3227" y="2061"/>
                  </a:cubicBezTo>
                  <a:lnTo>
                    <a:pt x="4703" y="2061"/>
                  </a:lnTo>
                  <a:cubicBezTo>
                    <a:pt x="4787" y="2061"/>
                    <a:pt x="4870" y="1989"/>
                    <a:pt x="4870" y="1894"/>
                  </a:cubicBezTo>
                  <a:cubicBezTo>
                    <a:pt x="4870" y="1811"/>
                    <a:pt x="4787" y="1727"/>
                    <a:pt x="4703" y="1727"/>
                  </a:cubicBezTo>
                  <a:lnTo>
                    <a:pt x="3227" y="1727"/>
                  </a:lnTo>
                  <a:cubicBezTo>
                    <a:pt x="2929" y="1727"/>
                    <a:pt x="2643" y="1870"/>
                    <a:pt x="2453" y="2073"/>
                  </a:cubicBezTo>
                  <a:cubicBezTo>
                    <a:pt x="2262" y="2299"/>
                    <a:pt x="2155" y="2596"/>
                    <a:pt x="2203" y="2894"/>
                  </a:cubicBezTo>
                  <a:lnTo>
                    <a:pt x="2227" y="3120"/>
                  </a:lnTo>
                  <a:cubicBezTo>
                    <a:pt x="2227" y="3180"/>
                    <a:pt x="2215" y="3216"/>
                    <a:pt x="2191" y="3263"/>
                  </a:cubicBezTo>
                  <a:cubicBezTo>
                    <a:pt x="2155" y="3311"/>
                    <a:pt x="2096" y="3323"/>
                    <a:pt x="2048" y="3323"/>
                  </a:cubicBezTo>
                  <a:lnTo>
                    <a:pt x="1893" y="3323"/>
                  </a:lnTo>
                  <a:lnTo>
                    <a:pt x="1798" y="2763"/>
                  </a:lnTo>
                  <a:cubicBezTo>
                    <a:pt x="1691" y="2144"/>
                    <a:pt x="1881" y="1525"/>
                    <a:pt x="2274" y="1049"/>
                  </a:cubicBezTo>
                  <a:cubicBezTo>
                    <a:pt x="2679" y="572"/>
                    <a:pt x="3275" y="299"/>
                    <a:pt x="3882" y="299"/>
                  </a:cubicBezTo>
                  <a:close/>
                  <a:moveTo>
                    <a:pt x="5453" y="6395"/>
                  </a:moveTo>
                  <a:lnTo>
                    <a:pt x="5453" y="6954"/>
                  </a:lnTo>
                  <a:lnTo>
                    <a:pt x="5453" y="7073"/>
                  </a:lnTo>
                  <a:lnTo>
                    <a:pt x="4370" y="7692"/>
                  </a:lnTo>
                  <a:lnTo>
                    <a:pt x="3298" y="7073"/>
                  </a:lnTo>
                  <a:lnTo>
                    <a:pt x="3298" y="6954"/>
                  </a:lnTo>
                  <a:lnTo>
                    <a:pt x="3298" y="6395"/>
                  </a:lnTo>
                  <a:cubicBezTo>
                    <a:pt x="3632" y="6561"/>
                    <a:pt x="3989" y="6633"/>
                    <a:pt x="4370" y="6633"/>
                  </a:cubicBezTo>
                  <a:cubicBezTo>
                    <a:pt x="4763" y="6633"/>
                    <a:pt x="5120" y="6537"/>
                    <a:pt x="5453" y="6395"/>
                  </a:cubicBezTo>
                  <a:close/>
                  <a:moveTo>
                    <a:pt x="3215" y="7383"/>
                  </a:moveTo>
                  <a:lnTo>
                    <a:pt x="4108" y="7895"/>
                  </a:lnTo>
                  <a:lnTo>
                    <a:pt x="3644" y="8371"/>
                  </a:lnTo>
                  <a:cubicBezTo>
                    <a:pt x="3608" y="8419"/>
                    <a:pt x="3560" y="8431"/>
                    <a:pt x="3513" y="8431"/>
                  </a:cubicBezTo>
                  <a:cubicBezTo>
                    <a:pt x="3453" y="8431"/>
                    <a:pt x="3405" y="8395"/>
                    <a:pt x="3382" y="8359"/>
                  </a:cubicBezTo>
                  <a:lnTo>
                    <a:pt x="2905" y="7788"/>
                  </a:lnTo>
                  <a:lnTo>
                    <a:pt x="3001" y="7680"/>
                  </a:lnTo>
                  <a:cubicBezTo>
                    <a:pt x="3096" y="7597"/>
                    <a:pt x="3155" y="7502"/>
                    <a:pt x="3215" y="7383"/>
                  </a:cubicBezTo>
                  <a:close/>
                  <a:moveTo>
                    <a:pt x="5537" y="7407"/>
                  </a:moveTo>
                  <a:cubicBezTo>
                    <a:pt x="5584" y="7514"/>
                    <a:pt x="5656" y="7609"/>
                    <a:pt x="5751" y="7704"/>
                  </a:cubicBezTo>
                  <a:lnTo>
                    <a:pt x="5846" y="7788"/>
                  </a:lnTo>
                  <a:lnTo>
                    <a:pt x="5370" y="8359"/>
                  </a:lnTo>
                  <a:cubicBezTo>
                    <a:pt x="5346" y="8395"/>
                    <a:pt x="5287" y="8419"/>
                    <a:pt x="5239" y="8431"/>
                  </a:cubicBezTo>
                  <a:cubicBezTo>
                    <a:pt x="5180" y="8431"/>
                    <a:pt x="5132" y="8419"/>
                    <a:pt x="5108" y="8371"/>
                  </a:cubicBezTo>
                  <a:lnTo>
                    <a:pt x="4644" y="7907"/>
                  </a:lnTo>
                  <a:lnTo>
                    <a:pt x="5537" y="7407"/>
                  </a:lnTo>
                  <a:close/>
                  <a:moveTo>
                    <a:pt x="4394" y="8121"/>
                  </a:moveTo>
                  <a:lnTo>
                    <a:pt x="4727" y="8466"/>
                  </a:lnTo>
                  <a:lnTo>
                    <a:pt x="4656" y="8657"/>
                  </a:lnTo>
                  <a:cubicBezTo>
                    <a:pt x="4632" y="8728"/>
                    <a:pt x="4560" y="8788"/>
                    <a:pt x="4477" y="8788"/>
                  </a:cubicBezTo>
                  <a:lnTo>
                    <a:pt x="4287" y="8788"/>
                  </a:lnTo>
                  <a:cubicBezTo>
                    <a:pt x="4215" y="8788"/>
                    <a:pt x="4144" y="8740"/>
                    <a:pt x="4108" y="8657"/>
                  </a:cubicBezTo>
                  <a:lnTo>
                    <a:pt x="4048" y="8466"/>
                  </a:lnTo>
                  <a:lnTo>
                    <a:pt x="4394" y="8121"/>
                  </a:lnTo>
                  <a:close/>
                  <a:moveTo>
                    <a:pt x="3906" y="1"/>
                  </a:moveTo>
                  <a:cubicBezTo>
                    <a:pt x="3191" y="1"/>
                    <a:pt x="2501" y="322"/>
                    <a:pt x="2036" y="870"/>
                  </a:cubicBezTo>
                  <a:cubicBezTo>
                    <a:pt x="1584" y="1418"/>
                    <a:pt x="1370" y="2132"/>
                    <a:pt x="1489" y="2846"/>
                  </a:cubicBezTo>
                  <a:lnTo>
                    <a:pt x="1584" y="3430"/>
                  </a:lnTo>
                  <a:cubicBezTo>
                    <a:pt x="1393" y="3513"/>
                    <a:pt x="1262" y="3692"/>
                    <a:pt x="1250" y="3906"/>
                  </a:cubicBezTo>
                  <a:cubicBezTo>
                    <a:pt x="1239" y="4073"/>
                    <a:pt x="1298" y="4251"/>
                    <a:pt x="1393" y="4370"/>
                  </a:cubicBezTo>
                  <a:cubicBezTo>
                    <a:pt x="1512" y="4490"/>
                    <a:pt x="1679" y="4561"/>
                    <a:pt x="1846" y="4561"/>
                  </a:cubicBezTo>
                  <a:lnTo>
                    <a:pt x="1965" y="4561"/>
                  </a:lnTo>
                  <a:cubicBezTo>
                    <a:pt x="2048" y="5240"/>
                    <a:pt x="2441" y="5859"/>
                    <a:pt x="2989" y="6228"/>
                  </a:cubicBezTo>
                  <a:lnTo>
                    <a:pt x="2989" y="6526"/>
                  </a:lnTo>
                  <a:cubicBezTo>
                    <a:pt x="2703" y="6633"/>
                    <a:pt x="1977" y="6930"/>
                    <a:pt x="1536" y="7657"/>
                  </a:cubicBezTo>
                  <a:lnTo>
                    <a:pt x="881" y="7847"/>
                  </a:lnTo>
                  <a:cubicBezTo>
                    <a:pt x="357" y="8002"/>
                    <a:pt x="0" y="8490"/>
                    <a:pt x="0" y="9026"/>
                  </a:cubicBezTo>
                  <a:lnTo>
                    <a:pt x="0" y="11074"/>
                  </a:lnTo>
                  <a:cubicBezTo>
                    <a:pt x="0" y="11169"/>
                    <a:pt x="72" y="11240"/>
                    <a:pt x="167" y="11240"/>
                  </a:cubicBezTo>
                  <a:cubicBezTo>
                    <a:pt x="250" y="11240"/>
                    <a:pt x="334" y="11169"/>
                    <a:pt x="334" y="11074"/>
                  </a:cubicBezTo>
                  <a:lnTo>
                    <a:pt x="334" y="9026"/>
                  </a:lnTo>
                  <a:cubicBezTo>
                    <a:pt x="334" y="8633"/>
                    <a:pt x="596" y="8276"/>
                    <a:pt x="965" y="8180"/>
                  </a:cubicBezTo>
                  <a:lnTo>
                    <a:pt x="1346" y="8073"/>
                  </a:lnTo>
                  <a:lnTo>
                    <a:pt x="1346" y="8073"/>
                  </a:lnTo>
                  <a:cubicBezTo>
                    <a:pt x="1322" y="8121"/>
                    <a:pt x="1310" y="8145"/>
                    <a:pt x="1298" y="8192"/>
                  </a:cubicBezTo>
                  <a:cubicBezTo>
                    <a:pt x="1250" y="8335"/>
                    <a:pt x="1262" y="8514"/>
                    <a:pt x="1358" y="8657"/>
                  </a:cubicBezTo>
                  <a:lnTo>
                    <a:pt x="1548" y="8931"/>
                  </a:lnTo>
                  <a:lnTo>
                    <a:pt x="1084" y="9395"/>
                  </a:lnTo>
                  <a:cubicBezTo>
                    <a:pt x="953" y="9526"/>
                    <a:pt x="905" y="9704"/>
                    <a:pt x="953" y="9883"/>
                  </a:cubicBezTo>
                  <a:lnTo>
                    <a:pt x="1250" y="11133"/>
                  </a:lnTo>
                  <a:cubicBezTo>
                    <a:pt x="1262" y="11217"/>
                    <a:pt x="1346" y="11252"/>
                    <a:pt x="1417" y="11252"/>
                  </a:cubicBezTo>
                  <a:lnTo>
                    <a:pt x="1465" y="11252"/>
                  </a:lnTo>
                  <a:cubicBezTo>
                    <a:pt x="1548" y="11240"/>
                    <a:pt x="1608" y="11157"/>
                    <a:pt x="1584" y="11062"/>
                  </a:cubicBezTo>
                  <a:lnTo>
                    <a:pt x="1286" y="9812"/>
                  </a:lnTo>
                  <a:cubicBezTo>
                    <a:pt x="1262" y="9752"/>
                    <a:pt x="1286" y="9681"/>
                    <a:pt x="1322" y="9633"/>
                  </a:cubicBezTo>
                  <a:lnTo>
                    <a:pt x="1893" y="9073"/>
                  </a:lnTo>
                  <a:cubicBezTo>
                    <a:pt x="1953" y="9014"/>
                    <a:pt x="1953" y="8919"/>
                    <a:pt x="1905" y="8859"/>
                  </a:cubicBezTo>
                  <a:lnTo>
                    <a:pt x="1631" y="8478"/>
                  </a:lnTo>
                  <a:cubicBezTo>
                    <a:pt x="1608" y="8431"/>
                    <a:pt x="1596" y="8371"/>
                    <a:pt x="1620" y="8311"/>
                  </a:cubicBezTo>
                  <a:cubicBezTo>
                    <a:pt x="1905" y="7442"/>
                    <a:pt x="2655" y="7049"/>
                    <a:pt x="3001" y="6907"/>
                  </a:cubicBezTo>
                  <a:lnTo>
                    <a:pt x="3001" y="7014"/>
                  </a:lnTo>
                  <a:cubicBezTo>
                    <a:pt x="3001" y="7204"/>
                    <a:pt x="2929" y="7383"/>
                    <a:pt x="2798" y="7526"/>
                  </a:cubicBezTo>
                  <a:lnTo>
                    <a:pt x="2584" y="7728"/>
                  </a:lnTo>
                  <a:cubicBezTo>
                    <a:pt x="2286" y="8026"/>
                    <a:pt x="2132" y="8419"/>
                    <a:pt x="2132" y="8847"/>
                  </a:cubicBezTo>
                  <a:lnTo>
                    <a:pt x="2132" y="8990"/>
                  </a:lnTo>
                  <a:cubicBezTo>
                    <a:pt x="2132" y="9085"/>
                    <a:pt x="2203" y="9157"/>
                    <a:pt x="2286" y="9157"/>
                  </a:cubicBezTo>
                  <a:cubicBezTo>
                    <a:pt x="2382" y="9157"/>
                    <a:pt x="2453" y="9085"/>
                    <a:pt x="2453" y="8990"/>
                  </a:cubicBezTo>
                  <a:lnTo>
                    <a:pt x="2453" y="8847"/>
                  </a:lnTo>
                  <a:cubicBezTo>
                    <a:pt x="2453" y="8573"/>
                    <a:pt x="2548" y="8311"/>
                    <a:pt x="2703" y="8097"/>
                  </a:cubicBezTo>
                  <a:lnTo>
                    <a:pt x="3155" y="8633"/>
                  </a:lnTo>
                  <a:cubicBezTo>
                    <a:pt x="3239" y="8740"/>
                    <a:pt x="3382" y="8812"/>
                    <a:pt x="3525" y="8812"/>
                  </a:cubicBezTo>
                  <a:lnTo>
                    <a:pt x="3560" y="8812"/>
                  </a:lnTo>
                  <a:cubicBezTo>
                    <a:pt x="3644" y="8812"/>
                    <a:pt x="3739" y="8788"/>
                    <a:pt x="3810" y="8752"/>
                  </a:cubicBezTo>
                  <a:lnTo>
                    <a:pt x="3822" y="8812"/>
                  </a:lnTo>
                  <a:cubicBezTo>
                    <a:pt x="3858" y="8907"/>
                    <a:pt x="3894" y="8978"/>
                    <a:pt x="3977" y="9038"/>
                  </a:cubicBezTo>
                  <a:lnTo>
                    <a:pt x="3715" y="11097"/>
                  </a:lnTo>
                  <a:cubicBezTo>
                    <a:pt x="3703" y="11181"/>
                    <a:pt x="3775" y="11276"/>
                    <a:pt x="3870" y="11276"/>
                  </a:cubicBezTo>
                  <a:lnTo>
                    <a:pt x="3882" y="11276"/>
                  </a:lnTo>
                  <a:cubicBezTo>
                    <a:pt x="3977" y="11276"/>
                    <a:pt x="4037" y="11217"/>
                    <a:pt x="4048" y="11121"/>
                  </a:cubicBezTo>
                  <a:lnTo>
                    <a:pt x="4287" y="9157"/>
                  </a:lnTo>
                  <a:lnTo>
                    <a:pt x="4537" y="9157"/>
                  </a:lnTo>
                  <a:lnTo>
                    <a:pt x="4775" y="11121"/>
                  </a:lnTo>
                  <a:cubicBezTo>
                    <a:pt x="4787" y="11217"/>
                    <a:pt x="4846" y="11276"/>
                    <a:pt x="4941" y="11276"/>
                  </a:cubicBezTo>
                  <a:lnTo>
                    <a:pt x="4953" y="11276"/>
                  </a:lnTo>
                  <a:cubicBezTo>
                    <a:pt x="5049" y="11252"/>
                    <a:pt x="5108" y="11181"/>
                    <a:pt x="5108" y="11097"/>
                  </a:cubicBezTo>
                  <a:lnTo>
                    <a:pt x="4846" y="9038"/>
                  </a:lnTo>
                  <a:cubicBezTo>
                    <a:pt x="4906" y="8978"/>
                    <a:pt x="4965" y="8907"/>
                    <a:pt x="5001" y="8812"/>
                  </a:cubicBezTo>
                  <a:lnTo>
                    <a:pt x="5013" y="8752"/>
                  </a:lnTo>
                  <a:cubicBezTo>
                    <a:pt x="5084" y="8800"/>
                    <a:pt x="5180" y="8812"/>
                    <a:pt x="5263" y="8812"/>
                  </a:cubicBezTo>
                  <a:lnTo>
                    <a:pt x="5299" y="8812"/>
                  </a:lnTo>
                  <a:cubicBezTo>
                    <a:pt x="5441" y="8812"/>
                    <a:pt x="5584" y="8740"/>
                    <a:pt x="5668" y="8633"/>
                  </a:cubicBezTo>
                  <a:lnTo>
                    <a:pt x="6120" y="8097"/>
                  </a:lnTo>
                  <a:cubicBezTo>
                    <a:pt x="6275" y="8311"/>
                    <a:pt x="6370" y="8573"/>
                    <a:pt x="6370" y="8847"/>
                  </a:cubicBezTo>
                  <a:lnTo>
                    <a:pt x="6370" y="8990"/>
                  </a:lnTo>
                  <a:cubicBezTo>
                    <a:pt x="6370" y="9085"/>
                    <a:pt x="6442" y="9157"/>
                    <a:pt x="6537" y="9157"/>
                  </a:cubicBezTo>
                  <a:cubicBezTo>
                    <a:pt x="6620" y="9157"/>
                    <a:pt x="6692" y="9085"/>
                    <a:pt x="6692" y="8990"/>
                  </a:cubicBezTo>
                  <a:lnTo>
                    <a:pt x="6692" y="8847"/>
                  </a:lnTo>
                  <a:cubicBezTo>
                    <a:pt x="6692" y="8431"/>
                    <a:pt x="6537" y="8026"/>
                    <a:pt x="6239" y="7728"/>
                  </a:cubicBezTo>
                  <a:lnTo>
                    <a:pt x="6025" y="7526"/>
                  </a:lnTo>
                  <a:cubicBezTo>
                    <a:pt x="5894" y="7383"/>
                    <a:pt x="5822" y="7204"/>
                    <a:pt x="5822" y="7014"/>
                  </a:cubicBezTo>
                  <a:lnTo>
                    <a:pt x="5822" y="6907"/>
                  </a:lnTo>
                  <a:cubicBezTo>
                    <a:pt x="6180" y="7061"/>
                    <a:pt x="6918" y="7442"/>
                    <a:pt x="7204" y="8311"/>
                  </a:cubicBezTo>
                  <a:cubicBezTo>
                    <a:pt x="7215" y="8371"/>
                    <a:pt x="7215" y="8431"/>
                    <a:pt x="7192" y="8478"/>
                  </a:cubicBezTo>
                  <a:lnTo>
                    <a:pt x="6918" y="8859"/>
                  </a:lnTo>
                  <a:cubicBezTo>
                    <a:pt x="6870" y="8919"/>
                    <a:pt x="6894" y="9014"/>
                    <a:pt x="6930" y="9073"/>
                  </a:cubicBezTo>
                  <a:lnTo>
                    <a:pt x="7501" y="9633"/>
                  </a:lnTo>
                  <a:cubicBezTo>
                    <a:pt x="7549" y="9681"/>
                    <a:pt x="7561" y="9752"/>
                    <a:pt x="7549" y="9812"/>
                  </a:cubicBezTo>
                  <a:lnTo>
                    <a:pt x="7251" y="11062"/>
                  </a:lnTo>
                  <a:cubicBezTo>
                    <a:pt x="7227" y="11157"/>
                    <a:pt x="7275" y="11240"/>
                    <a:pt x="7370" y="11252"/>
                  </a:cubicBezTo>
                  <a:lnTo>
                    <a:pt x="7406" y="11252"/>
                  </a:lnTo>
                  <a:cubicBezTo>
                    <a:pt x="7489" y="11252"/>
                    <a:pt x="7549" y="11217"/>
                    <a:pt x="7573" y="11133"/>
                  </a:cubicBezTo>
                  <a:lnTo>
                    <a:pt x="7870" y="9883"/>
                  </a:lnTo>
                  <a:cubicBezTo>
                    <a:pt x="7918" y="9704"/>
                    <a:pt x="7858" y="9526"/>
                    <a:pt x="7739" y="9395"/>
                  </a:cubicBezTo>
                  <a:lnTo>
                    <a:pt x="7275" y="8931"/>
                  </a:lnTo>
                  <a:lnTo>
                    <a:pt x="7466" y="8657"/>
                  </a:lnTo>
                  <a:cubicBezTo>
                    <a:pt x="7561" y="8514"/>
                    <a:pt x="7573" y="8359"/>
                    <a:pt x="7525" y="8192"/>
                  </a:cubicBezTo>
                  <a:cubicBezTo>
                    <a:pt x="7513" y="8145"/>
                    <a:pt x="7501" y="8121"/>
                    <a:pt x="7489" y="8073"/>
                  </a:cubicBezTo>
                  <a:lnTo>
                    <a:pt x="7489" y="8073"/>
                  </a:lnTo>
                  <a:lnTo>
                    <a:pt x="7858" y="8180"/>
                  </a:lnTo>
                  <a:cubicBezTo>
                    <a:pt x="8228" y="8276"/>
                    <a:pt x="8501" y="8633"/>
                    <a:pt x="8501" y="9026"/>
                  </a:cubicBezTo>
                  <a:lnTo>
                    <a:pt x="8501" y="11074"/>
                  </a:lnTo>
                  <a:cubicBezTo>
                    <a:pt x="8501" y="11169"/>
                    <a:pt x="8573" y="11240"/>
                    <a:pt x="8656" y="11240"/>
                  </a:cubicBezTo>
                  <a:cubicBezTo>
                    <a:pt x="8751" y="11240"/>
                    <a:pt x="8823" y="11169"/>
                    <a:pt x="8823" y="11074"/>
                  </a:cubicBezTo>
                  <a:lnTo>
                    <a:pt x="8823" y="9026"/>
                  </a:lnTo>
                  <a:cubicBezTo>
                    <a:pt x="8763" y="8466"/>
                    <a:pt x="8406" y="7966"/>
                    <a:pt x="7894" y="7823"/>
                  </a:cubicBezTo>
                  <a:lnTo>
                    <a:pt x="7239" y="7633"/>
                  </a:lnTo>
                  <a:cubicBezTo>
                    <a:pt x="6787" y="6895"/>
                    <a:pt x="6072" y="6597"/>
                    <a:pt x="5775" y="6502"/>
                  </a:cubicBezTo>
                  <a:lnTo>
                    <a:pt x="5775" y="6204"/>
                  </a:lnTo>
                  <a:cubicBezTo>
                    <a:pt x="6323" y="5811"/>
                    <a:pt x="6715" y="5216"/>
                    <a:pt x="6799" y="4537"/>
                  </a:cubicBezTo>
                  <a:lnTo>
                    <a:pt x="6906" y="4537"/>
                  </a:lnTo>
                  <a:cubicBezTo>
                    <a:pt x="7239" y="4537"/>
                    <a:pt x="7501" y="4299"/>
                    <a:pt x="7537" y="4001"/>
                  </a:cubicBezTo>
                  <a:cubicBezTo>
                    <a:pt x="7549" y="3835"/>
                    <a:pt x="7489" y="3656"/>
                    <a:pt x="7382" y="3537"/>
                  </a:cubicBezTo>
                  <a:cubicBezTo>
                    <a:pt x="7311" y="3466"/>
                    <a:pt x="7215" y="3406"/>
                    <a:pt x="7132" y="3370"/>
                  </a:cubicBezTo>
                  <a:lnTo>
                    <a:pt x="7215" y="2894"/>
                  </a:lnTo>
                  <a:cubicBezTo>
                    <a:pt x="7358" y="2180"/>
                    <a:pt x="7156" y="1430"/>
                    <a:pt x="6704" y="882"/>
                  </a:cubicBezTo>
                  <a:cubicBezTo>
                    <a:pt x="6239" y="334"/>
                    <a:pt x="5537" y="1"/>
                    <a:pt x="4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520;p68">
              <a:extLst>
                <a:ext uri="{FF2B5EF4-FFF2-40B4-BE49-F238E27FC236}">
                  <a16:creationId xmlns:a16="http://schemas.microsoft.com/office/drawing/2014/main" id="{24485DFB-6AA8-4C82-A95A-C1DC26A29E7C}"/>
                </a:ext>
              </a:extLst>
            </p:cNvPr>
            <p:cNvSpPr/>
            <p:nvPr/>
          </p:nvSpPr>
          <p:spPr>
            <a:xfrm>
              <a:off x="4997700" y="2526551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2" y="512"/>
                    <a:pt x="167" y="512"/>
                  </a:cubicBezTo>
                  <a:cubicBezTo>
                    <a:pt x="250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521;p68">
              <a:extLst>
                <a:ext uri="{FF2B5EF4-FFF2-40B4-BE49-F238E27FC236}">
                  <a16:creationId xmlns:a16="http://schemas.microsoft.com/office/drawing/2014/main" id="{988AF838-8C99-4716-B9AB-9E91D81C7AD3}"/>
                </a:ext>
              </a:extLst>
            </p:cNvPr>
            <p:cNvSpPr/>
            <p:nvPr/>
          </p:nvSpPr>
          <p:spPr>
            <a:xfrm>
              <a:off x="5064830" y="2526551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2522;p68">
              <a:extLst>
                <a:ext uri="{FF2B5EF4-FFF2-40B4-BE49-F238E27FC236}">
                  <a16:creationId xmlns:a16="http://schemas.microsoft.com/office/drawing/2014/main" id="{7E823857-6CEA-45D1-87FC-5DF57F750F26}"/>
                </a:ext>
              </a:extLst>
            </p:cNvPr>
            <p:cNvSpPr/>
            <p:nvPr/>
          </p:nvSpPr>
          <p:spPr>
            <a:xfrm>
              <a:off x="5013160" y="2565865"/>
              <a:ext cx="46063" cy="16157"/>
            </a:xfrm>
            <a:custGeom>
              <a:avLst/>
              <a:gdLst/>
              <a:ahLst/>
              <a:cxnLst/>
              <a:rect l="l" t="t" r="r" b="b"/>
              <a:pathLst>
                <a:path w="1454" h="510" extrusionOk="0">
                  <a:moveTo>
                    <a:pt x="188" y="1"/>
                  </a:moveTo>
                  <a:cubicBezTo>
                    <a:pt x="146" y="1"/>
                    <a:pt x="102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15" y="414"/>
                    <a:pt x="453" y="510"/>
                    <a:pt x="703" y="510"/>
                  </a:cubicBezTo>
                  <a:cubicBezTo>
                    <a:pt x="977" y="510"/>
                    <a:pt x="1215" y="414"/>
                    <a:pt x="1346" y="283"/>
                  </a:cubicBezTo>
                  <a:cubicBezTo>
                    <a:pt x="1453" y="212"/>
                    <a:pt x="1453" y="105"/>
                    <a:pt x="1370" y="45"/>
                  </a:cubicBezTo>
                  <a:cubicBezTo>
                    <a:pt x="1340" y="15"/>
                    <a:pt x="1301" y="1"/>
                    <a:pt x="1260" y="1"/>
                  </a:cubicBezTo>
                  <a:cubicBezTo>
                    <a:pt x="1218" y="1"/>
                    <a:pt x="1173" y="15"/>
                    <a:pt x="1132" y="45"/>
                  </a:cubicBezTo>
                  <a:cubicBezTo>
                    <a:pt x="1072" y="105"/>
                    <a:pt x="929" y="176"/>
                    <a:pt x="715" y="176"/>
                  </a:cubicBezTo>
                  <a:cubicBezTo>
                    <a:pt x="513" y="176"/>
                    <a:pt x="358" y="105"/>
                    <a:pt x="298" y="45"/>
                  </a:cubicBezTo>
                  <a:cubicBezTo>
                    <a:pt x="268" y="15"/>
                    <a:pt x="230" y="1"/>
                    <a:pt x="1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2523;p68">
              <a:extLst>
                <a:ext uri="{FF2B5EF4-FFF2-40B4-BE49-F238E27FC236}">
                  <a16:creationId xmlns:a16="http://schemas.microsoft.com/office/drawing/2014/main" id="{EC9C8F82-2430-4672-BB6B-15A97C268698}"/>
                </a:ext>
              </a:extLst>
            </p:cNvPr>
            <p:cNvSpPr/>
            <p:nvPr/>
          </p:nvSpPr>
          <p:spPr>
            <a:xfrm>
              <a:off x="4992030" y="2509570"/>
              <a:ext cx="21923" cy="10581"/>
            </a:xfrm>
            <a:custGeom>
              <a:avLst/>
              <a:gdLst/>
              <a:ahLst/>
              <a:cxnLst/>
              <a:rect l="l" t="t" r="r" b="b"/>
              <a:pathLst>
                <a:path w="692" h="33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525" y="334"/>
                  </a:lnTo>
                  <a:cubicBezTo>
                    <a:pt x="608" y="334"/>
                    <a:pt x="691" y="262"/>
                    <a:pt x="691" y="167"/>
                  </a:cubicBezTo>
                  <a:cubicBezTo>
                    <a:pt x="691" y="84"/>
                    <a:pt x="608" y="1"/>
                    <a:pt x="5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524;p68">
              <a:extLst>
                <a:ext uri="{FF2B5EF4-FFF2-40B4-BE49-F238E27FC236}">
                  <a16:creationId xmlns:a16="http://schemas.microsoft.com/office/drawing/2014/main" id="{B1BFFE07-1C26-455E-8433-3BE592A69FF1}"/>
                </a:ext>
              </a:extLst>
            </p:cNvPr>
            <p:cNvSpPr/>
            <p:nvPr/>
          </p:nvSpPr>
          <p:spPr>
            <a:xfrm>
              <a:off x="5059191" y="2509570"/>
              <a:ext cx="21511" cy="10581"/>
            </a:xfrm>
            <a:custGeom>
              <a:avLst/>
              <a:gdLst/>
              <a:ahLst/>
              <a:cxnLst/>
              <a:rect l="l" t="t" r="r" b="b"/>
              <a:pathLst>
                <a:path w="679" h="33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2"/>
                    <a:pt x="72" y="334"/>
                    <a:pt x="155" y="334"/>
                  </a:cubicBezTo>
                  <a:lnTo>
                    <a:pt x="512" y="334"/>
                  </a:lnTo>
                  <a:cubicBezTo>
                    <a:pt x="607" y="334"/>
                    <a:pt x="679" y="262"/>
                    <a:pt x="679" y="167"/>
                  </a:cubicBezTo>
                  <a:cubicBezTo>
                    <a:pt x="679" y="84"/>
                    <a:pt x="607" y="1"/>
                    <a:pt x="5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1"/>
          <p:cNvSpPr txBox="1">
            <a:spLocks noGrp="1"/>
          </p:cNvSpPr>
          <p:nvPr>
            <p:ph type="subTitle" idx="1"/>
          </p:nvPr>
        </p:nvSpPr>
        <p:spPr>
          <a:xfrm>
            <a:off x="2253125" y="4074500"/>
            <a:ext cx="3261984" cy="288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/>
              <a:t>Who is the Second Senior Most Employee Base on Job Title</a:t>
            </a:r>
            <a:endParaRPr dirty="0"/>
          </a:p>
        </p:txBody>
      </p:sp>
      <p:sp>
        <p:nvSpPr>
          <p:cNvPr id="349" name="Google Shape;349;p31"/>
          <p:cNvSpPr txBox="1">
            <a:spLocks noGrp="1"/>
          </p:cNvSpPr>
          <p:nvPr>
            <p:ph type="title" idx="2"/>
          </p:nvPr>
        </p:nvSpPr>
        <p:spPr>
          <a:xfrm>
            <a:off x="2253125" y="1167600"/>
            <a:ext cx="2154900" cy="1735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50" name="Google Shape;350;p31"/>
          <p:cNvSpPr txBox="1">
            <a:spLocks noGrp="1"/>
          </p:cNvSpPr>
          <p:nvPr>
            <p:ph type="title"/>
          </p:nvPr>
        </p:nvSpPr>
        <p:spPr>
          <a:xfrm>
            <a:off x="2220850" y="3227896"/>
            <a:ext cx="3582298" cy="61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T</a:t>
            </a:r>
            <a:r>
              <a:rPr lang="en-IN" sz="2700" dirty="0"/>
              <a:t>OP</a:t>
            </a:r>
            <a:r>
              <a:rPr lang="en" sz="2700" dirty="0"/>
              <a:t> 2</a:t>
            </a:r>
            <a:r>
              <a:rPr lang="en-IN" sz="2700" dirty="0" err="1"/>
              <a:t>nd</a:t>
            </a:r>
            <a:r>
              <a:rPr lang="en-IN" sz="2700" dirty="0"/>
              <a:t> EMPLOYEE</a:t>
            </a:r>
            <a:endParaRPr sz="2700" dirty="0"/>
          </a:p>
        </p:txBody>
      </p:sp>
      <p:sp>
        <p:nvSpPr>
          <p:cNvPr id="351" name="Google Shape;351;p31"/>
          <p:cNvSpPr/>
          <p:nvPr/>
        </p:nvSpPr>
        <p:spPr>
          <a:xfrm>
            <a:off x="2346825" y="3023312"/>
            <a:ext cx="2840872" cy="4777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1"/>
          <p:cNvSpPr/>
          <p:nvPr/>
        </p:nvSpPr>
        <p:spPr>
          <a:xfrm>
            <a:off x="2346825" y="3023353"/>
            <a:ext cx="646900" cy="38915"/>
          </a:xfrm>
          <a:custGeom>
            <a:avLst/>
            <a:gdLst/>
            <a:ahLst/>
            <a:cxnLst/>
            <a:rect l="l" t="t" r="r" b="b"/>
            <a:pathLst>
              <a:path w="11304" h="680" extrusionOk="0">
                <a:moveTo>
                  <a:pt x="347" y="0"/>
                </a:moveTo>
                <a:cubicBezTo>
                  <a:pt x="153" y="0"/>
                  <a:pt x="0" y="152"/>
                  <a:pt x="0" y="347"/>
                </a:cubicBezTo>
                <a:cubicBezTo>
                  <a:pt x="0" y="527"/>
                  <a:pt x="153" y="679"/>
                  <a:pt x="347" y="679"/>
                </a:cubicBezTo>
                <a:lnTo>
                  <a:pt x="11248" y="679"/>
                </a:lnTo>
                <a:cubicBezTo>
                  <a:pt x="11248" y="458"/>
                  <a:pt x="11261" y="222"/>
                  <a:pt x="11303" y="0"/>
                </a:cubicBezTo>
                <a:close/>
              </a:path>
            </a:pathLst>
          </a:custGeom>
          <a:solidFill>
            <a:srgbClr val="FF6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3" name="Google Shape;353;p31"/>
          <p:cNvGrpSpPr/>
          <p:nvPr/>
        </p:nvGrpSpPr>
        <p:grpSpPr>
          <a:xfrm>
            <a:off x="2892082" y="2963780"/>
            <a:ext cx="146045" cy="146102"/>
            <a:chOff x="3206407" y="2963780"/>
            <a:chExt cx="146045" cy="146102"/>
          </a:xfrm>
        </p:grpSpPr>
        <p:sp>
          <p:nvSpPr>
            <p:cNvPr id="354" name="Google Shape;354;p31"/>
            <p:cNvSpPr/>
            <p:nvPr/>
          </p:nvSpPr>
          <p:spPr>
            <a:xfrm>
              <a:off x="3206407" y="2963780"/>
              <a:ext cx="146045" cy="146102"/>
            </a:xfrm>
            <a:custGeom>
              <a:avLst/>
              <a:gdLst/>
              <a:ahLst/>
              <a:cxnLst/>
              <a:rect l="l" t="t" r="r" b="b"/>
              <a:pathLst>
                <a:path w="2552" h="2553" extrusionOk="0">
                  <a:moveTo>
                    <a:pt x="1276" y="1"/>
                  </a:moveTo>
                  <a:cubicBezTo>
                    <a:pt x="568" y="1"/>
                    <a:pt x="0" y="570"/>
                    <a:pt x="0" y="1277"/>
                  </a:cubicBezTo>
                  <a:cubicBezTo>
                    <a:pt x="0" y="1984"/>
                    <a:pt x="568" y="2552"/>
                    <a:pt x="1276" y="2552"/>
                  </a:cubicBezTo>
                  <a:cubicBezTo>
                    <a:pt x="1983" y="2552"/>
                    <a:pt x="2552" y="1984"/>
                    <a:pt x="2552" y="1277"/>
                  </a:cubicBezTo>
                  <a:cubicBezTo>
                    <a:pt x="2552" y="570"/>
                    <a:pt x="1983" y="1"/>
                    <a:pt x="1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3250815" y="3008245"/>
              <a:ext cx="57227" cy="57170"/>
            </a:xfrm>
            <a:custGeom>
              <a:avLst/>
              <a:gdLst/>
              <a:ahLst/>
              <a:cxnLst/>
              <a:rect l="l" t="t" r="r" b="b"/>
              <a:pathLst>
                <a:path w="1000" h="999" extrusionOk="0">
                  <a:moveTo>
                    <a:pt x="500" y="0"/>
                  </a:moveTo>
                  <a:cubicBezTo>
                    <a:pt x="223" y="0"/>
                    <a:pt x="1" y="222"/>
                    <a:pt x="1" y="500"/>
                  </a:cubicBezTo>
                  <a:cubicBezTo>
                    <a:pt x="1" y="777"/>
                    <a:pt x="223" y="999"/>
                    <a:pt x="500" y="999"/>
                  </a:cubicBezTo>
                  <a:cubicBezTo>
                    <a:pt x="777" y="999"/>
                    <a:pt x="999" y="777"/>
                    <a:pt x="999" y="500"/>
                  </a:cubicBezTo>
                  <a:cubicBezTo>
                    <a:pt x="999" y="222"/>
                    <a:pt x="777" y="0"/>
                    <a:pt x="500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31"/>
          <p:cNvGrpSpPr/>
          <p:nvPr/>
        </p:nvGrpSpPr>
        <p:grpSpPr>
          <a:xfrm>
            <a:off x="4462025" y="1728120"/>
            <a:ext cx="1314377" cy="482094"/>
            <a:chOff x="4776350" y="1692025"/>
            <a:chExt cx="1314377" cy="482094"/>
          </a:xfrm>
        </p:grpSpPr>
        <p:sp>
          <p:nvSpPr>
            <p:cNvPr id="357" name="Google Shape;357;p31"/>
            <p:cNvSpPr/>
            <p:nvPr/>
          </p:nvSpPr>
          <p:spPr>
            <a:xfrm>
              <a:off x="5195459" y="1692025"/>
              <a:ext cx="492273" cy="482094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5377513" y="1860017"/>
              <a:ext cx="42768" cy="146115"/>
            </a:xfrm>
            <a:custGeom>
              <a:avLst/>
              <a:gdLst/>
              <a:ahLst/>
              <a:cxnLst/>
              <a:rect l="l" t="t" r="r" b="b"/>
              <a:pathLst>
                <a:path w="958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58" y="3273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5458629" y="1860017"/>
              <a:ext cx="43393" cy="146115"/>
            </a:xfrm>
            <a:custGeom>
              <a:avLst/>
              <a:gdLst/>
              <a:ahLst/>
              <a:cxnLst/>
              <a:rect l="l" t="t" r="r" b="b"/>
              <a:pathLst>
                <a:path w="972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71" y="3273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5829434" y="1802383"/>
              <a:ext cx="261293" cy="261337"/>
            </a:xfrm>
            <a:custGeom>
              <a:avLst/>
              <a:gdLst/>
              <a:ahLst/>
              <a:cxnLst/>
              <a:rect l="l" t="t" r="r" b="b"/>
              <a:pathLst>
                <a:path w="5853" h="5854" extrusionOk="0">
                  <a:moveTo>
                    <a:pt x="2927" y="1"/>
                  </a:moveTo>
                  <a:cubicBezTo>
                    <a:pt x="1319" y="1"/>
                    <a:pt x="1" y="1319"/>
                    <a:pt x="1" y="2928"/>
                  </a:cubicBezTo>
                  <a:cubicBezTo>
                    <a:pt x="1" y="4550"/>
                    <a:pt x="1319" y="5853"/>
                    <a:pt x="2927" y="5853"/>
                  </a:cubicBezTo>
                  <a:cubicBezTo>
                    <a:pt x="4549" y="5853"/>
                    <a:pt x="5853" y="4550"/>
                    <a:pt x="5853" y="2928"/>
                  </a:cubicBezTo>
                  <a:cubicBezTo>
                    <a:pt x="5853" y="1319"/>
                    <a:pt x="4549" y="1"/>
                    <a:pt x="2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5931622" y="1905151"/>
              <a:ext cx="48928" cy="56428"/>
            </a:xfrm>
            <a:custGeom>
              <a:avLst/>
              <a:gdLst/>
              <a:ahLst/>
              <a:cxnLst/>
              <a:rect l="l" t="t" r="r" b="b"/>
              <a:pathLst>
                <a:path w="1096" h="1264" extrusionOk="0">
                  <a:moveTo>
                    <a:pt x="0" y="1"/>
                  </a:moveTo>
                  <a:lnTo>
                    <a:pt x="0" y="1263"/>
                  </a:lnTo>
                  <a:lnTo>
                    <a:pt x="1095" y="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5980506" y="1905151"/>
              <a:ext cx="8125" cy="55803"/>
            </a:xfrm>
            <a:custGeom>
              <a:avLst/>
              <a:gdLst/>
              <a:ahLst/>
              <a:cxnLst/>
              <a:rect l="l" t="t" r="r" b="b"/>
              <a:pathLst>
                <a:path w="182" h="1250" extrusionOk="0">
                  <a:moveTo>
                    <a:pt x="0" y="1"/>
                  </a:moveTo>
                  <a:lnTo>
                    <a:pt x="0" y="1249"/>
                  </a:lnTo>
                  <a:lnTo>
                    <a:pt x="181" y="124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4776350" y="1802383"/>
              <a:ext cx="260668" cy="261337"/>
            </a:xfrm>
            <a:custGeom>
              <a:avLst/>
              <a:gdLst/>
              <a:ahLst/>
              <a:cxnLst/>
              <a:rect l="l" t="t" r="r" b="b"/>
              <a:pathLst>
                <a:path w="5839" h="5854" extrusionOk="0">
                  <a:moveTo>
                    <a:pt x="2913" y="1"/>
                  </a:moveTo>
                  <a:cubicBezTo>
                    <a:pt x="1304" y="1"/>
                    <a:pt x="1" y="1319"/>
                    <a:pt x="1" y="2928"/>
                  </a:cubicBezTo>
                  <a:cubicBezTo>
                    <a:pt x="1" y="4550"/>
                    <a:pt x="1304" y="5853"/>
                    <a:pt x="2913" y="5853"/>
                  </a:cubicBezTo>
                  <a:cubicBezTo>
                    <a:pt x="4535" y="5853"/>
                    <a:pt x="5839" y="4550"/>
                    <a:pt x="5839" y="2928"/>
                  </a:cubicBezTo>
                  <a:cubicBezTo>
                    <a:pt x="5839" y="1319"/>
                    <a:pt x="4535" y="1"/>
                    <a:pt x="2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4885904" y="1905151"/>
              <a:ext cx="49017" cy="56428"/>
            </a:xfrm>
            <a:custGeom>
              <a:avLst/>
              <a:gdLst/>
              <a:ahLst/>
              <a:cxnLst/>
              <a:rect l="l" t="t" r="r" b="b"/>
              <a:pathLst>
                <a:path w="1098" h="1264" extrusionOk="0">
                  <a:moveTo>
                    <a:pt x="1097" y="1"/>
                  </a:moveTo>
                  <a:lnTo>
                    <a:pt x="1" y="626"/>
                  </a:lnTo>
                  <a:lnTo>
                    <a:pt x="1097" y="1263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4878493" y="1905151"/>
              <a:ext cx="7455" cy="55803"/>
            </a:xfrm>
            <a:custGeom>
              <a:avLst/>
              <a:gdLst/>
              <a:ahLst/>
              <a:cxnLst/>
              <a:rect l="l" t="t" r="r" b="b"/>
              <a:pathLst>
                <a:path w="167" h="1250" extrusionOk="0">
                  <a:moveTo>
                    <a:pt x="1" y="1"/>
                  </a:moveTo>
                  <a:lnTo>
                    <a:pt x="1" y="1249"/>
                  </a:lnTo>
                  <a:lnTo>
                    <a:pt x="167" y="124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31"/>
          <p:cNvGrpSpPr/>
          <p:nvPr/>
        </p:nvGrpSpPr>
        <p:grpSpPr>
          <a:xfrm>
            <a:off x="723837" y="552000"/>
            <a:ext cx="1244188" cy="1640915"/>
            <a:chOff x="723837" y="552000"/>
            <a:chExt cx="1244188" cy="1640915"/>
          </a:xfrm>
        </p:grpSpPr>
        <p:sp>
          <p:nvSpPr>
            <p:cNvPr id="367" name="Google Shape;367;p31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0" name="Google Shape;370;p31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371" name="Google Shape;371;p31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1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3" name="Google Shape;373;p31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374" name="Google Shape;374;p31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1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1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7" name="Google Shape;377;p31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378" name="Google Shape;378;p31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1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1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1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1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1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1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1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6" name="Google Shape;386;p31"/>
            <p:cNvSpPr txBox="1"/>
            <p:nvPr/>
          </p:nvSpPr>
          <p:spPr>
            <a:xfrm>
              <a:off x="1085175" y="1029513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Search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387" name="Google Shape;387;p31"/>
            <p:cNvSpPr txBox="1"/>
            <p:nvPr/>
          </p:nvSpPr>
          <p:spPr>
            <a:xfrm>
              <a:off x="1085175" y="1526138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Home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388" name="Google Shape;388;p31"/>
            <p:cNvSpPr txBox="1"/>
            <p:nvPr/>
          </p:nvSpPr>
          <p:spPr>
            <a:xfrm>
              <a:off x="1085175" y="2007575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Library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cxnSp>
          <p:nvCxnSpPr>
            <p:cNvPr id="389" name="Google Shape;389;p31"/>
            <p:cNvCxnSpPr/>
            <p:nvPr/>
          </p:nvCxnSpPr>
          <p:spPr>
            <a:xfrm>
              <a:off x="729625" y="1355100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31"/>
            <p:cNvCxnSpPr/>
            <p:nvPr/>
          </p:nvCxnSpPr>
          <p:spPr>
            <a:xfrm>
              <a:off x="729625" y="1845525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1" name="Google Shape;391;p31"/>
          <p:cNvGrpSpPr/>
          <p:nvPr/>
        </p:nvGrpSpPr>
        <p:grpSpPr>
          <a:xfrm>
            <a:off x="2293835" y="552003"/>
            <a:ext cx="599322" cy="250348"/>
            <a:chOff x="2465285" y="552003"/>
            <a:chExt cx="599322" cy="250348"/>
          </a:xfrm>
        </p:grpSpPr>
        <p:sp>
          <p:nvSpPr>
            <p:cNvPr id="392" name="Google Shape;392;p31"/>
            <p:cNvSpPr/>
            <p:nvPr/>
          </p:nvSpPr>
          <p:spPr>
            <a:xfrm>
              <a:off x="2465285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2569277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4" name="Google Shape;394;p31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 flipH="1">
              <a:off x="2912966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96" name="Google Shape;396;p31"/>
          <p:cNvSpPr txBox="1"/>
          <p:nvPr/>
        </p:nvSpPr>
        <p:spPr>
          <a:xfrm>
            <a:off x="3028838" y="556500"/>
            <a:ext cx="2589444" cy="25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sz="1500" b="1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SECOND MOST SENIOR EMPLOYEE</a:t>
            </a:r>
            <a:endParaRPr sz="1500" b="1" dirty="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1" name="Google Shape;697;p36">
            <a:extLst>
              <a:ext uri="{FF2B5EF4-FFF2-40B4-BE49-F238E27FC236}">
                <a16:creationId xmlns:a16="http://schemas.microsoft.com/office/drawing/2014/main" id="{EAB940B5-04CD-4BB4-A088-50BFC4C036C8}"/>
              </a:ext>
            </a:extLst>
          </p:cNvPr>
          <p:cNvSpPr/>
          <p:nvPr/>
        </p:nvSpPr>
        <p:spPr>
          <a:xfrm>
            <a:off x="5939635" y="511785"/>
            <a:ext cx="2649164" cy="3851616"/>
          </a:xfrm>
          <a:prstGeom prst="roundRect">
            <a:avLst>
              <a:gd name="adj" fmla="val 12921"/>
            </a:avLst>
          </a:prstGeom>
          <a:solidFill>
            <a:schemeClr val="tx1"/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698;p36">
            <a:extLst>
              <a:ext uri="{FF2B5EF4-FFF2-40B4-BE49-F238E27FC236}">
                <a16:creationId xmlns:a16="http://schemas.microsoft.com/office/drawing/2014/main" id="{A503C124-C573-451E-8831-FF293DB7269D}"/>
              </a:ext>
            </a:extLst>
          </p:cNvPr>
          <p:cNvSpPr/>
          <p:nvPr/>
        </p:nvSpPr>
        <p:spPr>
          <a:xfrm>
            <a:off x="5939560" y="511784"/>
            <a:ext cx="2649164" cy="3581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700;p36">
            <a:extLst>
              <a:ext uri="{FF2B5EF4-FFF2-40B4-BE49-F238E27FC236}">
                <a16:creationId xmlns:a16="http://schemas.microsoft.com/office/drawing/2014/main" id="{5F5794EF-EC65-46FA-9376-9579854302B8}"/>
              </a:ext>
            </a:extLst>
          </p:cNvPr>
          <p:cNvGrpSpPr/>
          <p:nvPr/>
        </p:nvGrpSpPr>
        <p:grpSpPr>
          <a:xfrm>
            <a:off x="6072701" y="661475"/>
            <a:ext cx="352429" cy="82368"/>
            <a:chOff x="729625" y="552000"/>
            <a:chExt cx="404650" cy="98100"/>
          </a:xfrm>
        </p:grpSpPr>
        <p:sp>
          <p:nvSpPr>
            <p:cNvPr id="54" name="Google Shape;701;p36">
              <a:extLst>
                <a:ext uri="{FF2B5EF4-FFF2-40B4-BE49-F238E27FC236}">
                  <a16:creationId xmlns:a16="http://schemas.microsoft.com/office/drawing/2014/main" id="{01A0CE66-627E-456A-8141-6B9067467C09}"/>
                </a:ext>
              </a:extLst>
            </p:cNvPr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02;p36">
              <a:extLst>
                <a:ext uri="{FF2B5EF4-FFF2-40B4-BE49-F238E27FC236}">
                  <a16:creationId xmlns:a16="http://schemas.microsoft.com/office/drawing/2014/main" id="{B5513584-2365-4FBB-93E9-93828086A36D}"/>
                </a:ext>
              </a:extLst>
            </p:cNvPr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03;p36">
              <a:extLst>
                <a:ext uri="{FF2B5EF4-FFF2-40B4-BE49-F238E27FC236}">
                  <a16:creationId xmlns:a16="http://schemas.microsoft.com/office/drawing/2014/main" id="{3647C7B1-BB8E-4561-A2EA-C3CBBB1D6EC0}"/>
                </a:ext>
              </a:extLst>
            </p:cNvPr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292;p30">
            <a:extLst>
              <a:ext uri="{FF2B5EF4-FFF2-40B4-BE49-F238E27FC236}">
                <a16:creationId xmlns:a16="http://schemas.microsoft.com/office/drawing/2014/main" id="{F380AF66-59CA-43E0-B75A-E5BFC4F44CFC}"/>
              </a:ext>
            </a:extLst>
          </p:cNvPr>
          <p:cNvSpPr txBox="1">
            <a:spLocks/>
          </p:cNvSpPr>
          <p:nvPr/>
        </p:nvSpPr>
        <p:spPr>
          <a:xfrm>
            <a:off x="6019296" y="978875"/>
            <a:ext cx="2385629" cy="420309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SELECT EMPLOYEE_ID, LAST_NAME, TITLE FROM EMPLOYEE</a:t>
            </a:r>
          </a:p>
          <a:p>
            <a:pPr>
              <a:spcAft>
                <a:spcPts val="1200"/>
              </a:spcAft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ORDER BY LEVELS DESC</a:t>
            </a:r>
          </a:p>
          <a:p>
            <a:pPr>
              <a:spcAft>
                <a:spcPts val="1200"/>
              </a:spcAft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LIMIT 1 OFFSET 1;</a:t>
            </a:r>
          </a:p>
          <a:p>
            <a:pPr>
              <a:spcAft>
                <a:spcPts val="1200"/>
              </a:spcAft>
            </a:pPr>
            <a:r>
              <a:rPr lang="en-US" sz="1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Or</a:t>
            </a:r>
          </a:p>
          <a:p>
            <a:pPr>
              <a:spcAft>
                <a:spcPts val="120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WITH RANK_TABLE AS (</a:t>
            </a:r>
          </a:p>
          <a:p>
            <a:pPr>
              <a:spcAft>
                <a:spcPts val="120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SELECT  EMPLOYEE_ID, LAST_NAME, TITLE, DENSE_RANK() OVER(ORDER BY LEVELS DESC) AS JOB_TITLE_RANK FROM EMPLOYEE</a:t>
            </a:r>
          </a:p>
          <a:p>
            <a:pPr>
              <a:spcAft>
                <a:spcPts val="120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SELECT * FROM RANK_TABLE WHERE JOB_TITLE_RANK = 2;</a:t>
            </a:r>
          </a:p>
        </p:txBody>
      </p:sp>
    </p:spTree>
    <p:extLst>
      <p:ext uri="{BB962C8B-B14F-4D97-AF65-F5344CB8AC3E}">
        <p14:creationId xmlns:p14="http://schemas.microsoft.com/office/powerpoint/2010/main" val="195509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44"/>
          <p:cNvSpPr/>
          <p:nvPr/>
        </p:nvSpPr>
        <p:spPr>
          <a:xfrm>
            <a:off x="1384402" y="1373115"/>
            <a:ext cx="4323900" cy="2947500"/>
          </a:xfrm>
          <a:prstGeom prst="roundRect">
            <a:avLst>
              <a:gd name="adj" fmla="val 1095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1" name="Google Shape;1181;p44"/>
          <p:cNvGrpSpPr/>
          <p:nvPr/>
        </p:nvGrpSpPr>
        <p:grpSpPr>
          <a:xfrm>
            <a:off x="1696225" y="1957567"/>
            <a:ext cx="3837012" cy="2044116"/>
            <a:chOff x="233350" y="949250"/>
            <a:chExt cx="7137300" cy="3802300"/>
          </a:xfrm>
        </p:grpSpPr>
        <p:sp>
          <p:nvSpPr>
            <p:cNvPr id="1182" name="Google Shape;1182;p44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4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4"/>
            <p:cNvSpPr/>
            <p:nvPr/>
          </p:nvSpPr>
          <p:spPr>
            <a:xfrm>
              <a:off x="5913801" y="3523051"/>
              <a:ext cx="1109076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4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4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4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4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4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4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4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4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4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4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4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4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4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4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4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4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4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4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4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4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4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4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4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4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4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4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4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4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4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4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4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4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4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4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4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4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4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4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4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4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4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4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4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4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4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4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4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4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3" name="Google Shape;1233;p44"/>
          <p:cNvSpPr/>
          <p:nvPr/>
        </p:nvSpPr>
        <p:spPr>
          <a:xfrm>
            <a:off x="2105022" y="2424808"/>
            <a:ext cx="246000" cy="246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44"/>
          <p:cNvSpPr/>
          <p:nvPr/>
        </p:nvSpPr>
        <p:spPr>
          <a:xfrm>
            <a:off x="2473917" y="3040567"/>
            <a:ext cx="246000" cy="246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44"/>
          <p:cNvSpPr/>
          <p:nvPr/>
        </p:nvSpPr>
        <p:spPr>
          <a:xfrm>
            <a:off x="2250271" y="2173948"/>
            <a:ext cx="246000" cy="246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44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COUNTRY WITH MOST</a:t>
            </a:r>
            <a:br>
              <a:rPr lang="en-IN" sz="2000" dirty="0"/>
            </a:br>
            <a:r>
              <a:rPr lang="en-IN" sz="2000" dirty="0"/>
              <a:t>INVOICE</a:t>
            </a:r>
            <a:endParaRPr sz="2000" dirty="0"/>
          </a:p>
        </p:txBody>
      </p:sp>
      <p:grpSp>
        <p:nvGrpSpPr>
          <p:cNvPr id="1237" name="Google Shape;1237;p44"/>
          <p:cNvGrpSpPr/>
          <p:nvPr/>
        </p:nvGrpSpPr>
        <p:grpSpPr>
          <a:xfrm>
            <a:off x="723837" y="552000"/>
            <a:ext cx="1218671" cy="1640915"/>
            <a:chOff x="723837" y="552000"/>
            <a:chExt cx="1218671" cy="1640915"/>
          </a:xfrm>
        </p:grpSpPr>
        <p:sp>
          <p:nvSpPr>
            <p:cNvPr id="1238" name="Google Shape;1238;p44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4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4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4"/>
            <p:cNvSpPr/>
            <p:nvPr/>
          </p:nvSpPr>
          <p:spPr>
            <a:xfrm>
              <a:off x="1379968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4"/>
            <p:cNvSpPr/>
            <p:nvPr/>
          </p:nvSpPr>
          <p:spPr>
            <a:xfrm>
              <a:off x="1483960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43" name="Google Shape;1243;p44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4"/>
            <p:cNvSpPr/>
            <p:nvPr/>
          </p:nvSpPr>
          <p:spPr>
            <a:xfrm flipH="1">
              <a:off x="1790866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245" name="Google Shape;1245;p44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1246" name="Google Shape;1246;p44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44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8" name="Google Shape;1248;p44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1249" name="Google Shape;1249;p44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44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44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2" name="Google Shape;1252;p44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1253" name="Google Shape;1253;p44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44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44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44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44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44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44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44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261" name="Google Shape;1261;p44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2" name="Google Shape;1262;p44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68" name="Google Shape;1268;p44"/>
          <p:cNvSpPr txBox="1">
            <a:spLocks noGrp="1"/>
          </p:cNvSpPr>
          <p:nvPr>
            <p:ph type="subTitle" idx="4294967295"/>
          </p:nvPr>
        </p:nvSpPr>
        <p:spPr>
          <a:xfrm>
            <a:off x="6138592" y="3373041"/>
            <a:ext cx="19185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2000" dirty="0">
                <a:latin typeface="Lexend Deca Medium"/>
                <a:ea typeface="Lexend Deca Medium"/>
                <a:cs typeface="Lexend Deca Medium"/>
                <a:sym typeface="Lexend Deca Medium"/>
              </a:rPr>
              <a:t>USA</a:t>
            </a:r>
            <a:endParaRPr sz="2000" dirty="0"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1269" name="Google Shape;1269;p44"/>
          <p:cNvSpPr/>
          <p:nvPr/>
        </p:nvSpPr>
        <p:spPr>
          <a:xfrm>
            <a:off x="6010682" y="3424709"/>
            <a:ext cx="146100" cy="14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44"/>
          <p:cNvSpPr/>
          <p:nvPr/>
        </p:nvSpPr>
        <p:spPr>
          <a:xfrm>
            <a:off x="6019091" y="4192463"/>
            <a:ext cx="146100" cy="1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44"/>
          <p:cNvSpPr/>
          <p:nvPr/>
        </p:nvSpPr>
        <p:spPr>
          <a:xfrm>
            <a:off x="6001722" y="3804808"/>
            <a:ext cx="146100" cy="14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44"/>
          <p:cNvSpPr/>
          <p:nvPr/>
        </p:nvSpPr>
        <p:spPr>
          <a:xfrm>
            <a:off x="2154972" y="2473063"/>
            <a:ext cx="146100" cy="14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44"/>
          <p:cNvSpPr/>
          <p:nvPr/>
        </p:nvSpPr>
        <p:spPr>
          <a:xfrm>
            <a:off x="2525370" y="3100860"/>
            <a:ext cx="146100" cy="1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44"/>
          <p:cNvSpPr/>
          <p:nvPr/>
        </p:nvSpPr>
        <p:spPr>
          <a:xfrm>
            <a:off x="2308532" y="2220733"/>
            <a:ext cx="146100" cy="14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697;p36">
            <a:extLst>
              <a:ext uri="{FF2B5EF4-FFF2-40B4-BE49-F238E27FC236}">
                <a16:creationId xmlns:a16="http://schemas.microsoft.com/office/drawing/2014/main" id="{8B4C6FB9-FDF0-4FA3-B42F-B0C2F34DA0EC}"/>
              </a:ext>
            </a:extLst>
          </p:cNvPr>
          <p:cNvSpPr/>
          <p:nvPr/>
        </p:nvSpPr>
        <p:spPr>
          <a:xfrm>
            <a:off x="5939635" y="511785"/>
            <a:ext cx="2755258" cy="2670849"/>
          </a:xfrm>
          <a:prstGeom prst="roundRect">
            <a:avLst>
              <a:gd name="adj" fmla="val 12921"/>
            </a:avLst>
          </a:prstGeom>
          <a:solidFill>
            <a:schemeClr val="tx1"/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698;p36">
            <a:extLst>
              <a:ext uri="{FF2B5EF4-FFF2-40B4-BE49-F238E27FC236}">
                <a16:creationId xmlns:a16="http://schemas.microsoft.com/office/drawing/2014/main" id="{AE78674C-4EFC-45B4-B44B-8B4343DB4675}"/>
              </a:ext>
            </a:extLst>
          </p:cNvPr>
          <p:cNvSpPr/>
          <p:nvPr/>
        </p:nvSpPr>
        <p:spPr>
          <a:xfrm>
            <a:off x="5939560" y="511784"/>
            <a:ext cx="2755258" cy="36330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700;p36">
            <a:extLst>
              <a:ext uri="{FF2B5EF4-FFF2-40B4-BE49-F238E27FC236}">
                <a16:creationId xmlns:a16="http://schemas.microsoft.com/office/drawing/2014/main" id="{11164892-F0CB-4C8C-9E1F-1A34BC85264C}"/>
              </a:ext>
            </a:extLst>
          </p:cNvPr>
          <p:cNvGrpSpPr/>
          <p:nvPr/>
        </p:nvGrpSpPr>
        <p:grpSpPr>
          <a:xfrm>
            <a:off x="6072701" y="661475"/>
            <a:ext cx="366543" cy="83545"/>
            <a:chOff x="729625" y="552000"/>
            <a:chExt cx="404650" cy="98100"/>
          </a:xfrm>
        </p:grpSpPr>
        <p:sp>
          <p:nvSpPr>
            <p:cNvPr id="103" name="Google Shape;701;p36">
              <a:extLst>
                <a:ext uri="{FF2B5EF4-FFF2-40B4-BE49-F238E27FC236}">
                  <a16:creationId xmlns:a16="http://schemas.microsoft.com/office/drawing/2014/main" id="{7D43E545-2B87-4616-A174-F485BD62CEA1}"/>
                </a:ext>
              </a:extLst>
            </p:cNvPr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02;p36">
              <a:extLst>
                <a:ext uri="{FF2B5EF4-FFF2-40B4-BE49-F238E27FC236}">
                  <a16:creationId xmlns:a16="http://schemas.microsoft.com/office/drawing/2014/main" id="{675653DD-0C7A-4943-AC5C-5D70633C1002}"/>
                </a:ext>
              </a:extLst>
            </p:cNvPr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03;p36">
              <a:extLst>
                <a:ext uri="{FF2B5EF4-FFF2-40B4-BE49-F238E27FC236}">
                  <a16:creationId xmlns:a16="http://schemas.microsoft.com/office/drawing/2014/main" id="{A4E2B637-E12C-41BF-AA44-977202618A44}"/>
                </a:ext>
              </a:extLst>
            </p:cNvPr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292;p30">
            <a:extLst>
              <a:ext uri="{FF2B5EF4-FFF2-40B4-BE49-F238E27FC236}">
                <a16:creationId xmlns:a16="http://schemas.microsoft.com/office/drawing/2014/main" id="{B4A73B12-702F-4CF0-BC54-9376AADD3E90}"/>
              </a:ext>
            </a:extLst>
          </p:cNvPr>
          <p:cNvSpPr txBox="1">
            <a:spLocks/>
          </p:cNvSpPr>
          <p:nvPr/>
        </p:nvSpPr>
        <p:spPr>
          <a:xfrm>
            <a:off x="6019296" y="978875"/>
            <a:ext cx="2481169" cy="1992416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SELECT BILLING_COUNTRY, COUNT(*) AS COUNT_ FROM INVOICE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GROUP BY BILLING_COUNTRY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ORDER BY COUNT_ DESC;</a:t>
            </a:r>
          </a:p>
        </p:txBody>
      </p:sp>
      <p:sp>
        <p:nvSpPr>
          <p:cNvPr id="107" name="Google Shape;1268;p44">
            <a:extLst>
              <a:ext uri="{FF2B5EF4-FFF2-40B4-BE49-F238E27FC236}">
                <a16:creationId xmlns:a16="http://schemas.microsoft.com/office/drawing/2014/main" id="{4939B5F9-CDF5-43FD-84AA-720C8066D115}"/>
              </a:ext>
            </a:extLst>
          </p:cNvPr>
          <p:cNvSpPr txBox="1">
            <a:spLocks/>
          </p:cNvSpPr>
          <p:nvPr/>
        </p:nvSpPr>
        <p:spPr>
          <a:xfrm>
            <a:off x="6146100" y="3726575"/>
            <a:ext cx="1918500" cy="3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●"/>
              <a:defRPr sz="1600" b="0" i="0" u="none" strike="noStrike" cap="none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○"/>
              <a:defRPr sz="1600" b="0" i="0" u="none" strike="noStrike" cap="none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■"/>
              <a:defRPr sz="1600" b="0" i="0" u="none" strike="noStrike" cap="none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●"/>
              <a:defRPr sz="1600" b="0" i="0" u="none" strike="noStrike" cap="none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○"/>
              <a:defRPr sz="1600" b="0" i="0" u="none" strike="noStrike" cap="none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■"/>
              <a:defRPr sz="1600" b="0" i="0" u="none" strike="noStrike" cap="none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●"/>
              <a:defRPr sz="1600" b="0" i="0" u="none" strike="noStrike" cap="none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○"/>
              <a:defRPr sz="1600" b="0" i="0" u="none" strike="noStrike" cap="none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■"/>
              <a:defRPr sz="1600" b="0" i="0" u="none" strike="noStrike" cap="none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9pPr>
          </a:lstStyle>
          <a:p>
            <a:pPr marL="0" indent="0">
              <a:spcAft>
                <a:spcPts val="1200"/>
              </a:spcAft>
              <a:buFont typeface="Metrophobic"/>
              <a:buNone/>
            </a:pPr>
            <a:r>
              <a:rPr lang="en-IN" sz="2000" dirty="0">
                <a:latin typeface="Lexend Deca Medium"/>
                <a:ea typeface="Lexend Deca Medium"/>
                <a:cs typeface="Lexend Deca Medium"/>
                <a:sym typeface="Lexend Deca Medium"/>
              </a:rPr>
              <a:t>Canada</a:t>
            </a:r>
          </a:p>
        </p:txBody>
      </p:sp>
      <p:sp>
        <p:nvSpPr>
          <p:cNvPr id="108" name="Google Shape;1268;p44">
            <a:extLst>
              <a:ext uri="{FF2B5EF4-FFF2-40B4-BE49-F238E27FC236}">
                <a16:creationId xmlns:a16="http://schemas.microsoft.com/office/drawing/2014/main" id="{25E6996C-4302-4337-9904-A4F3D24F6EC3}"/>
              </a:ext>
            </a:extLst>
          </p:cNvPr>
          <p:cNvSpPr txBox="1">
            <a:spLocks/>
          </p:cNvSpPr>
          <p:nvPr/>
        </p:nvSpPr>
        <p:spPr>
          <a:xfrm>
            <a:off x="6155625" y="4117100"/>
            <a:ext cx="1918500" cy="3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●"/>
              <a:defRPr sz="1600" b="0" i="0" u="none" strike="noStrike" cap="none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○"/>
              <a:defRPr sz="1600" b="0" i="0" u="none" strike="noStrike" cap="none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■"/>
              <a:defRPr sz="1600" b="0" i="0" u="none" strike="noStrike" cap="none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●"/>
              <a:defRPr sz="1600" b="0" i="0" u="none" strike="noStrike" cap="none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○"/>
              <a:defRPr sz="1600" b="0" i="0" u="none" strike="noStrike" cap="none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■"/>
              <a:defRPr sz="1600" b="0" i="0" u="none" strike="noStrike" cap="none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●"/>
              <a:defRPr sz="1600" b="0" i="0" u="none" strike="noStrike" cap="none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○"/>
              <a:defRPr sz="1600" b="0" i="0" u="none" strike="noStrike" cap="none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■"/>
              <a:defRPr sz="1600" b="0" i="0" u="none" strike="noStrike" cap="none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9pPr>
          </a:lstStyle>
          <a:p>
            <a:pPr marL="0" indent="0">
              <a:spcAft>
                <a:spcPts val="1200"/>
              </a:spcAft>
              <a:buFont typeface="Metrophobic"/>
              <a:buNone/>
            </a:pPr>
            <a:r>
              <a:rPr lang="en-IN" sz="2000" dirty="0">
                <a:latin typeface="Lexend Deca Medium"/>
                <a:ea typeface="Lexend Deca Medium"/>
                <a:cs typeface="Lexend Deca Medium"/>
                <a:sym typeface="Lexend Deca Medium"/>
              </a:rPr>
              <a:t>BRAZIL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40"/>
          <p:cNvSpPr txBox="1">
            <a:spLocks noGrp="1"/>
          </p:cNvSpPr>
          <p:nvPr>
            <p:ph type="title"/>
          </p:nvPr>
        </p:nvSpPr>
        <p:spPr>
          <a:xfrm>
            <a:off x="2072413" y="612961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/>
              <a:t>TOP 3 VALUES OF TOTAL INVOICE</a:t>
            </a:r>
            <a:endParaRPr sz="2500" dirty="0"/>
          </a:p>
        </p:txBody>
      </p:sp>
      <p:sp>
        <p:nvSpPr>
          <p:cNvPr id="990" name="Google Shape;990;p40"/>
          <p:cNvSpPr txBox="1">
            <a:spLocks noGrp="1"/>
          </p:cNvSpPr>
          <p:nvPr>
            <p:ph type="title" idx="7"/>
          </p:nvPr>
        </p:nvSpPr>
        <p:spPr>
          <a:xfrm>
            <a:off x="1068732" y="1681801"/>
            <a:ext cx="2259300" cy="50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23.7</a:t>
            </a:r>
            <a:endParaRPr dirty="0"/>
          </a:p>
        </p:txBody>
      </p:sp>
      <p:sp>
        <p:nvSpPr>
          <p:cNvPr id="991" name="Google Shape;991;p40"/>
          <p:cNvSpPr txBox="1">
            <a:spLocks noGrp="1"/>
          </p:cNvSpPr>
          <p:nvPr>
            <p:ph type="title" idx="8"/>
          </p:nvPr>
        </p:nvSpPr>
        <p:spPr>
          <a:xfrm>
            <a:off x="1068732" y="2452710"/>
            <a:ext cx="2259300" cy="50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19.8</a:t>
            </a:r>
            <a:endParaRPr dirty="0"/>
          </a:p>
        </p:txBody>
      </p:sp>
      <p:sp>
        <p:nvSpPr>
          <p:cNvPr id="992" name="Google Shape;992;p40"/>
          <p:cNvSpPr txBox="1">
            <a:spLocks noGrp="1"/>
          </p:cNvSpPr>
          <p:nvPr>
            <p:ph type="title" idx="9"/>
          </p:nvPr>
        </p:nvSpPr>
        <p:spPr>
          <a:xfrm>
            <a:off x="1068732" y="3223619"/>
            <a:ext cx="2259300" cy="50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19.8</a:t>
            </a:r>
            <a:endParaRPr dirty="0"/>
          </a:p>
        </p:txBody>
      </p:sp>
      <p:grpSp>
        <p:nvGrpSpPr>
          <p:cNvPr id="993" name="Google Shape;993;p40"/>
          <p:cNvGrpSpPr/>
          <p:nvPr/>
        </p:nvGrpSpPr>
        <p:grpSpPr>
          <a:xfrm>
            <a:off x="723837" y="552000"/>
            <a:ext cx="1218671" cy="1640915"/>
            <a:chOff x="723837" y="552000"/>
            <a:chExt cx="1218671" cy="1640915"/>
          </a:xfrm>
        </p:grpSpPr>
        <p:sp>
          <p:nvSpPr>
            <p:cNvPr id="994" name="Google Shape;994;p40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1379968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1483960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99" name="Google Shape;999;p40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0"/>
            <p:cNvSpPr/>
            <p:nvPr/>
          </p:nvSpPr>
          <p:spPr>
            <a:xfrm flipH="1">
              <a:off x="1790866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001" name="Google Shape;1001;p40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1002" name="Google Shape;1002;p40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0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4" name="Google Shape;1004;p40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1005" name="Google Shape;1005;p40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0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0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8" name="Google Shape;1008;p40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1009" name="Google Shape;1009;p40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0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0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0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0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0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0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0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17" name="Google Shape;1017;p40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8" name="Google Shape;1018;p40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19" name="Google Shape;1019;p40"/>
          <p:cNvGrpSpPr/>
          <p:nvPr/>
        </p:nvGrpSpPr>
        <p:grpSpPr>
          <a:xfrm>
            <a:off x="5991255" y="2507607"/>
            <a:ext cx="240229" cy="233993"/>
            <a:chOff x="5548725" y="1996100"/>
            <a:chExt cx="275650" cy="269950"/>
          </a:xfrm>
        </p:grpSpPr>
        <p:sp>
          <p:nvSpPr>
            <p:cNvPr id="1020" name="Google Shape;1020;p40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8" name="Google Shape;1028;p40"/>
          <p:cNvSpPr txBox="1"/>
          <p:nvPr/>
        </p:nvSpPr>
        <p:spPr>
          <a:xfrm>
            <a:off x="5056319" y="2551552"/>
            <a:ext cx="8589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Full playlist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53" name="Google Shape;697;p36">
            <a:extLst>
              <a:ext uri="{FF2B5EF4-FFF2-40B4-BE49-F238E27FC236}">
                <a16:creationId xmlns:a16="http://schemas.microsoft.com/office/drawing/2014/main" id="{91DD8712-0F82-4526-96F5-913910687C54}"/>
              </a:ext>
            </a:extLst>
          </p:cNvPr>
          <p:cNvSpPr/>
          <p:nvPr/>
        </p:nvSpPr>
        <p:spPr>
          <a:xfrm>
            <a:off x="4358485" y="1627713"/>
            <a:ext cx="2755258" cy="1892418"/>
          </a:xfrm>
          <a:prstGeom prst="roundRect">
            <a:avLst>
              <a:gd name="adj" fmla="val 12921"/>
            </a:avLst>
          </a:prstGeom>
          <a:solidFill>
            <a:schemeClr val="tx1"/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698;p36">
            <a:extLst>
              <a:ext uri="{FF2B5EF4-FFF2-40B4-BE49-F238E27FC236}">
                <a16:creationId xmlns:a16="http://schemas.microsoft.com/office/drawing/2014/main" id="{EFD2C664-6A35-4A80-8E27-714F29B5F111}"/>
              </a:ext>
            </a:extLst>
          </p:cNvPr>
          <p:cNvSpPr/>
          <p:nvPr/>
        </p:nvSpPr>
        <p:spPr>
          <a:xfrm>
            <a:off x="4358410" y="1627711"/>
            <a:ext cx="2755258" cy="36330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700;p36">
            <a:extLst>
              <a:ext uri="{FF2B5EF4-FFF2-40B4-BE49-F238E27FC236}">
                <a16:creationId xmlns:a16="http://schemas.microsoft.com/office/drawing/2014/main" id="{0933000B-8309-4A66-9593-DD8CDDBF937E}"/>
              </a:ext>
            </a:extLst>
          </p:cNvPr>
          <p:cNvGrpSpPr/>
          <p:nvPr/>
        </p:nvGrpSpPr>
        <p:grpSpPr>
          <a:xfrm>
            <a:off x="4491551" y="1777402"/>
            <a:ext cx="366543" cy="83545"/>
            <a:chOff x="729625" y="552000"/>
            <a:chExt cx="404650" cy="98100"/>
          </a:xfrm>
        </p:grpSpPr>
        <p:sp>
          <p:nvSpPr>
            <p:cNvPr id="56" name="Google Shape;701;p36">
              <a:extLst>
                <a:ext uri="{FF2B5EF4-FFF2-40B4-BE49-F238E27FC236}">
                  <a16:creationId xmlns:a16="http://schemas.microsoft.com/office/drawing/2014/main" id="{30766DC4-0FBD-4AF2-8F12-B312EB008D38}"/>
                </a:ext>
              </a:extLst>
            </p:cNvPr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02;p36">
              <a:extLst>
                <a:ext uri="{FF2B5EF4-FFF2-40B4-BE49-F238E27FC236}">
                  <a16:creationId xmlns:a16="http://schemas.microsoft.com/office/drawing/2014/main" id="{0B1F7E06-C573-4FE3-B4F9-A90D39BF57C9}"/>
                </a:ext>
              </a:extLst>
            </p:cNvPr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03;p36">
              <a:extLst>
                <a:ext uri="{FF2B5EF4-FFF2-40B4-BE49-F238E27FC236}">
                  <a16:creationId xmlns:a16="http://schemas.microsoft.com/office/drawing/2014/main" id="{366EAD29-423D-460E-90B3-F36EFCBEBF40}"/>
                </a:ext>
              </a:extLst>
            </p:cNvPr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292;p30">
            <a:extLst>
              <a:ext uri="{FF2B5EF4-FFF2-40B4-BE49-F238E27FC236}">
                <a16:creationId xmlns:a16="http://schemas.microsoft.com/office/drawing/2014/main" id="{FF386174-7725-4771-B238-1CD65532DAA7}"/>
              </a:ext>
            </a:extLst>
          </p:cNvPr>
          <p:cNvSpPr txBox="1">
            <a:spLocks/>
          </p:cNvSpPr>
          <p:nvPr/>
        </p:nvSpPr>
        <p:spPr>
          <a:xfrm>
            <a:off x="4438146" y="2094802"/>
            <a:ext cx="2481169" cy="1992416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SELECT INVOICE_ID, TOTAL FROM INVOICE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ORDER BY TOTAL DESC 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LIMIT 3;</a:t>
            </a:r>
          </a:p>
        </p:txBody>
      </p:sp>
    </p:spTree>
    <p:extLst>
      <p:ext uri="{BB962C8B-B14F-4D97-AF65-F5344CB8AC3E}">
        <p14:creationId xmlns:p14="http://schemas.microsoft.com/office/powerpoint/2010/main" val="1276399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46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 dirty="0"/>
              <a:t>CITY THAT HAVE THE BEST CUSTOMERS</a:t>
            </a:r>
            <a:endParaRPr sz="2300" dirty="0"/>
          </a:p>
        </p:txBody>
      </p:sp>
      <p:grpSp>
        <p:nvGrpSpPr>
          <p:cNvPr id="1343" name="Google Shape;1343;p46"/>
          <p:cNvGrpSpPr/>
          <p:nvPr/>
        </p:nvGrpSpPr>
        <p:grpSpPr>
          <a:xfrm>
            <a:off x="723837" y="552000"/>
            <a:ext cx="1218671" cy="1640915"/>
            <a:chOff x="723837" y="552000"/>
            <a:chExt cx="1218671" cy="1640915"/>
          </a:xfrm>
        </p:grpSpPr>
        <p:sp>
          <p:nvSpPr>
            <p:cNvPr id="1344" name="Google Shape;1344;p46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6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6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6"/>
            <p:cNvSpPr/>
            <p:nvPr/>
          </p:nvSpPr>
          <p:spPr>
            <a:xfrm>
              <a:off x="1379968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6"/>
            <p:cNvSpPr/>
            <p:nvPr/>
          </p:nvSpPr>
          <p:spPr>
            <a:xfrm>
              <a:off x="1483960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49" name="Google Shape;1349;p46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6"/>
            <p:cNvSpPr/>
            <p:nvPr/>
          </p:nvSpPr>
          <p:spPr>
            <a:xfrm flipH="1">
              <a:off x="1790866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351" name="Google Shape;1351;p46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1352" name="Google Shape;1352;p46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46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4" name="Google Shape;1354;p46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1355" name="Google Shape;1355;p46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46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46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8" name="Google Shape;1358;p46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1359" name="Google Shape;1359;p46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46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46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6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6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6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6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46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67" name="Google Shape;1367;p46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8" name="Google Shape;1368;p46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aphicFrame>
        <p:nvGraphicFramePr>
          <p:cNvPr id="1369" name="Google Shape;1369;p46"/>
          <p:cNvGraphicFramePr/>
          <p:nvPr>
            <p:extLst>
              <p:ext uri="{D42A27DB-BD31-4B8C-83A1-F6EECF244321}">
                <p14:modId xmlns:p14="http://schemas.microsoft.com/office/powerpoint/2010/main" val="518450564"/>
              </p:ext>
            </p:extLst>
          </p:nvPr>
        </p:nvGraphicFramePr>
        <p:xfrm>
          <a:off x="1212685" y="2143257"/>
          <a:ext cx="6718630" cy="799520"/>
        </p:xfrm>
        <a:graphic>
          <a:graphicData uri="http://schemas.openxmlformats.org/drawingml/2006/table">
            <a:tbl>
              <a:tblPr>
                <a:noFill/>
                <a:tableStyleId>{47ACD6E1-4866-4473-90C8-B29CE233F114}</a:tableStyleId>
              </a:tblPr>
              <a:tblGrid>
                <a:gridCol w="374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6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20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66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9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exend Deca Medium"/>
                          <a:ea typeface="Lexend Deca Medium"/>
                          <a:cs typeface="Lexend Deca Medium"/>
                          <a:sym typeface="Lexend Deca Medium"/>
                        </a:rPr>
                        <a:t>#</a:t>
                      </a:r>
                      <a:endParaRPr>
                        <a:solidFill>
                          <a:schemeClr val="dk1"/>
                        </a:solidFill>
                        <a:latin typeface="Lexend Deca Medium"/>
                        <a:ea typeface="Lexend Deca Medium"/>
                        <a:cs typeface="Lexend Deca Medium"/>
                        <a:sym typeface="Lexend Deca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solidFill>
                            <a:schemeClr val="dk1"/>
                          </a:solidFill>
                          <a:latin typeface="Lexend Deca Medium"/>
                          <a:ea typeface="Lexend Deca Medium"/>
                          <a:cs typeface="Lexend Deca Medium"/>
                          <a:sym typeface="Lexend Deca Medium"/>
                        </a:rPr>
                        <a:t>City</a:t>
                      </a:r>
                      <a:endParaRPr dirty="0">
                        <a:solidFill>
                          <a:schemeClr val="dk1"/>
                        </a:solidFill>
                        <a:latin typeface="Lexend Deca Medium"/>
                        <a:ea typeface="Lexend Deca Medium"/>
                        <a:cs typeface="Lexend Deca Medium"/>
                        <a:sym typeface="Lexend Deca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Lexend Deca Medium"/>
                          <a:ea typeface="Lexend Deca Medium"/>
                          <a:cs typeface="Lexend Deca Medium"/>
                          <a:sym typeface="Lexend Deca Medium"/>
                        </a:rPr>
                        <a:t>Total Amount</a:t>
                      </a:r>
                      <a:endParaRPr dirty="0">
                        <a:solidFill>
                          <a:schemeClr val="dk1"/>
                        </a:solidFill>
                        <a:latin typeface="Lexend Deca Medium"/>
                        <a:ea typeface="Lexend Deca Medium"/>
                        <a:cs typeface="Lexend Deca Medium"/>
                        <a:sym typeface="Lexend Deca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Lexend Deca Medium"/>
                        <a:ea typeface="Lexend Deca Medium"/>
                        <a:cs typeface="Lexend Deca Medium"/>
                        <a:sym typeface="Lexend Deca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exend Deca Medium"/>
                        <a:ea typeface="Lexend Deca Medium"/>
                        <a:cs typeface="Lexend Deca Medium"/>
                        <a:sym typeface="Lexend Deca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PRAQUE</a:t>
                      </a:r>
                      <a:endParaRPr dirty="0"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273.24</a:t>
                      </a:r>
                      <a:endParaRPr dirty="0"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70" name="Google Shape;1370;p46"/>
          <p:cNvGrpSpPr/>
          <p:nvPr/>
        </p:nvGrpSpPr>
        <p:grpSpPr>
          <a:xfrm>
            <a:off x="1397508" y="1342785"/>
            <a:ext cx="350048" cy="342810"/>
            <a:chOff x="5548725" y="1996100"/>
            <a:chExt cx="275650" cy="269950"/>
          </a:xfrm>
        </p:grpSpPr>
        <p:sp>
          <p:nvSpPr>
            <p:cNvPr id="1371" name="Google Shape;1371;p46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6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3" name="Google Shape;1373;p46"/>
          <p:cNvSpPr/>
          <p:nvPr/>
        </p:nvSpPr>
        <p:spPr>
          <a:xfrm>
            <a:off x="1906895" y="1460113"/>
            <a:ext cx="123000" cy="117600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4" name="Google Shape;1374;p46"/>
          <p:cNvGrpSpPr/>
          <p:nvPr/>
        </p:nvGrpSpPr>
        <p:grpSpPr>
          <a:xfrm>
            <a:off x="2189234" y="1435490"/>
            <a:ext cx="168300" cy="168300"/>
            <a:chOff x="2118163" y="1129550"/>
            <a:chExt cx="168300" cy="168300"/>
          </a:xfrm>
        </p:grpSpPr>
        <p:sp>
          <p:nvSpPr>
            <p:cNvPr id="1375" name="Google Shape;1375;p46"/>
            <p:cNvSpPr/>
            <p:nvPr/>
          </p:nvSpPr>
          <p:spPr>
            <a:xfrm>
              <a:off x="2118163" y="1129550"/>
              <a:ext cx="168300" cy="168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6" name="Google Shape;1376;p46"/>
            <p:cNvGrpSpPr/>
            <p:nvPr/>
          </p:nvGrpSpPr>
          <p:grpSpPr>
            <a:xfrm>
              <a:off x="2158188" y="1173325"/>
              <a:ext cx="88275" cy="84325"/>
              <a:chOff x="2158175" y="1161225"/>
              <a:chExt cx="88275" cy="84325"/>
            </a:xfrm>
          </p:grpSpPr>
          <p:sp>
            <p:nvSpPr>
              <p:cNvPr id="1377" name="Google Shape;1377;p46"/>
              <p:cNvSpPr/>
              <p:nvPr/>
            </p:nvSpPr>
            <p:spPr>
              <a:xfrm>
                <a:off x="2158175" y="1191400"/>
                <a:ext cx="88275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2166" extrusionOk="0">
                    <a:moveTo>
                      <a:pt x="0" y="68"/>
                    </a:moveTo>
                    <a:lnTo>
                      <a:pt x="1742" y="2166"/>
                    </a:lnTo>
                    <a:lnTo>
                      <a:pt x="353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1378" name="Google Shape;1378;p46"/>
              <p:cNvCxnSpPr/>
              <p:nvPr/>
            </p:nvCxnSpPr>
            <p:spPr>
              <a:xfrm rot="10800000">
                <a:off x="2201725" y="1161225"/>
                <a:ext cx="0" cy="825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79" name="Google Shape;1379;p46"/>
          <p:cNvGrpSpPr/>
          <p:nvPr/>
        </p:nvGrpSpPr>
        <p:grpSpPr>
          <a:xfrm>
            <a:off x="2516425" y="1491090"/>
            <a:ext cx="207450" cy="39000"/>
            <a:chOff x="2479175" y="1185150"/>
            <a:chExt cx="207450" cy="39000"/>
          </a:xfrm>
        </p:grpSpPr>
        <p:sp>
          <p:nvSpPr>
            <p:cNvPr id="1380" name="Google Shape;1380;p46"/>
            <p:cNvSpPr/>
            <p:nvPr/>
          </p:nvSpPr>
          <p:spPr>
            <a:xfrm>
              <a:off x="2479175" y="1185150"/>
              <a:ext cx="39000" cy="3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6"/>
            <p:cNvSpPr/>
            <p:nvPr/>
          </p:nvSpPr>
          <p:spPr>
            <a:xfrm>
              <a:off x="2563400" y="1185150"/>
              <a:ext cx="39000" cy="3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6"/>
            <p:cNvSpPr/>
            <p:nvPr/>
          </p:nvSpPr>
          <p:spPr>
            <a:xfrm>
              <a:off x="2647625" y="1185150"/>
              <a:ext cx="39000" cy="3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7" name="Google Shape;1397;p46"/>
          <p:cNvGrpSpPr/>
          <p:nvPr/>
        </p:nvGrpSpPr>
        <p:grpSpPr>
          <a:xfrm>
            <a:off x="1725153" y="2649535"/>
            <a:ext cx="177631" cy="222972"/>
            <a:chOff x="1801208" y="4152413"/>
            <a:chExt cx="406782" cy="451086"/>
          </a:xfrm>
        </p:grpSpPr>
        <p:sp>
          <p:nvSpPr>
            <p:cNvPr id="1398" name="Google Shape;1398;p46"/>
            <p:cNvSpPr/>
            <p:nvPr/>
          </p:nvSpPr>
          <p:spPr>
            <a:xfrm>
              <a:off x="1899102" y="4152413"/>
              <a:ext cx="308887" cy="451029"/>
            </a:xfrm>
            <a:custGeom>
              <a:avLst/>
              <a:gdLst/>
              <a:ahLst/>
              <a:cxnLst/>
              <a:rect l="l" t="t" r="r" b="b"/>
              <a:pathLst>
                <a:path w="6478" h="9459" extrusionOk="0">
                  <a:moveTo>
                    <a:pt x="5923" y="4244"/>
                  </a:moveTo>
                  <a:cubicBezTo>
                    <a:pt x="6019" y="4244"/>
                    <a:pt x="6102" y="4314"/>
                    <a:pt x="6102" y="4411"/>
                  </a:cubicBezTo>
                  <a:lnTo>
                    <a:pt x="6102" y="5035"/>
                  </a:lnTo>
                  <a:cubicBezTo>
                    <a:pt x="6102" y="5132"/>
                    <a:pt x="6019" y="5215"/>
                    <a:pt x="5923" y="5215"/>
                  </a:cubicBezTo>
                  <a:lnTo>
                    <a:pt x="5839" y="5215"/>
                  </a:lnTo>
                  <a:cubicBezTo>
                    <a:pt x="5728" y="5215"/>
                    <a:pt x="5659" y="5132"/>
                    <a:pt x="5659" y="5035"/>
                  </a:cubicBezTo>
                  <a:lnTo>
                    <a:pt x="5659" y="4411"/>
                  </a:lnTo>
                  <a:cubicBezTo>
                    <a:pt x="5659" y="4314"/>
                    <a:pt x="5728" y="4244"/>
                    <a:pt x="5839" y="4244"/>
                  </a:cubicBezTo>
                  <a:close/>
                  <a:moveTo>
                    <a:pt x="3745" y="2234"/>
                  </a:moveTo>
                  <a:cubicBezTo>
                    <a:pt x="4577" y="2234"/>
                    <a:pt x="5285" y="2941"/>
                    <a:pt x="5285" y="3773"/>
                  </a:cubicBezTo>
                  <a:lnTo>
                    <a:pt x="5285" y="5603"/>
                  </a:lnTo>
                  <a:cubicBezTo>
                    <a:pt x="5285" y="6450"/>
                    <a:pt x="4577" y="7143"/>
                    <a:pt x="3745" y="7143"/>
                  </a:cubicBezTo>
                  <a:lnTo>
                    <a:pt x="1914" y="7143"/>
                  </a:lnTo>
                  <a:cubicBezTo>
                    <a:pt x="1069" y="7143"/>
                    <a:pt x="375" y="6450"/>
                    <a:pt x="375" y="5603"/>
                  </a:cubicBezTo>
                  <a:lnTo>
                    <a:pt x="375" y="3773"/>
                  </a:lnTo>
                  <a:cubicBezTo>
                    <a:pt x="375" y="3288"/>
                    <a:pt x="611" y="2830"/>
                    <a:pt x="999" y="2539"/>
                  </a:cubicBezTo>
                  <a:cubicBezTo>
                    <a:pt x="1263" y="2345"/>
                    <a:pt x="1581" y="2234"/>
                    <a:pt x="1914" y="2234"/>
                  </a:cubicBezTo>
                  <a:close/>
                  <a:moveTo>
                    <a:pt x="1138" y="1"/>
                  </a:moveTo>
                  <a:cubicBezTo>
                    <a:pt x="1027" y="1"/>
                    <a:pt x="943" y="84"/>
                    <a:pt x="943" y="182"/>
                  </a:cubicBezTo>
                  <a:lnTo>
                    <a:pt x="943" y="861"/>
                  </a:lnTo>
                  <a:cubicBezTo>
                    <a:pt x="943" y="1125"/>
                    <a:pt x="875" y="1388"/>
                    <a:pt x="722" y="1609"/>
                  </a:cubicBezTo>
                  <a:cubicBezTo>
                    <a:pt x="459" y="1998"/>
                    <a:pt x="139" y="2636"/>
                    <a:pt x="43" y="3412"/>
                  </a:cubicBezTo>
                  <a:cubicBezTo>
                    <a:pt x="15" y="3538"/>
                    <a:pt x="0" y="3649"/>
                    <a:pt x="0" y="3773"/>
                  </a:cubicBezTo>
                  <a:lnTo>
                    <a:pt x="0" y="5603"/>
                  </a:lnTo>
                  <a:cubicBezTo>
                    <a:pt x="0" y="5687"/>
                    <a:pt x="0" y="5770"/>
                    <a:pt x="15" y="5853"/>
                  </a:cubicBezTo>
                  <a:cubicBezTo>
                    <a:pt x="84" y="6713"/>
                    <a:pt x="431" y="7421"/>
                    <a:pt x="722" y="7850"/>
                  </a:cubicBezTo>
                  <a:cubicBezTo>
                    <a:pt x="875" y="8072"/>
                    <a:pt x="943" y="8336"/>
                    <a:pt x="943" y="8599"/>
                  </a:cubicBezTo>
                  <a:lnTo>
                    <a:pt x="943" y="9279"/>
                  </a:lnTo>
                  <a:cubicBezTo>
                    <a:pt x="943" y="9376"/>
                    <a:pt x="1027" y="9459"/>
                    <a:pt x="1138" y="9459"/>
                  </a:cubicBezTo>
                  <a:cubicBezTo>
                    <a:pt x="1235" y="9459"/>
                    <a:pt x="1318" y="9376"/>
                    <a:pt x="1318" y="9279"/>
                  </a:cubicBezTo>
                  <a:lnTo>
                    <a:pt x="1318" y="8599"/>
                  </a:lnTo>
                  <a:cubicBezTo>
                    <a:pt x="1318" y="8253"/>
                    <a:pt x="1221" y="7933"/>
                    <a:pt x="1027" y="7643"/>
                  </a:cubicBezTo>
                  <a:cubicBezTo>
                    <a:pt x="930" y="7489"/>
                    <a:pt x="833" y="7323"/>
                    <a:pt x="736" y="7116"/>
                  </a:cubicBezTo>
                  <a:lnTo>
                    <a:pt x="736" y="7116"/>
                  </a:lnTo>
                  <a:cubicBezTo>
                    <a:pt x="1069" y="7379"/>
                    <a:pt x="1485" y="7517"/>
                    <a:pt x="1914" y="7517"/>
                  </a:cubicBezTo>
                  <a:lnTo>
                    <a:pt x="3745" y="7517"/>
                  </a:lnTo>
                  <a:cubicBezTo>
                    <a:pt x="4175" y="7517"/>
                    <a:pt x="4591" y="7379"/>
                    <a:pt x="4937" y="7101"/>
                  </a:cubicBezTo>
                  <a:lnTo>
                    <a:pt x="4937" y="7101"/>
                  </a:lnTo>
                  <a:cubicBezTo>
                    <a:pt x="4841" y="7310"/>
                    <a:pt x="4730" y="7489"/>
                    <a:pt x="4632" y="7643"/>
                  </a:cubicBezTo>
                  <a:cubicBezTo>
                    <a:pt x="4480" y="7878"/>
                    <a:pt x="4383" y="8155"/>
                    <a:pt x="4355" y="8447"/>
                  </a:cubicBezTo>
                  <a:cubicBezTo>
                    <a:pt x="4342" y="8543"/>
                    <a:pt x="4425" y="8641"/>
                    <a:pt x="4521" y="8641"/>
                  </a:cubicBezTo>
                  <a:cubicBezTo>
                    <a:pt x="4529" y="8642"/>
                    <a:pt x="4538" y="8643"/>
                    <a:pt x="4546" y="8643"/>
                  </a:cubicBezTo>
                  <a:cubicBezTo>
                    <a:pt x="4634" y="8643"/>
                    <a:pt x="4716" y="8576"/>
                    <a:pt x="4716" y="8475"/>
                  </a:cubicBezTo>
                  <a:cubicBezTo>
                    <a:pt x="4743" y="8253"/>
                    <a:pt x="4813" y="8031"/>
                    <a:pt x="4937" y="7850"/>
                  </a:cubicBezTo>
                  <a:cubicBezTo>
                    <a:pt x="5381" y="7171"/>
                    <a:pt x="5659" y="6367"/>
                    <a:pt x="5659" y="5562"/>
                  </a:cubicBezTo>
                  <a:cubicBezTo>
                    <a:pt x="5714" y="5576"/>
                    <a:pt x="5769" y="5590"/>
                    <a:pt x="5839" y="5590"/>
                  </a:cubicBezTo>
                  <a:lnTo>
                    <a:pt x="5923" y="5590"/>
                  </a:lnTo>
                  <a:cubicBezTo>
                    <a:pt x="6228" y="5590"/>
                    <a:pt x="6477" y="5340"/>
                    <a:pt x="6477" y="5035"/>
                  </a:cubicBezTo>
                  <a:lnTo>
                    <a:pt x="6477" y="4411"/>
                  </a:lnTo>
                  <a:cubicBezTo>
                    <a:pt x="6477" y="4120"/>
                    <a:pt x="6228" y="3870"/>
                    <a:pt x="5923" y="3870"/>
                  </a:cubicBezTo>
                  <a:lnTo>
                    <a:pt x="5839" y="3870"/>
                  </a:lnTo>
                  <a:cubicBezTo>
                    <a:pt x="5769" y="3870"/>
                    <a:pt x="5714" y="3884"/>
                    <a:pt x="5659" y="3898"/>
                  </a:cubicBezTo>
                  <a:lnTo>
                    <a:pt x="5659" y="3773"/>
                  </a:lnTo>
                  <a:cubicBezTo>
                    <a:pt x="5659" y="3676"/>
                    <a:pt x="5645" y="3593"/>
                    <a:pt x="5631" y="3495"/>
                  </a:cubicBezTo>
                  <a:cubicBezTo>
                    <a:pt x="5548" y="2678"/>
                    <a:pt x="5215" y="2012"/>
                    <a:pt x="4937" y="1609"/>
                  </a:cubicBezTo>
                  <a:cubicBezTo>
                    <a:pt x="4799" y="1388"/>
                    <a:pt x="4716" y="1125"/>
                    <a:pt x="4716" y="861"/>
                  </a:cubicBezTo>
                  <a:lnTo>
                    <a:pt x="4716" y="182"/>
                  </a:lnTo>
                  <a:cubicBezTo>
                    <a:pt x="4716" y="84"/>
                    <a:pt x="4632" y="1"/>
                    <a:pt x="4536" y="1"/>
                  </a:cubicBezTo>
                  <a:cubicBezTo>
                    <a:pt x="4425" y="1"/>
                    <a:pt x="4342" y="84"/>
                    <a:pt x="4342" y="182"/>
                  </a:cubicBezTo>
                  <a:lnTo>
                    <a:pt x="4342" y="861"/>
                  </a:lnTo>
                  <a:cubicBezTo>
                    <a:pt x="4342" y="1193"/>
                    <a:pt x="4438" y="1526"/>
                    <a:pt x="4632" y="1818"/>
                  </a:cubicBezTo>
                  <a:cubicBezTo>
                    <a:pt x="4716" y="1929"/>
                    <a:pt x="4799" y="2081"/>
                    <a:pt x="4882" y="2234"/>
                  </a:cubicBezTo>
                  <a:cubicBezTo>
                    <a:pt x="4549" y="1998"/>
                    <a:pt x="4147" y="1873"/>
                    <a:pt x="3745" y="1873"/>
                  </a:cubicBezTo>
                  <a:lnTo>
                    <a:pt x="1914" y="1873"/>
                  </a:lnTo>
                  <a:cubicBezTo>
                    <a:pt x="1513" y="1873"/>
                    <a:pt x="1110" y="1998"/>
                    <a:pt x="791" y="2234"/>
                  </a:cubicBezTo>
                  <a:cubicBezTo>
                    <a:pt x="860" y="2068"/>
                    <a:pt x="958" y="1929"/>
                    <a:pt x="1027" y="1818"/>
                  </a:cubicBezTo>
                  <a:cubicBezTo>
                    <a:pt x="1221" y="1526"/>
                    <a:pt x="1318" y="1193"/>
                    <a:pt x="1318" y="861"/>
                  </a:cubicBezTo>
                  <a:lnTo>
                    <a:pt x="1318" y="182"/>
                  </a:lnTo>
                  <a:cubicBezTo>
                    <a:pt x="1318" y="84"/>
                    <a:pt x="1235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6"/>
            <p:cNvSpPr/>
            <p:nvPr/>
          </p:nvSpPr>
          <p:spPr>
            <a:xfrm>
              <a:off x="1965907" y="4295512"/>
              <a:ext cx="135609" cy="159164"/>
            </a:xfrm>
            <a:custGeom>
              <a:avLst/>
              <a:gdLst/>
              <a:ahLst/>
              <a:cxnLst/>
              <a:rect l="l" t="t" r="r" b="b"/>
              <a:pathLst>
                <a:path w="2844" h="3338" extrusionOk="0">
                  <a:moveTo>
                    <a:pt x="1040" y="2229"/>
                  </a:moveTo>
                  <a:cubicBezTo>
                    <a:pt x="1249" y="2229"/>
                    <a:pt x="1415" y="2395"/>
                    <a:pt x="1415" y="2589"/>
                  </a:cubicBezTo>
                  <a:lnTo>
                    <a:pt x="1415" y="2602"/>
                  </a:lnTo>
                  <a:lnTo>
                    <a:pt x="1415" y="2617"/>
                  </a:lnTo>
                  <a:cubicBezTo>
                    <a:pt x="1415" y="2811"/>
                    <a:pt x="1249" y="2977"/>
                    <a:pt x="1040" y="2977"/>
                  </a:cubicBezTo>
                  <a:lnTo>
                    <a:pt x="722" y="2977"/>
                  </a:lnTo>
                  <a:cubicBezTo>
                    <a:pt x="528" y="2977"/>
                    <a:pt x="361" y="2811"/>
                    <a:pt x="361" y="2617"/>
                  </a:cubicBezTo>
                  <a:lnTo>
                    <a:pt x="361" y="2589"/>
                  </a:lnTo>
                  <a:cubicBezTo>
                    <a:pt x="361" y="2395"/>
                    <a:pt x="528" y="2229"/>
                    <a:pt x="722" y="2229"/>
                  </a:cubicBezTo>
                  <a:close/>
                  <a:moveTo>
                    <a:pt x="1600" y="1"/>
                  </a:moveTo>
                  <a:cubicBezTo>
                    <a:pt x="1584" y="1"/>
                    <a:pt x="1569" y="4"/>
                    <a:pt x="1554" y="10"/>
                  </a:cubicBezTo>
                  <a:cubicBezTo>
                    <a:pt x="1471" y="23"/>
                    <a:pt x="1415" y="106"/>
                    <a:pt x="1415" y="189"/>
                  </a:cubicBezTo>
                  <a:lnTo>
                    <a:pt x="1415" y="1964"/>
                  </a:lnTo>
                  <a:cubicBezTo>
                    <a:pt x="1304" y="1896"/>
                    <a:pt x="1179" y="1868"/>
                    <a:pt x="1040" y="1868"/>
                  </a:cubicBezTo>
                  <a:lnTo>
                    <a:pt x="722" y="1868"/>
                  </a:lnTo>
                  <a:cubicBezTo>
                    <a:pt x="319" y="1868"/>
                    <a:pt x="1" y="2186"/>
                    <a:pt x="1" y="2589"/>
                  </a:cubicBezTo>
                  <a:lnTo>
                    <a:pt x="1" y="2617"/>
                  </a:lnTo>
                  <a:cubicBezTo>
                    <a:pt x="1" y="3018"/>
                    <a:pt x="319" y="3338"/>
                    <a:pt x="722" y="3338"/>
                  </a:cubicBezTo>
                  <a:lnTo>
                    <a:pt x="1040" y="3338"/>
                  </a:lnTo>
                  <a:cubicBezTo>
                    <a:pt x="1456" y="3338"/>
                    <a:pt x="1776" y="3018"/>
                    <a:pt x="1776" y="2617"/>
                  </a:cubicBezTo>
                  <a:lnTo>
                    <a:pt x="1776" y="2602"/>
                  </a:lnTo>
                  <a:lnTo>
                    <a:pt x="1776" y="2589"/>
                  </a:lnTo>
                  <a:lnTo>
                    <a:pt x="1776" y="605"/>
                  </a:lnTo>
                  <a:cubicBezTo>
                    <a:pt x="1872" y="661"/>
                    <a:pt x="1970" y="716"/>
                    <a:pt x="2094" y="759"/>
                  </a:cubicBezTo>
                  <a:cubicBezTo>
                    <a:pt x="2386" y="842"/>
                    <a:pt x="2455" y="1049"/>
                    <a:pt x="2455" y="1064"/>
                  </a:cubicBezTo>
                  <a:cubicBezTo>
                    <a:pt x="2490" y="1143"/>
                    <a:pt x="2561" y="1195"/>
                    <a:pt x="2640" y="1195"/>
                  </a:cubicBezTo>
                  <a:cubicBezTo>
                    <a:pt x="2657" y="1195"/>
                    <a:pt x="2674" y="1193"/>
                    <a:pt x="2691" y="1188"/>
                  </a:cubicBezTo>
                  <a:cubicBezTo>
                    <a:pt x="2788" y="1160"/>
                    <a:pt x="2843" y="1049"/>
                    <a:pt x="2815" y="953"/>
                  </a:cubicBezTo>
                  <a:cubicBezTo>
                    <a:pt x="2774" y="814"/>
                    <a:pt x="2593" y="522"/>
                    <a:pt x="2205" y="398"/>
                  </a:cubicBezTo>
                  <a:cubicBezTo>
                    <a:pt x="1900" y="315"/>
                    <a:pt x="1761" y="106"/>
                    <a:pt x="1748" y="93"/>
                  </a:cubicBezTo>
                  <a:cubicBezTo>
                    <a:pt x="1715" y="38"/>
                    <a:pt x="1657" y="1"/>
                    <a:pt x="1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6"/>
            <p:cNvSpPr/>
            <p:nvPr/>
          </p:nvSpPr>
          <p:spPr>
            <a:xfrm>
              <a:off x="1844218" y="4326506"/>
              <a:ext cx="35094" cy="97606"/>
            </a:xfrm>
            <a:custGeom>
              <a:avLst/>
              <a:gdLst/>
              <a:ahLst/>
              <a:cxnLst/>
              <a:rect l="l" t="t" r="r" b="b"/>
              <a:pathLst>
                <a:path w="736" h="2047" extrusionOk="0">
                  <a:moveTo>
                    <a:pt x="535" y="1"/>
                  </a:moveTo>
                  <a:cubicBezTo>
                    <a:pt x="486" y="1"/>
                    <a:pt x="438" y="18"/>
                    <a:pt x="403" y="53"/>
                  </a:cubicBezTo>
                  <a:cubicBezTo>
                    <a:pt x="140" y="316"/>
                    <a:pt x="1" y="649"/>
                    <a:pt x="1" y="1024"/>
                  </a:cubicBezTo>
                  <a:cubicBezTo>
                    <a:pt x="1" y="1384"/>
                    <a:pt x="140" y="1731"/>
                    <a:pt x="403" y="1995"/>
                  </a:cubicBezTo>
                  <a:cubicBezTo>
                    <a:pt x="438" y="2029"/>
                    <a:pt x="486" y="2046"/>
                    <a:pt x="535" y="2046"/>
                  </a:cubicBezTo>
                  <a:cubicBezTo>
                    <a:pt x="583" y="2046"/>
                    <a:pt x="632" y="2029"/>
                    <a:pt x="667" y="1995"/>
                  </a:cubicBezTo>
                  <a:cubicBezTo>
                    <a:pt x="735" y="1911"/>
                    <a:pt x="735" y="1800"/>
                    <a:pt x="667" y="1731"/>
                  </a:cubicBezTo>
                  <a:cubicBezTo>
                    <a:pt x="472" y="1536"/>
                    <a:pt x="375" y="1287"/>
                    <a:pt x="375" y="1024"/>
                  </a:cubicBezTo>
                  <a:cubicBezTo>
                    <a:pt x="375" y="760"/>
                    <a:pt x="472" y="510"/>
                    <a:pt x="667" y="316"/>
                  </a:cubicBezTo>
                  <a:cubicBezTo>
                    <a:pt x="735" y="247"/>
                    <a:pt x="735" y="122"/>
                    <a:pt x="667" y="53"/>
                  </a:cubicBezTo>
                  <a:cubicBezTo>
                    <a:pt x="632" y="18"/>
                    <a:pt x="583" y="1"/>
                    <a:pt x="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6"/>
            <p:cNvSpPr/>
            <p:nvPr/>
          </p:nvSpPr>
          <p:spPr>
            <a:xfrm>
              <a:off x="1801208" y="4296084"/>
              <a:ext cx="47683" cy="158592"/>
            </a:xfrm>
            <a:custGeom>
              <a:avLst/>
              <a:gdLst/>
              <a:ahLst/>
              <a:cxnLst/>
              <a:rect l="l" t="t" r="r" b="b"/>
              <a:pathLst>
                <a:path w="1000" h="3326" extrusionOk="0">
                  <a:moveTo>
                    <a:pt x="799" y="1"/>
                  </a:moveTo>
                  <a:cubicBezTo>
                    <a:pt x="750" y="1"/>
                    <a:pt x="702" y="18"/>
                    <a:pt x="667" y="53"/>
                  </a:cubicBezTo>
                  <a:cubicBezTo>
                    <a:pt x="237" y="482"/>
                    <a:pt x="1" y="1052"/>
                    <a:pt x="1" y="1662"/>
                  </a:cubicBezTo>
                  <a:cubicBezTo>
                    <a:pt x="1" y="2272"/>
                    <a:pt x="237" y="2840"/>
                    <a:pt x="667" y="3271"/>
                  </a:cubicBezTo>
                  <a:cubicBezTo>
                    <a:pt x="709" y="3298"/>
                    <a:pt x="750" y="3326"/>
                    <a:pt x="792" y="3326"/>
                  </a:cubicBezTo>
                  <a:cubicBezTo>
                    <a:pt x="847" y="3326"/>
                    <a:pt x="889" y="3298"/>
                    <a:pt x="931" y="3271"/>
                  </a:cubicBezTo>
                  <a:cubicBezTo>
                    <a:pt x="999" y="3187"/>
                    <a:pt x="999" y="3076"/>
                    <a:pt x="931" y="3006"/>
                  </a:cubicBezTo>
                  <a:cubicBezTo>
                    <a:pt x="182" y="2258"/>
                    <a:pt x="182" y="1052"/>
                    <a:pt x="931" y="316"/>
                  </a:cubicBezTo>
                  <a:cubicBezTo>
                    <a:pt x="999" y="247"/>
                    <a:pt x="999" y="122"/>
                    <a:pt x="931" y="53"/>
                  </a:cubicBezTo>
                  <a:cubicBezTo>
                    <a:pt x="896" y="18"/>
                    <a:pt x="847" y="1"/>
                    <a:pt x="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6"/>
            <p:cNvSpPr/>
            <p:nvPr/>
          </p:nvSpPr>
          <p:spPr>
            <a:xfrm>
              <a:off x="2104761" y="4585952"/>
              <a:ext cx="20551" cy="17547"/>
            </a:xfrm>
            <a:custGeom>
              <a:avLst/>
              <a:gdLst/>
              <a:ahLst/>
              <a:cxnLst/>
              <a:rect l="l" t="t" r="r" b="b"/>
              <a:pathLst>
                <a:path w="431" h="368" extrusionOk="0">
                  <a:moveTo>
                    <a:pt x="224" y="1"/>
                  </a:moveTo>
                  <a:cubicBezTo>
                    <a:pt x="185" y="1"/>
                    <a:pt x="145" y="12"/>
                    <a:pt x="112" y="34"/>
                  </a:cubicBezTo>
                  <a:cubicBezTo>
                    <a:pt x="29" y="89"/>
                    <a:pt x="1" y="200"/>
                    <a:pt x="56" y="284"/>
                  </a:cubicBezTo>
                  <a:cubicBezTo>
                    <a:pt x="101" y="337"/>
                    <a:pt x="163" y="368"/>
                    <a:pt x="224" y="368"/>
                  </a:cubicBezTo>
                  <a:cubicBezTo>
                    <a:pt x="257" y="368"/>
                    <a:pt x="290" y="359"/>
                    <a:pt x="319" y="339"/>
                  </a:cubicBezTo>
                  <a:cubicBezTo>
                    <a:pt x="403" y="284"/>
                    <a:pt x="430" y="173"/>
                    <a:pt x="375" y="76"/>
                  </a:cubicBezTo>
                  <a:cubicBezTo>
                    <a:pt x="341" y="26"/>
                    <a:pt x="283" y="1"/>
                    <a:pt x="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19;p40">
            <a:extLst>
              <a:ext uri="{FF2B5EF4-FFF2-40B4-BE49-F238E27FC236}">
                <a16:creationId xmlns:a16="http://schemas.microsoft.com/office/drawing/2014/main" id="{D223413A-0EDB-4646-A092-8A19F465ABEC}"/>
              </a:ext>
            </a:extLst>
          </p:cNvPr>
          <p:cNvGrpSpPr/>
          <p:nvPr/>
        </p:nvGrpSpPr>
        <p:grpSpPr>
          <a:xfrm>
            <a:off x="7044632" y="2143257"/>
            <a:ext cx="240229" cy="233993"/>
            <a:chOff x="5548725" y="1996100"/>
            <a:chExt cx="275650" cy="269950"/>
          </a:xfrm>
        </p:grpSpPr>
        <p:sp>
          <p:nvSpPr>
            <p:cNvPr id="106" name="Google Shape;1020;p40">
              <a:extLst>
                <a:ext uri="{FF2B5EF4-FFF2-40B4-BE49-F238E27FC236}">
                  <a16:creationId xmlns:a16="http://schemas.microsoft.com/office/drawing/2014/main" id="{20868A96-C287-4ABE-AD24-AC02489C43BA}"/>
                </a:ext>
              </a:extLst>
            </p:cNvPr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21;p40">
              <a:extLst>
                <a:ext uri="{FF2B5EF4-FFF2-40B4-BE49-F238E27FC236}">
                  <a16:creationId xmlns:a16="http://schemas.microsoft.com/office/drawing/2014/main" id="{ADD55FD2-C5D8-497C-A51B-58D93ADC79FD}"/>
                </a:ext>
              </a:extLst>
            </p:cNvPr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28;p40">
            <a:extLst>
              <a:ext uri="{FF2B5EF4-FFF2-40B4-BE49-F238E27FC236}">
                <a16:creationId xmlns:a16="http://schemas.microsoft.com/office/drawing/2014/main" id="{7CCF6BE6-71CF-418C-909E-03F609F45C75}"/>
              </a:ext>
            </a:extLst>
          </p:cNvPr>
          <p:cNvSpPr txBox="1"/>
          <p:nvPr/>
        </p:nvSpPr>
        <p:spPr>
          <a:xfrm>
            <a:off x="6109696" y="2187202"/>
            <a:ext cx="8589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Full playlist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109" name="Google Shape;697;p36">
            <a:extLst>
              <a:ext uri="{FF2B5EF4-FFF2-40B4-BE49-F238E27FC236}">
                <a16:creationId xmlns:a16="http://schemas.microsoft.com/office/drawing/2014/main" id="{93021A91-00C8-4846-98F1-DE47E0BC0A05}"/>
              </a:ext>
            </a:extLst>
          </p:cNvPr>
          <p:cNvSpPr/>
          <p:nvPr/>
        </p:nvSpPr>
        <p:spPr>
          <a:xfrm>
            <a:off x="5411862" y="1263362"/>
            <a:ext cx="2755258" cy="2736193"/>
          </a:xfrm>
          <a:prstGeom prst="roundRect">
            <a:avLst>
              <a:gd name="adj" fmla="val 12921"/>
            </a:avLst>
          </a:prstGeom>
          <a:solidFill>
            <a:schemeClr val="tx1"/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698;p36">
            <a:extLst>
              <a:ext uri="{FF2B5EF4-FFF2-40B4-BE49-F238E27FC236}">
                <a16:creationId xmlns:a16="http://schemas.microsoft.com/office/drawing/2014/main" id="{0E892882-23D2-4D42-A304-6AC76BE8790A}"/>
              </a:ext>
            </a:extLst>
          </p:cNvPr>
          <p:cNvSpPr/>
          <p:nvPr/>
        </p:nvSpPr>
        <p:spPr>
          <a:xfrm>
            <a:off x="5411787" y="1263361"/>
            <a:ext cx="2755258" cy="36330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700;p36">
            <a:extLst>
              <a:ext uri="{FF2B5EF4-FFF2-40B4-BE49-F238E27FC236}">
                <a16:creationId xmlns:a16="http://schemas.microsoft.com/office/drawing/2014/main" id="{F3469527-6A81-4BE7-96E0-4967F24FE13D}"/>
              </a:ext>
            </a:extLst>
          </p:cNvPr>
          <p:cNvGrpSpPr/>
          <p:nvPr/>
        </p:nvGrpSpPr>
        <p:grpSpPr>
          <a:xfrm>
            <a:off x="5544928" y="1413052"/>
            <a:ext cx="366543" cy="83545"/>
            <a:chOff x="729625" y="552000"/>
            <a:chExt cx="404650" cy="98100"/>
          </a:xfrm>
        </p:grpSpPr>
        <p:sp>
          <p:nvSpPr>
            <p:cNvPr id="112" name="Google Shape;701;p36">
              <a:extLst>
                <a:ext uri="{FF2B5EF4-FFF2-40B4-BE49-F238E27FC236}">
                  <a16:creationId xmlns:a16="http://schemas.microsoft.com/office/drawing/2014/main" id="{E3AC5619-1477-4A63-8E61-ED8E1380286C}"/>
                </a:ext>
              </a:extLst>
            </p:cNvPr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02;p36">
              <a:extLst>
                <a:ext uri="{FF2B5EF4-FFF2-40B4-BE49-F238E27FC236}">
                  <a16:creationId xmlns:a16="http://schemas.microsoft.com/office/drawing/2014/main" id="{E5316F57-1A1A-4DC3-9229-0C60D8D8BACB}"/>
                </a:ext>
              </a:extLst>
            </p:cNvPr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703;p36">
              <a:extLst>
                <a:ext uri="{FF2B5EF4-FFF2-40B4-BE49-F238E27FC236}">
                  <a16:creationId xmlns:a16="http://schemas.microsoft.com/office/drawing/2014/main" id="{AF8E5CC7-E967-45DE-A036-EE645FE71EFA}"/>
                </a:ext>
              </a:extLst>
            </p:cNvPr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292;p30">
            <a:extLst>
              <a:ext uri="{FF2B5EF4-FFF2-40B4-BE49-F238E27FC236}">
                <a16:creationId xmlns:a16="http://schemas.microsoft.com/office/drawing/2014/main" id="{A3D1FF82-9C5D-48BA-9F1F-B987E447B4B4}"/>
              </a:ext>
            </a:extLst>
          </p:cNvPr>
          <p:cNvSpPr txBox="1">
            <a:spLocks/>
          </p:cNvSpPr>
          <p:nvPr/>
        </p:nvSpPr>
        <p:spPr>
          <a:xfrm>
            <a:off x="5544928" y="1722551"/>
            <a:ext cx="2571443" cy="1992416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</a:rPr>
              <a:t>SELECT BILLING_CITY, SUM(TOTAL) AS TOTAL_AMOUNT</a:t>
            </a:r>
          </a:p>
          <a:p>
            <a:pPr>
              <a:spcAft>
                <a:spcPts val="1200"/>
              </a:spcAft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</a:rPr>
              <a:t>FROM INVOICE</a:t>
            </a:r>
          </a:p>
          <a:p>
            <a:pPr>
              <a:spcAft>
                <a:spcPts val="1200"/>
              </a:spcAft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</a:rPr>
              <a:t>GROUP BY BILLING_CITY</a:t>
            </a:r>
          </a:p>
          <a:p>
            <a:pPr>
              <a:spcAft>
                <a:spcPts val="1200"/>
              </a:spcAft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</a:rPr>
              <a:t>ORDER BY TOTAL_AMOUNT DESC</a:t>
            </a:r>
          </a:p>
          <a:p>
            <a:pPr>
              <a:spcAft>
                <a:spcPts val="1200"/>
              </a:spcAft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</a:rPr>
              <a:t>LIMIT 1;</a:t>
            </a:r>
          </a:p>
        </p:txBody>
      </p:sp>
      <p:sp>
        <p:nvSpPr>
          <p:cNvPr id="116" name="Google Shape;1342;p46">
            <a:extLst>
              <a:ext uri="{FF2B5EF4-FFF2-40B4-BE49-F238E27FC236}">
                <a16:creationId xmlns:a16="http://schemas.microsoft.com/office/drawing/2014/main" id="{04A1BAA4-0773-4072-8F7A-2BC5EB669D45}"/>
              </a:ext>
            </a:extLst>
          </p:cNvPr>
          <p:cNvSpPr txBox="1">
            <a:spLocks/>
          </p:cNvSpPr>
          <p:nvPr/>
        </p:nvSpPr>
        <p:spPr>
          <a:xfrm>
            <a:off x="2067573" y="990705"/>
            <a:ext cx="3602851" cy="250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r>
              <a:rPr lang="en-US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BASED ON THE HIGHEST SUM OF INVOICE TOTALS</a:t>
            </a:r>
          </a:p>
        </p:txBody>
      </p:sp>
    </p:spTree>
    <p:extLst>
      <p:ext uri="{BB962C8B-B14F-4D97-AF65-F5344CB8AC3E}">
        <p14:creationId xmlns:p14="http://schemas.microsoft.com/office/powerpoint/2010/main" val="287001926"/>
      </p:ext>
    </p:extLst>
  </p:cSld>
  <p:clrMapOvr>
    <a:masterClrMapping/>
  </p:clrMapOvr>
</p:sld>
</file>

<file path=ppt/theme/theme1.xml><?xml version="1.0" encoding="utf-8"?>
<a:theme xmlns:a="http://schemas.openxmlformats.org/drawingml/2006/main" name="Music Subject for High School: Sharing Our Music Playlists! by Slidesgo">
  <a:themeElements>
    <a:clrScheme name="Simple Light">
      <a:dk1>
        <a:srgbClr val="FFFFFF"/>
      </a:dk1>
      <a:lt1>
        <a:srgbClr val="353445"/>
      </a:lt1>
      <a:dk2>
        <a:srgbClr val="FF6A92"/>
      </a:dk2>
      <a:lt2>
        <a:srgbClr val="00B76C"/>
      </a:lt2>
      <a:accent1>
        <a:srgbClr val="FFB600"/>
      </a:accent1>
      <a:accent2>
        <a:srgbClr val="282733"/>
      </a:accent2>
      <a:accent3>
        <a:srgbClr val="DCDEE2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1730</Words>
  <Application>Microsoft Office PowerPoint</Application>
  <PresentationFormat>On-screen Show (16:9)</PresentationFormat>
  <Paragraphs>248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Lexend Deca</vt:lpstr>
      <vt:lpstr>Lexend Deca Medium</vt:lpstr>
      <vt:lpstr>Arial</vt:lpstr>
      <vt:lpstr>Metrophobic</vt:lpstr>
      <vt:lpstr>Music Subject for High School: Sharing Our Music Playlists! by Slidesgo</vt:lpstr>
      <vt:lpstr>Music Connect the People Online Music Store  Analysis</vt:lpstr>
      <vt:lpstr>PowerPoint Presentation</vt:lpstr>
      <vt:lpstr>Schema</vt:lpstr>
      <vt:lpstr>INSIGHTS</vt:lpstr>
      <vt:lpstr>01</vt:lpstr>
      <vt:lpstr>02</vt:lpstr>
      <vt:lpstr>COUNTRY WITH MOST INVOICE</vt:lpstr>
      <vt:lpstr>TOP 3 VALUES OF TOTAL INVOICE</vt:lpstr>
      <vt:lpstr>CITY THAT HAVE THE BEST CUSTOMERS</vt:lpstr>
      <vt:lpstr>144.54</vt:lpstr>
      <vt:lpstr>RETURN THE EMAIL, FIRST NAME, LAST NAME OF ALL ROCK GENRE MUSIC LISTNER.</vt:lpstr>
      <vt:lpstr>LET'S INVITE THE ARTISTS WHO HAVE WRITTEN THE MOST ROCK MUSIC IN OUR DATASET</vt:lpstr>
      <vt:lpstr>PowerPoint Presentation</vt:lpstr>
      <vt:lpstr>PowerPoint Presentation</vt:lpstr>
      <vt:lpstr>RETURN EACH COUNTRY ALONG WITH THE TOP GENRE. FOR COUNTRIES WHERE THE MAXIMUM NUMBER OF PURCHASES IS SHARED RETURN ALL GENRE</vt:lpstr>
      <vt:lpstr>DETERMINES THE CUSTOMER THAT HAS SPENT THE MOST ON MUSIC FOR EACH COUNTRY</vt:lpstr>
      <vt:lpstr>759.34</vt:lpstr>
      <vt:lpstr>Alanis Morissette &amp; Glenn Ballard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Connect the People Online Music Store  Analysis</dc:title>
  <cp:lastModifiedBy>Kamal Jangir</cp:lastModifiedBy>
  <cp:revision>29</cp:revision>
  <dcterms:modified xsi:type="dcterms:W3CDTF">2024-06-24T07:32:15Z</dcterms:modified>
</cp:coreProperties>
</file>