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1"/>
  </p:notesMasterIdLst>
  <p:sldIdLst>
    <p:sldId id="256" r:id="rId2"/>
    <p:sldId id="259" r:id="rId3"/>
    <p:sldId id="257" r:id="rId4"/>
    <p:sldId id="262" r:id="rId5"/>
    <p:sldId id="261" r:id="rId6"/>
    <p:sldId id="282" r:id="rId7"/>
    <p:sldId id="278" r:id="rId8"/>
    <p:sldId id="264" r:id="rId9"/>
    <p:sldId id="263" r:id="rId10"/>
  </p:sldIdLst>
  <p:sldSz cx="9144000" cy="5143500" type="screen16x9"/>
  <p:notesSz cx="6858000" cy="9144000"/>
  <p:embeddedFontLst>
    <p:embeddedFont>
      <p:font typeface="DM Sans" pitchFamily="2" charset="0"/>
      <p:regular r:id="rId12"/>
      <p:bold r:id="rId13"/>
      <p:italic r:id="rId14"/>
      <p:boldItalic r:id="rId15"/>
    </p:embeddedFont>
    <p:embeddedFont>
      <p:font typeface="Prosto One" panose="020B0604020202020204" charset="0"/>
      <p:regular r:id="rId16"/>
    </p:embeddedFont>
    <p:embeddedFont>
      <p:font typeface="Segoe UI" panose="020B0502040204020203"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4602422-17F3-4B6A-B2B4-4F7832588525}">
  <a:tblStyle styleId="{14602422-17F3-4B6A-B2B4-4F783258852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236"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DA\Projects\S&amp;P500\S&amp;P50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usin\Downloads\S&amp;P.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spPr>
            <a:ln w="28575" cap="rnd">
              <a:solidFill>
                <a:schemeClr val="tx1"/>
              </a:solidFill>
              <a:round/>
            </a:ln>
            <a:effectLst/>
          </c:spPr>
          <c:marker>
            <c:symbol val="none"/>
          </c:marker>
          <c:dLbls>
            <c:spPr>
              <a:noFill/>
              <a:ln>
                <a:noFill/>
              </a:ln>
              <a:effectLst>
                <a:outerShdw blurRad="50800" dist="38100" dir="16200000"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Index_Yearly!$C$2:$C$11</c:f>
              <c:numCache>
                <c:formatCode>General</c:formatCode>
                <c:ptCount val="10"/>
                <c:pt idx="0">
                  <c:v>2015</c:v>
                </c:pt>
                <c:pt idx="1">
                  <c:v>2016</c:v>
                </c:pt>
                <c:pt idx="2">
                  <c:v>2017</c:v>
                </c:pt>
                <c:pt idx="3">
                  <c:v>2018</c:v>
                </c:pt>
                <c:pt idx="4">
                  <c:v>2019</c:v>
                </c:pt>
                <c:pt idx="5">
                  <c:v>2020</c:v>
                </c:pt>
                <c:pt idx="6">
                  <c:v>2021</c:v>
                </c:pt>
                <c:pt idx="7">
                  <c:v>2022</c:v>
                </c:pt>
                <c:pt idx="8">
                  <c:v>2023</c:v>
                </c:pt>
                <c:pt idx="9">
                  <c:v>2024</c:v>
                </c:pt>
              </c:numCache>
            </c:numRef>
          </c:cat>
          <c:val>
            <c:numRef>
              <c:f>Index_Yearly!$D$2:$D$11</c:f>
              <c:numCache>
                <c:formatCode>General</c:formatCode>
                <c:ptCount val="10"/>
                <c:pt idx="1">
                  <c:v>194.88999999999987</c:v>
                </c:pt>
                <c:pt idx="2">
                  <c:v>434.7800000000002</c:v>
                </c:pt>
                <c:pt idx="3">
                  <c:v>-166.76000000000022</c:v>
                </c:pt>
                <c:pt idx="4">
                  <c:v>723.93000000000029</c:v>
                </c:pt>
                <c:pt idx="5">
                  <c:v>525.29</c:v>
                </c:pt>
                <c:pt idx="6">
                  <c:v>1010.1100000000001</c:v>
                </c:pt>
                <c:pt idx="7">
                  <c:v>-926.68000000000029</c:v>
                </c:pt>
                <c:pt idx="8">
                  <c:v>930.32999999999993</c:v>
                </c:pt>
                <c:pt idx="9">
                  <c:v>717.19999999999982</c:v>
                </c:pt>
              </c:numCache>
            </c:numRef>
          </c:val>
          <c:smooth val="1"/>
          <c:extLst>
            <c:ext xmlns:c16="http://schemas.microsoft.com/office/drawing/2014/chart" uri="{C3380CC4-5D6E-409C-BE32-E72D297353CC}">
              <c16:uniqueId val="{00000000-1D61-4989-A631-BA57F22ECAC4}"/>
            </c:ext>
          </c:extLst>
        </c:ser>
        <c:dLbls>
          <c:dLblPos val="t"/>
          <c:showLegendKey val="0"/>
          <c:showVal val="1"/>
          <c:showCatName val="0"/>
          <c:showSerName val="0"/>
          <c:showPercent val="0"/>
          <c:showBubbleSize val="0"/>
        </c:dLbls>
        <c:smooth val="0"/>
        <c:axId val="698778512"/>
        <c:axId val="1296037327"/>
      </c:lineChart>
      <c:catAx>
        <c:axId val="698778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Segoe UI" panose="020B0502040204020203" pitchFamily="34" charset="0"/>
                <a:ea typeface="+mn-ea"/>
                <a:cs typeface="Segoe UI" panose="020B0502040204020203" pitchFamily="34" charset="0"/>
              </a:defRPr>
            </a:pPr>
            <a:endParaRPr lang="en-US"/>
          </a:p>
        </c:txPr>
        <c:crossAx val="1296037327"/>
        <c:crosses val="autoZero"/>
        <c:auto val="1"/>
        <c:lblAlgn val="ctr"/>
        <c:lblOffset val="100"/>
        <c:noMultiLvlLbl val="0"/>
      </c:catAx>
      <c:valAx>
        <c:axId val="1296037327"/>
        <c:scaling>
          <c:orientation val="minMax"/>
        </c:scaling>
        <c:delete val="0"/>
        <c:axPos val="l"/>
        <c:majorGridlines>
          <c:spPr>
            <a:ln w="9525" cap="flat" cmpd="sng" algn="ctr">
              <a:solidFill>
                <a:schemeClr val="bg1">
                  <a:lumMod val="8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Segoe UI" panose="020B0502040204020203" pitchFamily="34" charset="0"/>
                <a:ea typeface="+mn-ea"/>
                <a:cs typeface="Segoe UI" panose="020B0502040204020203" pitchFamily="34" charset="0"/>
              </a:defRPr>
            </a:pPr>
            <a:endParaRPr lang="en-US"/>
          </a:p>
        </c:txPr>
        <c:crossAx val="698778512"/>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a:softEdge rad="88900"/>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rgbClr val="000548"/>
          </a:solidFill>
          <a:ln w="19050">
            <a:noFill/>
          </a:ln>
          <a:effectLst/>
        </c:spPr>
      </c:pivotFmt>
      <c:pivotFmt>
        <c:idx val="11"/>
        <c:spPr>
          <a:solidFill>
            <a:srgbClr val="29B6F6"/>
          </a:solidFill>
          <a:ln w="19050">
            <a:noFill/>
          </a:ln>
          <a:effectLst/>
        </c:spPr>
      </c:pivotFmt>
      <c:pivotFmt>
        <c:idx val="12"/>
        <c:spPr>
          <a:solidFill>
            <a:schemeClr val="accent1"/>
          </a:solidFill>
          <a:ln w="19050">
            <a:noFill/>
          </a:ln>
          <a:effectLst/>
        </c:spPr>
      </c:pivotFmt>
      <c:pivotFmt>
        <c:idx val="13"/>
        <c:spPr>
          <a:solidFill>
            <a:schemeClr val="accent1"/>
          </a:solidFill>
          <a:ln w="19050">
            <a:noFill/>
          </a:ln>
          <a:effectLst/>
        </c:spPr>
      </c:pivotFmt>
      <c:pivotFmt>
        <c:idx val="14"/>
        <c:spPr>
          <a:solidFill>
            <a:schemeClr val="accent1"/>
          </a:solidFill>
          <a:ln w="19050">
            <a:noFill/>
          </a:ln>
          <a:effectLst/>
        </c:spPr>
      </c:pivotFmt>
      <c:pivotFmt>
        <c:idx val="15"/>
        <c:spPr>
          <a:solidFill>
            <a:schemeClr val="accent1"/>
          </a:solidFill>
          <a:ln w="19050">
            <a:noFill/>
          </a:ln>
          <a:effectLst/>
        </c:spPr>
      </c:pivotFmt>
      <c:pivotFmt>
        <c:idx val="16"/>
        <c:spPr>
          <a:solidFill>
            <a:schemeClr val="accent1"/>
          </a:solidFill>
          <a:ln w="19050">
            <a:noFill/>
          </a:ln>
          <a:effectLst/>
        </c:spPr>
      </c:pivotFmt>
      <c:pivotFmt>
        <c:idx val="17"/>
        <c:spPr>
          <a:solidFill>
            <a:schemeClr val="accent1"/>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rgbClr val="000548"/>
          </a:solidFill>
          <a:ln w="19050">
            <a:noFill/>
          </a:ln>
          <a:effectLst/>
        </c:spPr>
      </c:pivotFmt>
      <c:pivotFmt>
        <c:idx val="19"/>
        <c:spPr>
          <a:solidFill>
            <a:srgbClr val="29B6F6"/>
          </a:solidFill>
          <a:ln w="19050">
            <a:noFill/>
          </a:ln>
          <a:effectLst/>
        </c:spPr>
      </c:pivotFmt>
      <c:pivotFmt>
        <c:idx val="20"/>
        <c:spPr>
          <a:solidFill>
            <a:schemeClr val="accent1"/>
          </a:solidFill>
          <a:ln w="19050">
            <a:noFill/>
          </a:ln>
          <a:effectLst/>
        </c:spPr>
      </c:pivotFmt>
      <c:pivotFmt>
        <c:idx val="21"/>
        <c:spPr>
          <a:solidFill>
            <a:schemeClr val="accent1"/>
          </a:solidFill>
          <a:ln w="19050">
            <a:noFill/>
          </a:ln>
          <a:effectLst/>
        </c:spPr>
      </c:pivotFmt>
      <c:pivotFmt>
        <c:idx val="22"/>
        <c:spPr>
          <a:solidFill>
            <a:schemeClr val="accent1"/>
          </a:solidFill>
          <a:ln w="19050">
            <a:noFill/>
          </a:ln>
          <a:effectLst/>
        </c:spPr>
      </c:pivotFmt>
      <c:pivotFmt>
        <c:idx val="23"/>
        <c:spPr>
          <a:solidFill>
            <a:schemeClr val="accent1"/>
          </a:solidFill>
          <a:ln w="19050">
            <a:noFill/>
          </a:ln>
          <a:effectLst/>
        </c:spPr>
      </c:pivotFmt>
      <c:pivotFmt>
        <c:idx val="24"/>
        <c:spPr>
          <a:solidFill>
            <a:schemeClr val="accent1"/>
          </a:solidFill>
          <a:ln w="19050">
            <a:noFill/>
          </a:ln>
          <a:effectLst/>
        </c:spPr>
      </c:pivotFmt>
    </c:pivotFmts>
    <c:plotArea>
      <c:layout>
        <c:manualLayout>
          <c:layoutTarget val="inner"/>
          <c:xMode val="edge"/>
          <c:yMode val="edge"/>
          <c:x val="4.0234008133778511E-2"/>
          <c:y val="0.17395447753351356"/>
          <c:w val="0.62294571116129405"/>
          <c:h val="0.81473816878802752"/>
        </c:manualLayout>
      </c:layout>
      <c:doughnutChart>
        <c:varyColors val="1"/>
        <c:ser>
          <c:idx val="0"/>
          <c:order val="0"/>
          <c:tx>
            <c:v>Total</c:v>
          </c:tx>
          <c:spPr>
            <a:ln>
              <a:noFill/>
            </a:ln>
          </c:spPr>
          <c:dPt>
            <c:idx val="0"/>
            <c:bubble3D val="0"/>
            <c:spPr>
              <a:solidFill>
                <a:srgbClr val="FFC000"/>
              </a:solidFill>
              <a:ln w="19050">
                <a:noFill/>
              </a:ln>
              <a:effectLst/>
            </c:spPr>
            <c:extLst>
              <c:ext xmlns:c16="http://schemas.microsoft.com/office/drawing/2014/chart" uri="{C3380CC4-5D6E-409C-BE32-E72D297353CC}">
                <c16:uniqueId val="{00000001-290F-42B9-BA48-939C085B017C}"/>
              </c:ext>
            </c:extLst>
          </c:dPt>
          <c:dPt>
            <c:idx val="1"/>
            <c:bubble3D val="0"/>
            <c:spPr>
              <a:solidFill>
                <a:srgbClr val="29B6F6"/>
              </a:solidFill>
              <a:ln w="19050">
                <a:noFill/>
              </a:ln>
              <a:effectLst/>
            </c:spPr>
            <c:extLst>
              <c:ext xmlns:c16="http://schemas.microsoft.com/office/drawing/2014/chart" uri="{C3380CC4-5D6E-409C-BE32-E72D297353CC}">
                <c16:uniqueId val="{00000003-290F-42B9-BA48-939C085B017C}"/>
              </c:ext>
            </c:extLst>
          </c:dPt>
          <c:dPt>
            <c:idx val="2"/>
            <c:bubble3D val="0"/>
            <c:spPr>
              <a:solidFill>
                <a:schemeClr val="accent3"/>
              </a:solidFill>
              <a:ln w="19050">
                <a:noFill/>
              </a:ln>
              <a:effectLst/>
            </c:spPr>
            <c:extLst>
              <c:ext xmlns:c16="http://schemas.microsoft.com/office/drawing/2014/chart" uri="{C3380CC4-5D6E-409C-BE32-E72D297353CC}">
                <c16:uniqueId val="{00000005-290F-42B9-BA48-939C085B017C}"/>
              </c:ext>
            </c:extLst>
          </c:dPt>
          <c:dPt>
            <c:idx val="3"/>
            <c:bubble3D val="0"/>
            <c:spPr>
              <a:solidFill>
                <a:schemeClr val="accent4"/>
              </a:solidFill>
              <a:ln w="19050">
                <a:noFill/>
              </a:ln>
              <a:effectLst/>
            </c:spPr>
            <c:extLst>
              <c:ext xmlns:c16="http://schemas.microsoft.com/office/drawing/2014/chart" uri="{C3380CC4-5D6E-409C-BE32-E72D297353CC}">
                <c16:uniqueId val="{00000007-290F-42B9-BA48-939C085B017C}"/>
              </c:ext>
            </c:extLst>
          </c:dPt>
          <c:dPt>
            <c:idx val="4"/>
            <c:bubble3D val="0"/>
            <c:spPr>
              <a:solidFill>
                <a:schemeClr val="accent5"/>
              </a:solidFill>
              <a:ln w="19050">
                <a:noFill/>
              </a:ln>
              <a:effectLst/>
            </c:spPr>
            <c:extLst>
              <c:ext xmlns:c16="http://schemas.microsoft.com/office/drawing/2014/chart" uri="{C3380CC4-5D6E-409C-BE32-E72D297353CC}">
                <c16:uniqueId val="{00000009-290F-42B9-BA48-939C085B017C}"/>
              </c:ext>
            </c:extLst>
          </c:dPt>
          <c:dPt>
            <c:idx val="5"/>
            <c:bubble3D val="0"/>
            <c:spPr>
              <a:solidFill>
                <a:schemeClr val="accent6"/>
              </a:solidFill>
              <a:ln w="19050">
                <a:noFill/>
              </a:ln>
              <a:effectLst/>
            </c:spPr>
            <c:extLst>
              <c:ext xmlns:c16="http://schemas.microsoft.com/office/drawing/2014/chart" uri="{C3380CC4-5D6E-409C-BE32-E72D297353CC}">
                <c16:uniqueId val="{0000000B-290F-42B9-BA48-939C085B017C}"/>
              </c:ext>
            </c:extLst>
          </c:dPt>
          <c:dPt>
            <c:idx val="6"/>
            <c:bubble3D val="0"/>
            <c:spPr>
              <a:solidFill>
                <a:schemeClr val="accent1">
                  <a:lumMod val="60000"/>
                </a:schemeClr>
              </a:solidFill>
              <a:ln w="19050">
                <a:noFill/>
              </a:ln>
              <a:effectLst/>
            </c:spPr>
            <c:extLst>
              <c:ext xmlns:c16="http://schemas.microsoft.com/office/drawing/2014/chart" uri="{C3380CC4-5D6E-409C-BE32-E72D297353CC}">
                <c16:uniqueId val="{0000000D-290F-42B9-BA48-939C085B017C}"/>
              </c:ext>
            </c:extLst>
          </c:dPt>
          <c:cat>
            <c:strLit>
              <c:ptCount val="7"/>
              <c:pt idx="0">
                <c:v>United States</c:v>
              </c:pt>
              <c:pt idx="1">
                <c:v>Ireland</c:v>
              </c:pt>
              <c:pt idx="2">
                <c:v>Switzerland</c:v>
              </c:pt>
              <c:pt idx="3">
                <c:v>United Kingdom</c:v>
              </c:pt>
              <c:pt idx="4">
                <c:v>Bermuda</c:v>
              </c:pt>
              <c:pt idx="5">
                <c:v>Canada</c:v>
              </c:pt>
              <c:pt idx="6">
                <c:v>Netherlands</c:v>
              </c:pt>
            </c:strLit>
          </c:cat>
          <c:val>
            <c:numLit>
              <c:formatCode>General</c:formatCode>
              <c:ptCount val="7"/>
              <c:pt idx="0">
                <c:v>449</c:v>
              </c:pt>
              <c:pt idx="1">
                <c:v>9</c:v>
              </c:pt>
              <c:pt idx="2">
                <c:v>4</c:v>
              </c:pt>
              <c:pt idx="3">
                <c:v>3</c:v>
              </c:pt>
              <c:pt idx="4">
                <c:v>2</c:v>
              </c:pt>
              <c:pt idx="5">
                <c:v>1</c:v>
              </c:pt>
              <c:pt idx="6">
                <c:v>1</c:v>
              </c:pt>
            </c:numLit>
          </c:val>
          <c:extLst>
            <c:ext xmlns:c16="http://schemas.microsoft.com/office/drawing/2014/chart" uri="{C3380CC4-5D6E-409C-BE32-E72D297353CC}">
              <c16:uniqueId val="{0000000E-290F-42B9-BA48-939C085B017C}"/>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67612177681296337"/>
          <c:y val="0.20894440844252643"/>
          <c:w val="0.29820269025762741"/>
          <c:h val="0.7412304942325265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[S&amp;P.xlsx]Calculations!PivotTable7</c:name>
    <c:fmtId val="20"/>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000548"/>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000548"/>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000548"/>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Calculations!$M$24</c:f>
              <c:strCache>
                <c:ptCount val="1"/>
                <c:pt idx="0">
                  <c:v>Total</c:v>
                </c:pt>
              </c:strCache>
            </c:strRef>
          </c:tx>
          <c:spPr>
            <a:solidFill>
              <a:schemeClr val="tx2">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Calculations!$L$25:$L$30</c:f>
              <c:strCache>
                <c:ptCount val="5"/>
                <c:pt idx="0">
                  <c:v>WMT</c:v>
                </c:pt>
                <c:pt idx="1">
                  <c:v>AMZN</c:v>
                </c:pt>
                <c:pt idx="2">
                  <c:v>ACN</c:v>
                </c:pt>
                <c:pt idx="3">
                  <c:v>UPS</c:v>
                </c:pt>
                <c:pt idx="4">
                  <c:v>HD</c:v>
                </c:pt>
              </c:strCache>
            </c:strRef>
          </c:cat>
          <c:val>
            <c:numRef>
              <c:f>Calculations!$M$25:$M$30</c:f>
              <c:numCache>
                <c:formatCode>General</c:formatCode>
                <c:ptCount val="5"/>
                <c:pt idx="0">
                  <c:v>2100000</c:v>
                </c:pt>
                <c:pt idx="1">
                  <c:v>1525000</c:v>
                </c:pt>
                <c:pt idx="2">
                  <c:v>742000</c:v>
                </c:pt>
                <c:pt idx="3">
                  <c:v>500000</c:v>
                </c:pt>
                <c:pt idx="4">
                  <c:v>465000</c:v>
                </c:pt>
              </c:numCache>
            </c:numRef>
          </c:val>
          <c:extLst>
            <c:ext xmlns:c16="http://schemas.microsoft.com/office/drawing/2014/chart" uri="{C3380CC4-5D6E-409C-BE32-E72D297353CC}">
              <c16:uniqueId val="{00000000-6C3E-40C1-ABA6-86D51602FB24}"/>
            </c:ext>
          </c:extLst>
        </c:ser>
        <c:dLbls>
          <c:dLblPos val="outEnd"/>
          <c:showLegendKey val="0"/>
          <c:showVal val="1"/>
          <c:showCatName val="0"/>
          <c:showSerName val="0"/>
          <c:showPercent val="0"/>
          <c:showBubbleSize val="0"/>
        </c:dLbls>
        <c:gapWidth val="219"/>
        <c:overlap val="-27"/>
        <c:axId val="813222607"/>
        <c:axId val="813223567"/>
      </c:barChart>
      <c:catAx>
        <c:axId val="8132226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solidFill>
                <a:latin typeface="+mn-lt"/>
                <a:ea typeface="+mn-ea"/>
                <a:cs typeface="+mn-cs"/>
              </a:defRPr>
            </a:pPr>
            <a:endParaRPr lang="en-US"/>
          </a:p>
        </c:txPr>
        <c:crossAx val="813223567"/>
        <c:crosses val="autoZero"/>
        <c:auto val="1"/>
        <c:lblAlgn val="ctr"/>
        <c:lblOffset val="100"/>
        <c:noMultiLvlLbl val="0"/>
      </c:catAx>
      <c:valAx>
        <c:axId val="813223567"/>
        <c:scaling>
          <c:orientation val="minMax"/>
        </c:scaling>
        <c:delete val="0"/>
        <c:axPos val="l"/>
        <c:majorGridlines>
          <c:spPr>
            <a:ln w="9525" cap="flat" cmpd="sng" algn="ctr">
              <a:solidFill>
                <a:schemeClr val="bg1">
                  <a:lumMod val="7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solidFill>
                <a:latin typeface="+mn-lt"/>
                <a:ea typeface="+mn-ea"/>
                <a:cs typeface="+mn-cs"/>
              </a:defRPr>
            </a:pPr>
            <a:endParaRPr lang="en-US"/>
          </a:p>
        </c:txPr>
        <c:crossAx val="8132226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lang="en-US" sz="900" b="0" i="0" u="none" strike="noStrike" kern="1200" baseline="0">
          <a:solidFill>
            <a:schemeClr val="tx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5fc2159df3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5fc2159df3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33f6155f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33f6155f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1dd46dd1d67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1dd46dd1d67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ed9256fe6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ed9256fe6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2"/>
        <p:cNvGrpSpPr/>
        <p:nvPr/>
      </p:nvGrpSpPr>
      <p:grpSpPr>
        <a:xfrm>
          <a:off x="0" y="0"/>
          <a:ext cx="0" cy="0"/>
          <a:chOff x="0" y="0"/>
          <a:chExt cx="0" cy="0"/>
        </a:xfrm>
      </p:grpSpPr>
      <p:sp>
        <p:nvSpPr>
          <p:cNvPr id="1753" name="Google Shape;1753;g1dd46dd1d67_2_10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4" name="Google Shape;1754;g1dd46dd1d67_2_10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4"/>
        <p:cNvGrpSpPr/>
        <p:nvPr/>
      </p:nvGrpSpPr>
      <p:grpSpPr>
        <a:xfrm>
          <a:off x="0" y="0"/>
          <a:ext cx="0" cy="0"/>
          <a:chOff x="0" y="0"/>
          <a:chExt cx="0" cy="0"/>
        </a:xfrm>
      </p:grpSpPr>
      <p:sp>
        <p:nvSpPr>
          <p:cNvPr id="1655" name="Google Shape;1655;g1dd46dd1d67_2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6" name="Google Shape;1656;g1dd46dd1d67_2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g1dd46dd1d67_2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9" name="Google Shape;1389;g1dd46dd1d67_2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378" name="Google Shape;1378;g1dd46dd1d67_2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 name="Google Shape;1379;g1dd46dd1d67_2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1" y="-1"/>
            <a:ext cx="9144003" cy="5143501"/>
          </a:xfrm>
          <a:prstGeom prst="rect">
            <a:avLst/>
          </a:prstGeom>
          <a:noFill/>
          <a:ln>
            <a:noFill/>
          </a:ln>
        </p:spPr>
      </p:pic>
      <p:sp>
        <p:nvSpPr>
          <p:cNvPr id="10" name="Google Shape;10;p2"/>
          <p:cNvSpPr txBox="1">
            <a:spLocks noGrp="1"/>
          </p:cNvSpPr>
          <p:nvPr>
            <p:ph type="ctrTitle"/>
          </p:nvPr>
        </p:nvSpPr>
        <p:spPr>
          <a:xfrm>
            <a:off x="913254" y="1165700"/>
            <a:ext cx="4948500" cy="2336400"/>
          </a:xfrm>
          <a:prstGeom prst="rect">
            <a:avLst/>
          </a:prstGeom>
        </p:spPr>
        <p:txBody>
          <a:bodyPr spcFirstLastPara="1" wrap="square" lIns="91425" tIns="91425" rIns="91425" bIns="91425" anchor="b" anchorCtr="0">
            <a:noAutofit/>
          </a:bodyPr>
          <a:lstStyle>
            <a:lvl1pPr lvl="0" algn="l">
              <a:spcBef>
                <a:spcPts val="0"/>
              </a:spcBef>
              <a:spcAft>
                <a:spcPts val="0"/>
              </a:spcAft>
              <a:buSzPts val="52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13254" y="3502000"/>
            <a:ext cx="42555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sz="1600">
                <a:latin typeface="DM Sans"/>
                <a:ea typeface="DM Sans"/>
                <a:cs typeface="DM Sans"/>
                <a:sym typeface="DM Sans"/>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89"/>
        <p:cNvGrpSpPr/>
        <p:nvPr/>
      </p:nvGrpSpPr>
      <p:grpSpPr>
        <a:xfrm>
          <a:off x="0" y="0"/>
          <a:ext cx="0" cy="0"/>
          <a:chOff x="0" y="0"/>
          <a:chExt cx="0" cy="0"/>
        </a:xfrm>
      </p:grpSpPr>
      <p:pic>
        <p:nvPicPr>
          <p:cNvPr id="90" name="Google Shape;90;p19"/>
          <p:cNvPicPr preferRelativeResize="0"/>
          <p:nvPr/>
        </p:nvPicPr>
        <p:blipFill>
          <a:blip r:embed="rId2">
            <a:alphaModFix/>
          </a:blip>
          <a:stretch>
            <a:fillRect/>
          </a:stretch>
        </p:blipFill>
        <p:spPr>
          <a:xfrm rot="10800000" flipH="1">
            <a:off x="-1" y="-1"/>
            <a:ext cx="9144003" cy="5143501"/>
          </a:xfrm>
          <a:prstGeom prst="rect">
            <a:avLst/>
          </a:prstGeom>
          <a:noFill/>
          <a:ln>
            <a:noFill/>
          </a:ln>
        </p:spPr>
      </p:pic>
      <p:sp>
        <p:nvSpPr>
          <p:cNvPr id="91" name="Google Shape;91;p19"/>
          <p:cNvSpPr txBox="1">
            <a:spLocks noGrp="1"/>
          </p:cNvSpPr>
          <p:nvPr>
            <p:ph type="title"/>
          </p:nvPr>
        </p:nvSpPr>
        <p:spPr>
          <a:xfrm>
            <a:off x="716618" y="1676700"/>
            <a:ext cx="3314400" cy="646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2" name="Google Shape;92;p19"/>
          <p:cNvSpPr txBox="1">
            <a:spLocks noGrp="1"/>
          </p:cNvSpPr>
          <p:nvPr>
            <p:ph type="subTitle" idx="1"/>
          </p:nvPr>
        </p:nvSpPr>
        <p:spPr>
          <a:xfrm>
            <a:off x="716618" y="2323200"/>
            <a:ext cx="3314400" cy="114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CUSTOM_8_1">
    <p:spTree>
      <p:nvGrpSpPr>
        <p:cNvPr id="1" name="Shape 159"/>
        <p:cNvGrpSpPr/>
        <p:nvPr/>
      </p:nvGrpSpPr>
      <p:grpSpPr>
        <a:xfrm>
          <a:off x="0" y="0"/>
          <a:ext cx="0" cy="0"/>
          <a:chOff x="0" y="0"/>
          <a:chExt cx="0" cy="0"/>
        </a:xfrm>
      </p:grpSpPr>
      <p:pic>
        <p:nvPicPr>
          <p:cNvPr id="160" name="Google Shape;160;p28"/>
          <p:cNvPicPr preferRelativeResize="0"/>
          <p:nvPr/>
        </p:nvPicPr>
        <p:blipFill>
          <a:blip r:embed="rId2">
            <a:alphaModFix/>
          </a:blip>
          <a:stretch>
            <a:fillRect/>
          </a:stretch>
        </p:blipFill>
        <p:spPr>
          <a:xfrm rot="10800000">
            <a:off x="-1" y="-1"/>
            <a:ext cx="9144003" cy="5143501"/>
          </a:xfrm>
          <a:prstGeom prst="rect">
            <a:avLst/>
          </a:prstGeom>
          <a:noFill/>
          <a:ln>
            <a:noFill/>
          </a:ln>
        </p:spPr>
      </p:pic>
      <p:sp>
        <p:nvSpPr>
          <p:cNvPr id="161" name="Google Shape;161;p28"/>
          <p:cNvSpPr txBox="1">
            <a:spLocks noGrp="1"/>
          </p:cNvSpPr>
          <p:nvPr>
            <p:ph type="title" hasCustomPrompt="1"/>
          </p:nvPr>
        </p:nvSpPr>
        <p:spPr>
          <a:xfrm>
            <a:off x="2223600" y="552112"/>
            <a:ext cx="4696800" cy="8772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2" name="Google Shape;162;p28"/>
          <p:cNvSpPr txBox="1">
            <a:spLocks noGrp="1"/>
          </p:cNvSpPr>
          <p:nvPr>
            <p:ph type="subTitle" idx="1"/>
          </p:nvPr>
        </p:nvSpPr>
        <p:spPr>
          <a:xfrm>
            <a:off x="2223600" y="1353101"/>
            <a:ext cx="4696800" cy="431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63" name="Google Shape;163;p28"/>
          <p:cNvSpPr txBox="1">
            <a:spLocks noGrp="1"/>
          </p:cNvSpPr>
          <p:nvPr>
            <p:ph type="title" idx="2" hasCustomPrompt="1"/>
          </p:nvPr>
        </p:nvSpPr>
        <p:spPr>
          <a:xfrm>
            <a:off x="2223600" y="1964268"/>
            <a:ext cx="4696800" cy="8772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4" name="Google Shape;164;p28"/>
          <p:cNvSpPr txBox="1">
            <a:spLocks noGrp="1"/>
          </p:cNvSpPr>
          <p:nvPr>
            <p:ph type="subTitle" idx="3"/>
          </p:nvPr>
        </p:nvSpPr>
        <p:spPr>
          <a:xfrm>
            <a:off x="2223600" y="2765282"/>
            <a:ext cx="4696800" cy="431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65" name="Google Shape;165;p28"/>
          <p:cNvSpPr txBox="1">
            <a:spLocks noGrp="1"/>
          </p:cNvSpPr>
          <p:nvPr>
            <p:ph type="title" idx="4" hasCustomPrompt="1"/>
          </p:nvPr>
        </p:nvSpPr>
        <p:spPr>
          <a:xfrm>
            <a:off x="2223600" y="3376449"/>
            <a:ext cx="4696800" cy="8772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6" name="Google Shape;166;p28"/>
          <p:cNvSpPr txBox="1">
            <a:spLocks noGrp="1"/>
          </p:cNvSpPr>
          <p:nvPr>
            <p:ph type="subTitle" idx="5"/>
          </p:nvPr>
        </p:nvSpPr>
        <p:spPr>
          <a:xfrm>
            <a:off x="2223600" y="4177463"/>
            <a:ext cx="4696800" cy="431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72"/>
        <p:cNvGrpSpPr/>
        <p:nvPr/>
      </p:nvGrpSpPr>
      <p:grpSpPr>
        <a:xfrm>
          <a:off x="0" y="0"/>
          <a:ext cx="0" cy="0"/>
          <a:chOff x="0" y="0"/>
          <a:chExt cx="0" cy="0"/>
        </a:xfrm>
      </p:grpSpPr>
      <p:pic>
        <p:nvPicPr>
          <p:cNvPr id="173" name="Google Shape;173;p30"/>
          <p:cNvPicPr preferRelativeResize="0"/>
          <p:nvPr/>
        </p:nvPicPr>
        <p:blipFill>
          <a:blip r:embed="rId2">
            <a:alphaModFix/>
          </a:blip>
          <a:stretch>
            <a:fillRect/>
          </a:stretch>
        </p:blipFill>
        <p:spPr>
          <a:xfrm rot="10800000">
            <a:off x="-1" y="-1"/>
            <a:ext cx="9144003" cy="514350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174"/>
        <p:cNvGrpSpPr/>
        <p:nvPr/>
      </p:nvGrpSpPr>
      <p:grpSpPr>
        <a:xfrm>
          <a:off x="0" y="0"/>
          <a:ext cx="0" cy="0"/>
          <a:chOff x="0" y="0"/>
          <a:chExt cx="0" cy="0"/>
        </a:xfrm>
      </p:grpSpPr>
      <p:pic>
        <p:nvPicPr>
          <p:cNvPr id="175" name="Google Shape;175;p31"/>
          <p:cNvPicPr preferRelativeResize="0"/>
          <p:nvPr/>
        </p:nvPicPr>
        <p:blipFill>
          <a:blip r:embed="rId2">
            <a:alphaModFix/>
          </a:blip>
          <a:stretch>
            <a:fillRect/>
          </a:stretch>
        </p:blipFill>
        <p:spPr>
          <a:xfrm flipH="1">
            <a:off x="-1" y="-1"/>
            <a:ext cx="9144003" cy="51435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rot="10800000">
            <a:off x="-1" y="-1"/>
            <a:ext cx="9144003" cy="5143501"/>
          </a:xfrm>
          <a:prstGeom prst="rect">
            <a:avLst/>
          </a:prstGeom>
          <a:noFill/>
          <a:ln>
            <a:noFill/>
          </a:ln>
        </p:spPr>
      </p:pic>
      <p:sp>
        <p:nvSpPr>
          <p:cNvPr id="14" name="Google Shape;14;p3"/>
          <p:cNvSpPr txBox="1">
            <a:spLocks noGrp="1"/>
          </p:cNvSpPr>
          <p:nvPr>
            <p:ph type="title"/>
          </p:nvPr>
        </p:nvSpPr>
        <p:spPr>
          <a:xfrm>
            <a:off x="713225" y="2372400"/>
            <a:ext cx="4272000" cy="9543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13225" y="1492800"/>
            <a:ext cx="1116300" cy="1108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713225" y="3250500"/>
            <a:ext cx="4272000" cy="4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pic>
        <p:nvPicPr>
          <p:cNvPr id="18" name="Google Shape;18;p4"/>
          <p:cNvPicPr preferRelativeResize="0"/>
          <p:nvPr/>
        </p:nvPicPr>
        <p:blipFill>
          <a:blip r:embed="rId2">
            <a:alphaModFix/>
          </a:blip>
          <a:stretch>
            <a:fillRect/>
          </a:stretch>
        </p:blipFill>
        <p:spPr>
          <a:xfrm flipH="1">
            <a:off x="-1" y="-1"/>
            <a:ext cx="9144003" cy="5143501"/>
          </a:xfrm>
          <a:prstGeom prst="rect">
            <a:avLst/>
          </a:prstGeom>
          <a:noFill/>
          <a:ln>
            <a:noFill/>
          </a:ln>
        </p:spPr>
      </p:pic>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 name="Google Shape;20;p4"/>
          <p:cNvSpPr txBox="1">
            <a:spLocks noGrp="1"/>
          </p:cNvSpPr>
          <p:nvPr>
            <p:ph type="subTitle" idx="1"/>
          </p:nvPr>
        </p:nvSpPr>
        <p:spPr>
          <a:xfrm>
            <a:off x="720000" y="1177225"/>
            <a:ext cx="7704000" cy="314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pic>
        <p:nvPicPr>
          <p:cNvPr id="29" name="Google Shape;29;p6"/>
          <p:cNvPicPr preferRelativeResize="0"/>
          <p:nvPr/>
        </p:nvPicPr>
        <p:blipFill>
          <a:blip r:embed="rId2">
            <a:alphaModFix/>
          </a:blip>
          <a:stretch>
            <a:fillRect/>
          </a:stretch>
        </p:blipFill>
        <p:spPr>
          <a:xfrm rot="10800000" flipH="1">
            <a:off x="-1" y="-1"/>
            <a:ext cx="9144003" cy="5143501"/>
          </a:xfrm>
          <a:prstGeom prst="rect">
            <a:avLst/>
          </a:prstGeom>
          <a:noFill/>
          <a:ln>
            <a:noFill/>
          </a:ln>
        </p:spPr>
      </p:pic>
      <p:sp>
        <p:nvSpPr>
          <p:cNvPr id="30" name="Google Shape;30;p6"/>
          <p:cNvSpPr txBox="1">
            <a:spLocks noGrp="1"/>
          </p:cNvSpPr>
          <p:nvPr>
            <p:ph type="title"/>
          </p:nvPr>
        </p:nvSpPr>
        <p:spPr>
          <a:xfrm>
            <a:off x="1757250" y="445025"/>
            <a:ext cx="5629500" cy="1108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pic>
        <p:nvPicPr>
          <p:cNvPr id="39" name="Google Shape;39;p9"/>
          <p:cNvPicPr preferRelativeResize="0"/>
          <p:nvPr/>
        </p:nvPicPr>
        <p:blipFill>
          <a:blip r:embed="rId2">
            <a:alphaModFix/>
          </a:blip>
          <a:stretch>
            <a:fillRect/>
          </a:stretch>
        </p:blipFill>
        <p:spPr>
          <a:xfrm rot="10800000">
            <a:off x="-1" y="-1"/>
            <a:ext cx="9144003" cy="5143501"/>
          </a:xfrm>
          <a:prstGeom prst="rect">
            <a:avLst/>
          </a:prstGeom>
          <a:noFill/>
          <a:ln>
            <a:noFill/>
          </a:ln>
        </p:spPr>
      </p:pic>
      <p:sp>
        <p:nvSpPr>
          <p:cNvPr id="40" name="Google Shape;40;p9"/>
          <p:cNvSpPr txBox="1">
            <a:spLocks noGrp="1"/>
          </p:cNvSpPr>
          <p:nvPr>
            <p:ph type="title"/>
          </p:nvPr>
        </p:nvSpPr>
        <p:spPr>
          <a:xfrm>
            <a:off x="720000" y="1413525"/>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1" name="Google Shape;41;p9"/>
          <p:cNvSpPr txBox="1">
            <a:spLocks noGrp="1"/>
          </p:cNvSpPr>
          <p:nvPr>
            <p:ph type="subTitle" idx="1"/>
          </p:nvPr>
        </p:nvSpPr>
        <p:spPr>
          <a:xfrm>
            <a:off x="720000" y="3508800"/>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pic>
        <p:nvPicPr>
          <p:cNvPr id="46" name="Google Shape;46;p11"/>
          <p:cNvPicPr preferRelativeResize="0"/>
          <p:nvPr/>
        </p:nvPicPr>
        <p:blipFill>
          <a:blip r:embed="rId2">
            <a:alphaModFix/>
          </a:blip>
          <a:stretch>
            <a:fillRect/>
          </a:stretch>
        </p:blipFill>
        <p:spPr>
          <a:xfrm rot="10800000" flipH="1">
            <a:off x="-1" y="-1"/>
            <a:ext cx="9144003" cy="5143501"/>
          </a:xfrm>
          <a:prstGeom prst="rect">
            <a:avLst/>
          </a:prstGeom>
          <a:noFill/>
          <a:ln>
            <a:noFill/>
          </a:ln>
        </p:spPr>
      </p:pic>
      <p:sp>
        <p:nvSpPr>
          <p:cNvPr id="47" name="Google Shape;47;p11"/>
          <p:cNvSpPr txBox="1">
            <a:spLocks noGrp="1"/>
          </p:cNvSpPr>
          <p:nvPr>
            <p:ph type="title" hasCustomPrompt="1"/>
          </p:nvPr>
        </p:nvSpPr>
        <p:spPr>
          <a:xfrm>
            <a:off x="1284000" y="687025"/>
            <a:ext cx="6576000" cy="11082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8" name="Google Shape;48;p11"/>
          <p:cNvSpPr txBox="1">
            <a:spLocks noGrp="1"/>
          </p:cNvSpPr>
          <p:nvPr>
            <p:ph type="subTitle" idx="1"/>
          </p:nvPr>
        </p:nvSpPr>
        <p:spPr>
          <a:xfrm>
            <a:off x="1284000" y="1795225"/>
            <a:ext cx="6576000" cy="43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1"/>
        <p:cNvGrpSpPr/>
        <p:nvPr/>
      </p:nvGrpSpPr>
      <p:grpSpPr>
        <a:xfrm>
          <a:off x="0" y="0"/>
          <a:ext cx="0" cy="0"/>
          <a:chOff x="0" y="0"/>
          <a:chExt cx="0" cy="0"/>
        </a:xfrm>
      </p:grpSpPr>
      <p:pic>
        <p:nvPicPr>
          <p:cNvPr id="72" name="Google Shape;72;p14"/>
          <p:cNvPicPr preferRelativeResize="0"/>
          <p:nvPr/>
        </p:nvPicPr>
        <p:blipFill>
          <a:blip r:embed="rId2">
            <a:alphaModFix/>
          </a:blip>
          <a:stretch>
            <a:fillRect/>
          </a:stretch>
        </p:blipFill>
        <p:spPr>
          <a:xfrm flipH="1">
            <a:off x="-1" y="-1"/>
            <a:ext cx="9144003" cy="5143501"/>
          </a:xfrm>
          <a:prstGeom prst="rect">
            <a:avLst/>
          </a:prstGeom>
          <a:noFill/>
          <a:ln>
            <a:noFill/>
          </a:ln>
        </p:spPr>
      </p:pic>
      <p:sp>
        <p:nvSpPr>
          <p:cNvPr id="73" name="Google Shape;73;p14"/>
          <p:cNvSpPr txBox="1">
            <a:spLocks noGrp="1"/>
          </p:cNvSpPr>
          <p:nvPr>
            <p:ph type="title"/>
          </p:nvPr>
        </p:nvSpPr>
        <p:spPr>
          <a:xfrm>
            <a:off x="3952075" y="3710700"/>
            <a:ext cx="4478700" cy="4926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4" name="Google Shape;74;p14"/>
          <p:cNvSpPr txBox="1">
            <a:spLocks noGrp="1"/>
          </p:cNvSpPr>
          <p:nvPr>
            <p:ph type="subTitle" idx="1"/>
          </p:nvPr>
        </p:nvSpPr>
        <p:spPr>
          <a:xfrm>
            <a:off x="3952075" y="940200"/>
            <a:ext cx="4478700" cy="2770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 name="Shape 84"/>
        <p:cNvGrpSpPr/>
        <p:nvPr/>
      </p:nvGrpSpPr>
      <p:grpSpPr>
        <a:xfrm>
          <a:off x="0" y="0"/>
          <a:ext cx="0" cy="0"/>
          <a:chOff x="0" y="0"/>
          <a:chExt cx="0" cy="0"/>
        </a:xfrm>
      </p:grpSpPr>
      <p:pic>
        <p:nvPicPr>
          <p:cNvPr id="85" name="Google Shape;85;p18"/>
          <p:cNvPicPr preferRelativeResize="0"/>
          <p:nvPr/>
        </p:nvPicPr>
        <p:blipFill>
          <a:blip r:embed="rId2">
            <a:alphaModFix/>
          </a:blip>
          <a:stretch>
            <a:fillRect/>
          </a:stretch>
        </p:blipFill>
        <p:spPr>
          <a:xfrm>
            <a:off x="-1" y="-1"/>
            <a:ext cx="9144003" cy="5143501"/>
          </a:xfrm>
          <a:prstGeom prst="rect">
            <a:avLst/>
          </a:prstGeom>
          <a:noFill/>
          <a:ln>
            <a:noFill/>
          </a:ln>
        </p:spPr>
      </p:pic>
      <p:sp>
        <p:nvSpPr>
          <p:cNvPr id="86" name="Google Shape;86;p18"/>
          <p:cNvSpPr txBox="1">
            <a:spLocks noGrp="1"/>
          </p:cNvSpPr>
          <p:nvPr>
            <p:ph type="title"/>
          </p:nvPr>
        </p:nvSpPr>
        <p:spPr>
          <a:xfrm>
            <a:off x="635550" y="1269600"/>
            <a:ext cx="3986700" cy="1708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7" name="Google Shape;87;p18"/>
          <p:cNvSpPr txBox="1">
            <a:spLocks noGrp="1"/>
          </p:cNvSpPr>
          <p:nvPr>
            <p:ph type="subTitle" idx="1"/>
          </p:nvPr>
        </p:nvSpPr>
        <p:spPr>
          <a:xfrm>
            <a:off x="635550" y="2978100"/>
            <a:ext cx="3986700" cy="8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 name="Google Shape;88;p18"/>
          <p:cNvSpPr>
            <a:spLocks noGrp="1"/>
          </p:cNvSpPr>
          <p:nvPr>
            <p:ph type="pic" idx="2"/>
          </p:nvPr>
        </p:nvSpPr>
        <p:spPr>
          <a:xfrm flipH="1">
            <a:off x="5257798" y="0"/>
            <a:ext cx="3886200" cy="5148000"/>
          </a:xfrm>
          <a:prstGeom prst="rect">
            <a:avLst/>
          </a:prstGeom>
          <a:noFill/>
          <a:ln w="9525" cap="flat" cmpd="sng">
            <a:solidFill>
              <a:schemeClr val="dk1"/>
            </a:solidFill>
            <a:prstDash val="solid"/>
            <a:round/>
            <a:headEnd type="none" w="sm" len="sm"/>
            <a:tailEnd type="none" w="sm" len="sm"/>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Prosto One"/>
              <a:buNone/>
              <a:defRPr sz="3000" b="1">
                <a:solidFill>
                  <a:schemeClr val="dk1"/>
                </a:solidFill>
                <a:latin typeface="Prosto One"/>
                <a:ea typeface="Prosto One"/>
                <a:cs typeface="Prosto One"/>
                <a:sym typeface="Prosto One"/>
              </a:defRPr>
            </a:lvl1pPr>
            <a:lvl2pPr lvl="1" algn="ctr" rtl="0">
              <a:spcBef>
                <a:spcPts val="0"/>
              </a:spcBef>
              <a:spcAft>
                <a:spcPts val="0"/>
              </a:spcAft>
              <a:buClr>
                <a:schemeClr val="dk1"/>
              </a:buClr>
              <a:buSzPts val="3000"/>
              <a:buFont typeface="Prosto One"/>
              <a:buNone/>
              <a:defRPr sz="3000" b="1">
                <a:solidFill>
                  <a:schemeClr val="dk1"/>
                </a:solidFill>
                <a:latin typeface="Prosto One"/>
                <a:ea typeface="Prosto One"/>
                <a:cs typeface="Prosto One"/>
                <a:sym typeface="Prosto One"/>
              </a:defRPr>
            </a:lvl2pPr>
            <a:lvl3pPr lvl="2" algn="ctr" rtl="0">
              <a:spcBef>
                <a:spcPts val="0"/>
              </a:spcBef>
              <a:spcAft>
                <a:spcPts val="0"/>
              </a:spcAft>
              <a:buClr>
                <a:schemeClr val="dk1"/>
              </a:buClr>
              <a:buSzPts val="3000"/>
              <a:buFont typeface="Prosto One"/>
              <a:buNone/>
              <a:defRPr sz="3000" b="1">
                <a:solidFill>
                  <a:schemeClr val="dk1"/>
                </a:solidFill>
                <a:latin typeface="Prosto One"/>
                <a:ea typeface="Prosto One"/>
                <a:cs typeface="Prosto One"/>
                <a:sym typeface="Prosto One"/>
              </a:defRPr>
            </a:lvl3pPr>
            <a:lvl4pPr lvl="3" algn="ctr" rtl="0">
              <a:spcBef>
                <a:spcPts val="0"/>
              </a:spcBef>
              <a:spcAft>
                <a:spcPts val="0"/>
              </a:spcAft>
              <a:buClr>
                <a:schemeClr val="dk1"/>
              </a:buClr>
              <a:buSzPts val="3000"/>
              <a:buFont typeface="Prosto One"/>
              <a:buNone/>
              <a:defRPr sz="3000" b="1">
                <a:solidFill>
                  <a:schemeClr val="dk1"/>
                </a:solidFill>
                <a:latin typeface="Prosto One"/>
                <a:ea typeface="Prosto One"/>
                <a:cs typeface="Prosto One"/>
                <a:sym typeface="Prosto One"/>
              </a:defRPr>
            </a:lvl4pPr>
            <a:lvl5pPr lvl="4" algn="ctr" rtl="0">
              <a:spcBef>
                <a:spcPts val="0"/>
              </a:spcBef>
              <a:spcAft>
                <a:spcPts val="0"/>
              </a:spcAft>
              <a:buClr>
                <a:schemeClr val="dk1"/>
              </a:buClr>
              <a:buSzPts val="3000"/>
              <a:buFont typeface="Prosto One"/>
              <a:buNone/>
              <a:defRPr sz="3000" b="1">
                <a:solidFill>
                  <a:schemeClr val="dk1"/>
                </a:solidFill>
                <a:latin typeface="Prosto One"/>
                <a:ea typeface="Prosto One"/>
                <a:cs typeface="Prosto One"/>
                <a:sym typeface="Prosto One"/>
              </a:defRPr>
            </a:lvl5pPr>
            <a:lvl6pPr lvl="5" algn="ctr" rtl="0">
              <a:spcBef>
                <a:spcPts val="0"/>
              </a:spcBef>
              <a:spcAft>
                <a:spcPts val="0"/>
              </a:spcAft>
              <a:buClr>
                <a:schemeClr val="dk1"/>
              </a:buClr>
              <a:buSzPts val="3000"/>
              <a:buFont typeface="Prosto One"/>
              <a:buNone/>
              <a:defRPr sz="3000" b="1">
                <a:solidFill>
                  <a:schemeClr val="dk1"/>
                </a:solidFill>
                <a:latin typeface="Prosto One"/>
                <a:ea typeface="Prosto One"/>
                <a:cs typeface="Prosto One"/>
                <a:sym typeface="Prosto One"/>
              </a:defRPr>
            </a:lvl6pPr>
            <a:lvl7pPr lvl="6" algn="ctr" rtl="0">
              <a:spcBef>
                <a:spcPts val="0"/>
              </a:spcBef>
              <a:spcAft>
                <a:spcPts val="0"/>
              </a:spcAft>
              <a:buClr>
                <a:schemeClr val="dk1"/>
              </a:buClr>
              <a:buSzPts val="3000"/>
              <a:buFont typeface="Prosto One"/>
              <a:buNone/>
              <a:defRPr sz="3000" b="1">
                <a:solidFill>
                  <a:schemeClr val="dk1"/>
                </a:solidFill>
                <a:latin typeface="Prosto One"/>
                <a:ea typeface="Prosto One"/>
                <a:cs typeface="Prosto One"/>
                <a:sym typeface="Prosto One"/>
              </a:defRPr>
            </a:lvl7pPr>
            <a:lvl8pPr lvl="7" algn="ctr" rtl="0">
              <a:spcBef>
                <a:spcPts val="0"/>
              </a:spcBef>
              <a:spcAft>
                <a:spcPts val="0"/>
              </a:spcAft>
              <a:buClr>
                <a:schemeClr val="dk1"/>
              </a:buClr>
              <a:buSzPts val="3000"/>
              <a:buFont typeface="Prosto One"/>
              <a:buNone/>
              <a:defRPr sz="3000" b="1">
                <a:solidFill>
                  <a:schemeClr val="dk1"/>
                </a:solidFill>
                <a:latin typeface="Prosto One"/>
                <a:ea typeface="Prosto One"/>
                <a:cs typeface="Prosto One"/>
                <a:sym typeface="Prosto One"/>
              </a:defRPr>
            </a:lvl8pPr>
            <a:lvl9pPr lvl="8" algn="ctr" rtl="0">
              <a:spcBef>
                <a:spcPts val="0"/>
              </a:spcBef>
              <a:spcAft>
                <a:spcPts val="0"/>
              </a:spcAft>
              <a:buClr>
                <a:schemeClr val="dk1"/>
              </a:buClr>
              <a:buSzPts val="3000"/>
              <a:buFont typeface="Prosto One"/>
              <a:buNone/>
              <a:defRPr sz="3000" b="1">
                <a:solidFill>
                  <a:schemeClr val="dk1"/>
                </a:solidFill>
                <a:latin typeface="Prosto One"/>
                <a:ea typeface="Prosto One"/>
                <a:cs typeface="Prosto One"/>
                <a:sym typeface="Prosto One"/>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7" r:id="rId6"/>
    <p:sldLayoutId id="2147483658" r:id="rId7"/>
    <p:sldLayoutId id="2147483660" r:id="rId8"/>
    <p:sldLayoutId id="2147483664" r:id="rId9"/>
    <p:sldLayoutId id="2147483665" r:id="rId10"/>
    <p:sldLayoutId id="2147483674" r:id="rId11"/>
    <p:sldLayoutId id="2147483676" r:id="rId12"/>
    <p:sldLayoutId id="2147483677"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www.linkedin.com/in/kamaljangir/" TargetMode="External"/><Relationship Id="rId7" Type="http://schemas.openxmlformats.org/officeDocument/2006/relationships/hyperlink" Target="https://kamaljangir1.github.io/" TargetMode="External"/><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hyperlink" Target="https://github.com/kamaljangir1"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3" name="Picture 12">
            <a:extLst>
              <a:ext uri="{FF2B5EF4-FFF2-40B4-BE49-F238E27FC236}">
                <a16:creationId xmlns:a16="http://schemas.microsoft.com/office/drawing/2014/main" id="{2BE16037-2D84-CA72-3658-2F7B5D642629}"/>
              </a:ext>
            </a:extLst>
          </p:cNvPr>
          <p:cNvPicPr>
            <a:picLocks noChangeAspect="1"/>
          </p:cNvPicPr>
          <p:nvPr/>
        </p:nvPicPr>
        <p:blipFill>
          <a:blip r:embed="rId3"/>
          <a:stretch>
            <a:fillRect/>
          </a:stretch>
        </p:blipFill>
        <p:spPr>
          <a:xfrm>
            <a:off x="2805020" y="23002"/>
            <a:ext cx="5143500" cy="3429000"/>
          </a:xfrm>
          <a:prstGeom prst="rect">
            <a:avLst/>
          </a:prstGeom>
        </p:spPr>
      </p:pic>
      <p:pic>
        <p:nvPicPr>
          <p:cNvPr id="9" name="Picture 8">
            <a:extLst>
              <a:ext uri="{FF2B5EF4-FFF2-40B4-BE49-F238E27FC236}">
                <a16:creationId xmlns:a16="http://schemas.microsoft.com/office/drawing/2014/main" id="{F536FF0A-639E-4619-9E78-7F5DFF5124E8}"/>
              </a:ext>
            </a:extLst>
          </p:cNvPr>
          <p:cNvPicPr>
            <a:picLocks noChangeAspect="1"/>
          </p:cNvPicPr>
          <p:nvPr/>
        </p:nvPicPr>
        <p:blipFill>
          <a:blip r:embed="rId4"/>
          <a:stretch>
            <a:fillRect/>
          </a:stretch>
        </p:blipFill>
        <p:spPr>
          <a:xfrm>
            <a:off x="744095" y="8072"/>
            <a:ext cx="3242151" cy="5143216"/>
          </a:xfrm>
          <a:prstGeom prst="rect">
            <a:avLst/>
          </a:prstGeom>
        </p:spPr>
      </p:pic>
      <p:sp>
        <p:nvSpPr>
          <p:cNvPr id="187" name="Google Shape;187;p35"/>
          <p:cNvSpPr txBox="1">
            <a:spLocks noGrp="1"/>
          </p:cNvSpPr>
          <p:nvPr>
            <p:ph type="subTitle" idx="1"/>
          </p:nvPr>
        </p:nvSpPr>
        <p:spPr>
          <a:xfrm>
            <a:off x="934563" y="2877862"/>
            <a:ext cx="42555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Standard and Poor's 500</a:t>
            </a:r>
          </a:p>
        </p:txBody>
      </p:sp>
      <p:grpSp>
        <p:nvGrpSpPr>
          <p:cNvPr id="188" name="Google Shape;188;p35"/>
          <p:cNvGrpSpPr/>
          <p:nvPr/>
        </p:nvGrpSpPr>
        <p:grpSpPr>
          <a:xfrm>
            <a:off x="5190063" y="707772"/>
            <a:ext cx="3129437" cy="3115732"/>
            <a:chOff x="6109073" y="1241665"/>
            <a:chExt cx="2321695" cy="2660169"/>
          </a:xfrm>
        </p:grpSpPr>
        <p:sp>
          <p:nvSpPr>
            <p:cNvPr id="189" name="Google Shape;189;p35"/>
            <p:cNvSpPr/>
            <p:nvPr/>
          </p:nvSpPr>
          <p:spPr>
            <a:xfrm flipH="1">
              <a:off x="6501886" y="1273826"/>
              <a:ext cx="190" cy="121"/>
            </a:xfrm>
            <a:custGeom>
              <a:avLst/>
              <a:gdLst/>
              <a:ahLst/>
              <a:cxnLst/>
              <a:rect l="l" t="t" r="r" b="b"/>
              <a:pathLst>
                <a:path w="11" h="7" extrusionOk="0">
                  <a:moveTo>
                    <a:pt x="0" y="0"/>
                  </a:moveTo>
                  <a:lnTo>
                    <a:pt x="0" y="0"/>
                  </a:lnTo>
                  <a:cubicBezTo>
                    <a:pt x="5" y="2"/>
                    <a:pt x="7" y="5"/>
                    <a:pt x="11" y="7"/>
                  </a:cubicBezTo>
                  <a:cubicBezTo>
                    <a:pt x="9" y="2"/>
                    <a:pt x="5" y="0"/>
                    <a:pt x="0" y="0"/>
                  </a:cubicBezTo>
                  <a:close/>
                </a:path>
              </a:pathLst>
            </a:custGeom>
            <a:solidFill>
              <a:srgbClr val="96AC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5"/>
            <p:cNvSpPr/>
            <p:nvPr/>
          </p:nvSpPr>
          <p:spPr>
            <a:xfrm flipH="1">
              <a:off x="6483791" y="1479800"/>
              <a:ext cx="1896789" cy="2422035"/>
            </a:xfrm>
            <a:custGeom>
              <a:avLst/>
              <a:gdLst/>
              <a:ahLst/>
              <a:cxnLst/>
              <a:rect l="l" t="t" r="r" b="b"/>
              <a:pathLst>
                <a:path w="109641" h="140002" extrusionOk="0">
                  <a:moveTo>
                    <a:pt x="109430" y="1"/>
                  </a:moveTo>
                  <a:lnTo>
                    <a:pt x="0" y="63168"/>
                  </a:lnTo>
                  <a:lnTo>
                    <a:pt x="216" y="138029"/>
                  </a:lnTo>
                  <a:cubicBezTo>
                    <a:pt x="222" y="139282"/>
                    <a:pt x="848" y="140001"/>
                    <a:pt x="1755" y="140001"/>
                  </a:cubicBezTo>
                  <a:cubicBezTo>
                    <a:pt x="2130" y="140001"/>
                    <a:pt x="2554" y="139878"/>
                    <a:pt x="3002" y="139619"/>
                  </a:cubicBezTo>
                  <a:lnTo>
                    <a:pt x="106877" y="79638"/>
                  </a:lnTo>
                  <a:cubicBezTo>
                    <a:pt x="108403" y="78759"/>
                    <a:pt x="109641" y="76624"/>
                    <a:pt x="109641" y="74857"/>
                  </a:cubicBezTo>
                  <a:lnTo>
                    <a:pt x="109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5"/>
            <p:cNvSpPr/>
            <p:nvPr/>
          </p:nvSpPr>
          <p:spPr>
            <a:xfrm flipH="1">
              <a:off x="6487441" y="1270678"/>
              <a:ext cx="1893623" cy="1301946"/>
            </a:xfrm>
            <a:custGeom>
              <a:avLst/>
              <a:gdLst/>
              <a:ahLst/>
              <a:cxnLst/>
              <a:rect l="l" t="t" r="r" b="b"/>
              <a:pathLst>
                <a:path w="109458" h="75257" extrusionOk="0">
                  <a:moveTo>
                    <a:pt x="107889" y="1"/>
                  </a:moveTo>
                  <a:cubicBezTo>
                    <a:pt x="107514" y="1"/>
                    <a:pt x="107091" y="123"/>
                    <a:pt x="106644" y="383"/>
                  </a:cubicBezTo>
                  <a:lnTo>
                    <a:pt x="2771" y="60351"/>
                  </a:lnTo>
                  <a:cubicBezTo>
                    <a:pt x="1237" y="61239"/>
                    <a:pt x="1" y="63377"/>
                    <a:pt x="1" y="65138"/>
                  </a:cubicBezTo>
                  <a:lnTo>
                    <a:pt x="28" y="75256"/>
                  </a:lnTo>
                  <a:lnTo>
                    <a:pt x="109458" y="12089"/>
                  </a:lnTo>
                  <a:lnTo>
                    <a:pt x="109423" y="1965"/>
                  </a:lnTo>
                  <a:cubicBezTo>
                    <a:pt x="109422" y="721"/>
                    <a:pt x="108797" y="1"/>
                    <a:pt x="1078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5"/>
            <p:cNvSpPr/>
            <p:nvPr/>
          </p:nvSpPr>
          <p:spPr>
            <a:xfrm flipH="1">
              <a:off x="6502215" y="1241665"/>
              <a:ext cx="1928552" cy="2656830"/>
            </a:xfrm>
            <a:custGeom>
              <a:avLst/>
              <a:gdLst/>
              <a:ahLst/>
              <a:cxnLst/>
              <a:rect l="l" t="t" r="r" b="b"/>
              <a:pathLst>
                <a:path w="111477" h="153574" extrusionOk="0">
                  <a:moveTo>
                    <a:pt x="111452" y="1840"/>
                  </a:moveTo>
                  <a:lnTo>
                    <a:pt x="111475" y="1853"/>
                  </a:lnTo>
                  <a:lnTo>
                    <a:pt x="111477" y="1853"/>
                  </a:lnTo>
                  <a:cubicBezTo>
                    <a:pt x="111468" y="1848"/>
                    <a:pt x="111460" y="1844"/>
                    <a:pt x="111452" y="1840"/>
                  </a:cubicBezTo>
                  <a:close/>
                  <a:moveTo>
                    <a:pt x="107805" y="0"/>
                  </a:moveTo>
                  <a:cubicBezTo>
                    <a:pt x="107782" y="11"/>
                    <a:pt x="107763" y="11"/>
                    <a:pt x="107748" y="11"/>
                  </a:cubicBezTo>
                  <a:cubicBezTo>
                    <a:pt x="107731" y="11"/>
                    <a:pt x="107718" y="13"/>
                    <a:pt x="107694" y="13"/>
                  </a:cubicBezTo>
                  <a:cubicBezTo>
                    <a:pt x="107662" y="24"/>
                    <a:pt x="107637" y="24"/>
                    <a:pt x="107603" y="26"/>
                  </a:cubicBezTo>
                  <a:cubicBezTo>
                    <a:pt x="107521" y="39"/>
                    <a:pt x="107443" y="58"/>
                    <a:pt x="107355" y="79"/>
                  </a:cubicBezTo>
                  <a:cubicBezTo>
                    <a:pt x="107321" y="92"/>
                    <a:pt x="107285" y="105"/>
                    <a:pt x="107255" y="113"/>
                  </a:cubicBezTo>
                  <a:cubicBezTo>
                    <a:pt x="107218" y="124"/>
                    <a:pt x="107191" y="137"/>
                    <a:pt x="107154" y="150"/>
                  </a:cubicBezTo>
                  <a:cubicBezTo>
                    <a:pt x="107110" y="162"/>
                    <a:pt x="107078" y="173"/>
                    <a:pt x="107033" y="188"/>
                  </a:cubicBezTo>
                  <a:cubicBezTo>
                    <a:pt x="106909" y="246"/>
                    <a:pt x="106772" y="307"/>
                    <a:pt x="106642" y="382"/>
                  </a:cubicBezTo>
                  <a:lnTo>
                    <a:pt x="2760" y="60359"/>
                  </a:lnTo>
                  <a:cubicBezTo>
                    <a:pt x="2590" y="60461"/>
                    <a:pt x="2415" y="60580"/>
                    <a:pt x="2244" y="60717"/>
                  </a:cubicBezTo>
                  <a:cubicBezTo>
                    <a:pt x="2186" y="60762"/>
                    <a:pt x="2131" y="60817"/>
                    <a:pt x="2069" y="60873"/>
                  </a:cubicBezTo>
                  <a:cubicBezTo>
                    <a:pt x="1992" y="60937"/>
                    <a:pt x="1911" y="60999"/>
                    <a:pt x="1845" y="61069"/>
                  </a:cubicBezTo>
                  <a:cubicBezTo>
                    <a:pt x="1802" y="61106"/>
                    <a:pt x="1774" y="61142"/>
                    <a:pt x="1742" y="61180"/>
                  </a:cubicBezTo>
                  <a:cubicBezTo>
                    <a:pt x="1708" y="61212"/>
                    <a:pt x="1674" y="61249"/>
                    <a:pt x="1638" y="61287"/>
                  </a:cubicBezTo>
                  <a:cubicBezTo>
                    <a:pt x="1606" y="61319"/>
                    <a:pt x="1574" y="61357"/>
                    <a:pt x="1544" y="61394"/>
                  </a:cubicBezTo>
                  <a:cubicBezTo>
                    <a:pt x="1465" y="61488"/>
                    <a:pt x="1386" y="61575"/>
                    <a:pt x="1311" y="61665"/>
                  </a:cubicBezTo>
                  <a:cubicBezTo>
                    <a:pt x="1286" y="61699"/>
                    <a:pt x="1262" y="61737"/>
                    <a:pt x="1234" y="61769"/>
                  </a:cubicBezTo>
                  <a:cubicBezTo>
                    <a:pt x="1228" y="61789"/>
                    <a:pt x="1207" y="61808"/>
                    <a:pt x="1194" y="61825"/>
                  </a:cubicBezTo>
                  <a:cubicBezTo>
                    <a:pt x="1175" y="61857"/>
                    <a:pt x="1147" y="61889"/>
                    <a:pt x="1128" y="61921"/>
                  </a:cubicBezTo>
                  <a:cubicBezTo>
                    <a:pt x="1070" y="62002"/>
                    <a:pt x="1023" y="62079"/>
                    <a:pt x="963" y="62160"/>
                  </a:cubicBezTo>
                  <a:cubicBezTo>
                    <a:pt x="921" y="62239"/>
                    <a:pt x="871" y="62314"/>
                    <a:pt x="827" y="62397"/>
                  </a:cubicBezTo>
                  <a:cubicBezTo>
                    <a:pt x="822" y="62403"/>
                    <a:pt x="816" y="62414"/>
                    <a:pt x="810" y="62416"/>
                  </a:cubicBezTo>
                  <a:cubicBezTo>
                    <a:pt x="805" y="62420"/>
                    <a:pt x="805" y="62423"/>
                    <a:pt x="795" y="62427"/>
                  </a:cubicBezTo>
                  <a:cubicBezTo>
                    <a:pt x="763" y="62495"/>
                    <a:pt x="735" y="62561"/>
                    <a:pt x="696" y="62623"/>
                  </a:cubicBezTo>
                  <a:cubicBezTo>
                    <a:pt x="654" y="62709"/>
                    <a:pt x="609" y="62785"/>
                    <a:pt x="568" y="62862"/>
                  </a:cubicBezTo>
                  <a:cubicBezTo>
                    <a:pt x="538" y="62937"/>
                    <a:pt x="504" y="63010"/>
                    <a:pt x="477" y="63080"/>
                  </a:cubicBezTo>
                  <a:cubicBezTo>
                    <a:pt x="470" y="63080"/>
                    <a:pt x="470" y="63091"/>
                    <a:pt x="470" y="63093"/>
                  </a:cubicBezTo>
                  <a:cubicBezTo>
                    <a:pt x="464" y="63093"/>
                    <a:pt x="464" y="63104"/>
                    <a:pt x="464" y="63104"/>
                  </a:cubicBezTo>
                  <a:cubicBezTo>
                    <a:pt x="430" y="63187"/>
                    <a:pt x="393" y="63272"/>
                    <a:pt x="363" y="63353"/>
                  </a:cubicBezTo>
                  <a:cubicBezTo>
                    <a:pt x="323" y="63437"/>
                    <a:pt x="293" y="63530"/>
                    <a:pt x="265" y="63618"/>
                  </a:cubicBezTo>
                  <a:cubicBezTo>
                    <a:pt x="257" y="63661"/>
                    <a:pt x="235" y="63701"/>
                    <a:pt x="233" y="63740"/>
                  </a:cubicBezTo>
                  <a:cubicBezTo>
                    <a:pt x="227" y="63767"/>
                    <a:pt x="212" y="63787"/>
                    <a:pt x="210" y="63806"/>
                  </a:cubicBezTo>
                  <a:cubicBezTo>
                    <a:pt x="199" y="63838"/>
                    <a:pt x="193" y="63870"/>
                    <a:pt x="180" y="63900"/>
                  </a:cubicBezTo>
                  <a:cubicBezTo>
                    <a:pt x="152" y="64006"/>
                    <a:pt x="120" y="64113"/>
                    <a:pt x="105" y="64216"/>
                  </a:cubicBezTo>
                  <a:cubicBezTo>
                    <a:pt x="88" y="64284"/>
                    <a:pt x="82" y="64344"/>
                    <a:pt x="69" y="64408"/>
                  </a:cubicBezTo>
                  <a:cubicBezTo>
                    <a:pt x="69" y="64444"/>
                    <a:pt x="54" y="64472"/>
                    <a:pt x="52" y="64504"/>
                  </a:cubicBezTo>
                  <a:cubicBezTo>
                    <a:pt x="52" y="64536"/>
                    <a:pt x="41" y="64570"/>
                    <a:pt x="39" y="64598"/>
                  </a:cubicBezTo>
                  <a:cubicBezTo>
                    <a:pt x="11" y="64779"/>
                    <a:pt x="1" y="64965"/>
                    <a:pt x="1" y="65140"/>
                  </a:cubicBezTo>
                  <a:lnTo>
                    <a:pt x="28" y="75266"/>
                  </a:lnTo>
                  <a:lnTo>
                    <a:pt x="242" y="150127"/>
                  </a:lnTo>
                  <a:cubicBezTo>
                    <a:pt x="246" y="151004"/>
                    <a:pt x="558" y="151619"/>
                    <a:pt x="1053" y="151907"/>
                  </a:cubicBezTo>
                  <a:cubicBezTo>
                    <a:pt x="2005" y="152462"/>
                    <a:pt x="2960" y="153017"/>
                    <a:pt x="3913" y="153568"/>
                  </a:cubicBezTo>
                  <a:lnTo>
                    <a:pt x="3913" y="153568"/>
                  </a:lnTo>
                  <a:cubicBezTo>
                    <a:pt x="3426" y="153283"/>
                    <a:pt x="3123" y="152665"/>
                    <a:pt x="3117" y="151794"/>
                  </a:cubicBezTo>
                  <a:lnTo>
                    <a:pt x="2901" y="76933"/>
                  </a:lnTo>
                  <a:lnTo>
                    <a:pt x="2874" y="66815"/>
                  </a:lnTo>
                  <a:cubicBezTo>
                    <a:pt x="2874" y="66606"/>
                    <a:pt x="2897" y="66393"/>
                    <a:pt x="2931" y="66175"/>
                  </a:cubicBezTo>
                  <a:cubicBezTo>
                    <a:pt x="2936" y="66145"/>
                    <a:pt x="2942" y="66117"/>
                    <a:pt x="2944" y="66081"/>
                  </a:cubicBezTo>
                  <a:cubicBezTo>
                    <a:pt x="2982" y="65878"/>
                    <a:pt x="3029" y="65676"/>
                    <a:pt x="3089" y="65475"/>
                  </a:cubicBezTo>
                  <a:cubicBezTo>
                    <a:pt x="3096" y="65454"/>
                    <a:pt x="3100" y="65437"/>
                    <a:pt x="3106" y="65424"/>
                  </a:cubicBezTo>
                  <a:cubicBezTo>
                    <a:pt x="3172" y="65204"/>
                    <a:pt x="3254" y="64984"/>
                    <a:pt x="3350" y="64771"/>
                  </a:cubicBezTo>
                  <a:cubicBezTo>
                    <a:pt x="3350" y="64760"/>
                    <a:pt x="3350" y="64751"/>
                    <a:pt x="3358" y="64745"/>
                  </a:cubicBezTo>
                  <a:cubicBezTo>
                    <a:pt x="3444" y="64532"/>
                    <a:pt x="3561" y="64316"/>
                    <a:pt x="3678" y="64113"/>
                  </a:cubicBezTo>
                  <a:cubicBezTo>
                    <a:pt x="3683" y="64100"/>
                    <a:pt x="3689" y="64094"/>
                    <a:pt x="3693" y="64083"/>
                  </a:cubicBezTo>
                  <a:cubicBezTo>
                    <a:pt x="3806" y="63883"/>
                    <a:pt x="3941" y="63686"/>
                    <a:pt x="4077" y="63494"/>
                  </a:cubicBezTo>
                  <a:cubicBezTo>
                    <a:pt x="4088" y="63475"/>
                    <a:pt x="4103" y="63460"/>
                    <a:pt x="4110" y="63437"/>
                  </a:cubicBezTo>
                  <a:cubicBezTo>
                    <a:pt x="4246" y="63272"/>
                    <a:pt x="4381" y="63104"/>
                    <a:pt x="4517" y="62958"/>
                  </a:cubicBezTo>
                  <a:cubicBezTo>
                    <a:pt x="4551" y="62918"/>
                    <a:pt x="4577" y="62890"/>
                    <a:pt x="4609" y="62860"/>
                  </a:cubicBezTo>
                  <a:cubicBezTo>
                    <a:pt x="4724" y="62741"/>
                    <a:pt x="4844" y="62634"/>
                    <a:pt x="4970" y="62534"/>
                  </a:cubicBezTo>
                  <a:cubicBezTo>
                    <a:pt x="5019" y="62482"/>
                    <a:pt x="5068" y="62435"/>
                    <a:pt x="5121" y="62391"/>
                  </a:cubicBezTo>
                  <a:cubicBezTo>
                    <a:pt x="5288" y="62260"/>
                    <a:pt x="5471" y="62132"/>
                    <a:pt x="5644" y="62028"/>
                  </a:cubicBezTo>
                  <a:lnTo>
                    <a:pt x="109517" y="2060"/>
                  </a:lnTo>
                  <a:cubicBezTo>
                    <a:pt x="109697" y="1953"/>
                    <a:pt x="109867" y="1881"/>
                    <a:pt x="110027" y="1823"/>
                  </a:cubicBezTo>
                  <a:cubicBezTo>
                    <a:pt x="110066" y="1806"/>
                    <a:pt x="110094" y="1793"/>
                    <a:pt x="110128" y="1785"/>
                  </a:cubicBezTo>
                  <a:cubicBezTo>
                    <a:pt x="110281" y="1735"/>
                    <a:pt x="110437" y="1699"/>
                    <a:pt x="110582" y="1691"/>
                  </a:cubicBezTo>
                  <a:cubicBezTo>
                    <a:pt x="110595" y="1684"/>
                    <a:pt x="110610" y="1680"/>
                    <a:pt x="110619" y="1680"/>
                  </a:cubicBezTo>
                  <a:cubicBezTo>
                    <a:pt x="110664" y="1676"/>
                    <a:pt x="110708" y="1675"/>
                    <a:pt x="110751" y="1675"/>
                  </a:cubicBezTo>
                  <a:cubicBezTo>
                    <a:pt x="110864" y="1675"/>
                    <a:pt x="110971" y="1687"/>
                    <a:pt x="111073" y="1710"/>
                  </a:cubicBezTo>
                  <a:lnTo>
                    <a:pt x="111084" y="1710"/>
                  </a:lnTo>
                  <a:cubicBezTo>
                    <a:pt x="111215" y="1738"/>
                    <a:pt x="111337" y="1780"/>
                    <a:pt x="111452" y="1840"/>
                  </a:cubicBezTo>
                  <a:lnTo>
                    <a:pt x="111452" y="1840"/>
                  </a:lnTo>
                  <a:lnTo>
                    <a:pt x="108599" y="186"/>
                  </a:lnTo>
                  <a:cubicBezTo>
                    <a:pt x="108559" y="158"/>
                    <a:pt x="108508" y="137"/>
                    <a:pt x="108459" y="113"/>
                  </a:cubicBezTo>
                  <a:cubicBezTo>
                    <a:pt x="108407" y="96"/>
                    <a:pt x="108365" y="77"/>
                    <a:pt x="108313" y="62"/>
                  </a:cubicBezTo>
                  <a:cubicBezTo>
                    <a:pt x="108281" y="58"/>
                    <a:pt x="108245" y="49"/>
                    <a:pt x="108219" y="39"/>
                  </a:cubicBezTo>
                  <a:cubicBezTo>
                    <a:pt x="108207" y="39"/>
                    <a:pt x="108200" y="39"/>
                    <a:pt x="108194" y="36"/>
                  </a:cubicBezTo>
                  <a:cubicBezTo>
                    <a:pt x="108181" y="36"/>
                    <a:pt x="108175" y="26"/>
                    <a:pt x="108162" y="26"/>
                  </a:cubicBezTo>
                  <a:cubicBezTo>
                    <a:pt x="108102" y="17"/>
                    <a:pt x="108049" y="11"/>
                    <a:pt x="107993" y="11"/>
                  </a:cubicBezTo>
                  <a:cubicBezTo>
                    <a:pt x="107925" y="0"/>
                    <a:pt x="107867" y="0"/>
                    <a:pt x="107805" y="0"/>
                  </a:cubicBezTo>
                  <a:close/>
                  <a:moveTo>
                    <a:pt x="3913" y="153568"/>
                  </a:moveTo>
                  <a:cubicBezTo>
                    <a:pt x="3917" y="153570"/>
                    <a:pt x="3920" y="153572"/>
                    <a:pt x="3924" y="153574"/>
                  </a:cubicBezTo>
                  <a:cubicBezTo>
                    <a:pt x="3920" y="153572"/>
                    <a:pt x="3917" y="153570"/>
                    <a:pt x="3913" y="153568"/>
                  </a:cubicBezTo>
                  <a:close/>
                </a:path>
              </a:pathLst>
            </a:custGeom>
            <a:solidFill>
              <a:srgbClr val="0B1919">
                <a:alpha val="2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5"/>
            <p:cNvSpPr/>
            <p:nvPr/>
          </p:nvSpPr>
          <p:spPr>
            <a:xfrm flipH="1">
              <a:off x="8217977" y="2330804"/>
              <a:ext cx="88005" cy="112813"/>
            </a:xfrm>
            <a:custGeom>
              <a:avLst/>
              <a:gdLst/>
              <a:ahLst/>
              <a:cxnLst/>
              <a:rect l="l" t="t" r="r" b="b"/>
              <a:pathLst>
                <a:path w="5087" h="6521" extrusionOk="0">
                  <a:moveTo>
                    <a:pt x="3677" y="1"/>
                  </a:moveTo>
                  <a:cubicBezTo>
                    <a:pt x="3333" y="1"/>
                    <a:pt x="2944" y="113"/>
                    <a:pt x="2532" y="350"/>
                  </a:cubicBezTo>
                  <a:cubicBezTo>
                    <a:pt x="1129" y="1157"/>
                    <a:pt x="0" y="3112"/>
                    <a:pt x="4" y="4722"/>
                  </a:cubicBezTo>
                  <a:cubicBezTo>
                    <a:pt x="6" y="5864"/>
                    <a:pt x="582" y="6520"/>
                    <a:pt x="1414" y="6520"/>
                  </a:cubicBezTo>
                  <a:cubicBezTo>
                    <a:pt x="1756" y="6520"/>
                    <a:pt x="2142" y="6409"/>
                    <a:pt x="2549" y="6175"/>
                  </a:cubicBezTo>
                  <a:cubicBezTo>
                    <a:pt x="3953" y="5366"/>
                    <a:pt x="5087" y="3394"/>
                    <a:pt x="5078" y="1795"/>
                  </a:cubicBezTo>
                  <a:cubicBezTo>
                    <a:pt x="5078" y="655"/>
                    <a:pt x="4508" y="1"/>
                    <a:pt x="3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5"/>
            <p:cNvSpPr/>
            <p:nvPr/>
          </p:nvSpPr>
          <p:spPr>
            <a:xfrm flipH="1">
              <a:off x="8085113" y="2253940"/>
              <a:ext cx="87971" cy="112710"/>
            </a:xfrm>
            <a:custGeom>
              <a:avLst/>
              <a:gdLst/>
              <a:ahLst/>
              <a:cxnLst/>
              <a:rect l="l" t="t" r="r" b="b"/>
              <a:pathLst>
                <a:path w="5085" h="6515" extrusionOk="0">
                  <a:moveTo>
                    <a:pt x="3675" y="0"/>
                  </a:moveTo>
                  <a:cubicBezTo>
                    <a:pt x="3331" y="0"/>
                    <a:pt x="2942" y="112"/>
                    <a:pt x="2530" y="349"/>
                  </a:cubicBezTo>
                  <a:cubicBezTo>
                    <a:pt x="1130" y="1158"/>
                    <a:pt x="0" y="3111"/>
                    <a:pt x="0" y="4719"/>
                  </a:cubicBezTo>
                  <a:cubicBezTo>
                    <a:pt x="8" y="5856"/>
                    <a:pt x="583" y="6515"/>
                    <a:pt x="1413" y="6515"/>
                  </a:cubicBezTo>
                  <a:cubicBezTo>
                    <a:pt x="1756" y="6515"/>
                    <a:pt x="2142" y="6403"/>
                    <a:pt x="2549" y="6166"/>
                  </a:cubicBezTo>
                  <a:cubicBezTo>
                    <a:pt x="3953" y="5363"/>
                    <a:pt x="5085" y="3399"/>
                    <a:pt x="5083" y="1790"/>
                  </a:cubicBezTo>
                  <a:cubicBezTo>
                    <a:pt x="5078" y="655"/>
                    <a:pt x="4507" y="0"/>
                    <a:pt x="36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5"/>
            <p:cNvSpPr/>
            <p:nvPr/>
          </p:nvSpPr>
          <p:spPr>
            <a:xfrm flipH="1">
              <a:off x="7955484" y="2178755"/>
              <a:ext cx="88057" cy="112761"/>
            </a:xfrm>
            <a:custGeom>
              <a:avLst/>
              <a:gdLst/>
              <a:ahLst/>
              <a:cxnLst/>
              <a:rect l="l" t="t" r="r" b="b"/>
              <a:pathLst>
                <a:path w="5090" h="6518" extrusionOk="0">
                  <a:moveTo>
                    <a:pt x="3678" y="1"/>
                  </a:moveTo>
                  <a:cubicBezTo>
                    <a:pt x="3334" y="1"/>
                    <a:pt x="2945" y="114"/>
                    <a:pt x="2534" y="351"/>
                  </a:cubicBezTo>
                  <a:cubicBezTo>
                    <a:pt x="1132" y="1160"/>
                    <a:pt x="0" y="3116"/>
                    <a:pt x="7" y="4721"/>
                  </a:cubicBezTo>
                  <a:cubicBezTo>
                    <a:pt x="8" y="5862"/>
                    <a:pt x="584" y="6518"/>
                    <a:pt x="1415" y="6518"/>
                  </a:cubicBezTo>
                  <a:cubicBezTo>
                    <a:pt x="1758" y="6518"/>
                    <a:pt x="2144" y="6406"/>
                    <a:pt x="2551" y="6172"/>
                  </a:cubicBezTo>
                  <a:lnTo>
                    <a:pt x="2551" y="6170"/>
                  </a:lnTo>
                  <a:cubicBezTo>
                    <a:pt x="3951" y="5361"/>
                    <a:pt x="5089" y="3400"/>
                    <a:pt x="5085" y="1790"/>
                  </a:cubicBezTo>
                  <a:cubicBezTo>
                    <a:pt x="5080" y="656"/>
                    <a:pt x="4508" y="1"/>
                    <a:pt x="3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5"/>
            <p:cNvSpPr/>
            <p:nvPr/>
          </p:nvSpPr>
          <p:spPr>
            <a:xfrm flipH="1">
              <a:off x="6543528" y="2492732"/>
              <a:ext cx="749315" cy="586799"/>
            </a:xfrm>
            <a:custGeom>
              <a:avLst/>
              <a:gdLst/>
              <a:ahLst/>
              <a:cxnLst/>
              <a:rect l="l" t="t" r="r" b="b"/>
              <a:pathLst>
                <a:path w="43313" h="33919" extrusionOk="0">
                  <a:moveTo>
                    <a:pt x="17723" y="1"/>
                  </a:moveTo>
                  <a:cubicBezTo>
                    <a:pt x="16959" y="1"/>
                    <a:pt x="16132" y="262"/>
                    <a:pt x="15305" y="739"/>
                  </a:cubicBezTo>
                  <a:cubicBezTo>
                    <a:pt x="13049" y="2043"/>
                    <a:pt x="10795" y="4959"/>
                    <a:pt x="9828" y="8566"/>
                  </a:cubicBezTo>
                  <a:cubicBezTo>
                    <a:pt x="7798" y="16165"/>
                    <a:pt x="8579" y="28710"/>
                    <a:pt x="0" y="33918"/>
                  </a:cubicBezTo>
                  <a:lnTo>
                    <a:pt x="43312" y="9078"/>
                  </a:lnTo>
                  <a:cubicBezTo>
                    <a:pt x="41797" y="5025"/>
                    <a:pt x="40161" y="2972"/>
                    <a:pt x="38266" y="2972"/>
                  </a:cubicBezTo>
                  <a:cubicBezTo>
                    <a:pt x="37718" y="2972"/>
                    <a:pt x="37149" y="3144"/>
                    <a:pt x="36554" y="3488"/>
                  </a:cubicBezTo>
                  <a:lnTo>
                    <a:pt x="36554" y="3486"/>
                  </a:lnTo>
                  <a:cubicBezTo>
                    <a:pt x="36119" y="3736"/>
                    <a:pt x="35675" y="4075"/>
                    <a:pt x="35214" y="4510"/>
                  </a:cubicBezTo>
                  <a:cubicBezTo>
                    <a:pt x="32213" y="7326"/>
                    <a:pt x="30573" y="16272"/>
                    <a:pt x="26415" y="18673"/>
                  </a:cubicBezTo>
                  <a:cubicBezTo>
                    <a:pt x="25980" y="18924"/>
                    <a:pt x="25591" y="19041"/>
                    <a:pt x="25244" y="19041"/>
                  </a:cubicBezTo>
                  <a:cubicBezTo>
                    <a:pt x="22272" y="19041"/>
                    <a:pt x="22301" y="10450"/>
                    <a:pt x="21100" y="3785"/>
                  </a:cubicBezTo>
                  <a:cubicBezTo>
                    <a:pt x="20622" y="1126"/>
                    <a:pt x="19308" y="1"/>
                    <a:pt x="177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5"/>
            <p:cNvSpPr/>
            <p:nvPr/>
          </p:nvSpPr>
          <p:spPr>
            <a:xfrm flipH="1">
              <a:off x="7300108" y="2456004"/>
              <a:ext cx="963039" cy="1179946"/>
            </a:xfrm>
            <a:custGeom>
              <a:avLst/>
              <a:gdLst/>
              <a:ahLst/>
              <a:cxnLst/>
              <a:rect l="l" t="t" r="r" b="b"/>
              <a:pathLst>
                <a:path w="55667" h="68205" extrusionOk="0">
                  <a:moveTo>
                    <a:pt x="45058" y="0"/>
                  </a:moveTo>
                  <a:cubicBezTo>
                    <a:pt x="44559" y="0"/>
                    <a:pt x="44065" y="149"/>
                    <a:pt x="43577" y="431"/>
                  </a:cubicBezTo>
                  <a:cubicBezTo>
                    <a:pt x="38360" y="3440"/>
                    <a:pt x="33877" y="21639"/>
                    <a:pt x="32684" y="36261"/>
                  </a:cubicBezTo>
                  <a:cubicBezTo>
                    <a:pt x="31818" y="46882"/>
                    <a:pt x="28573" y="51781"/>
                    <a:pt x="25546" y="53529"/>
                  </a:cubicBezTo>
                  <a:cubicBezTo>
                    <a:pt x="24579" y="54088"/>
                    <a:pt x="23633" y="54325"/>
                    <a:pt x="22794" y="54325"/>
                  </a:cubicBezTo>
                  <a:cubicBezTo>
                    <a:pt x="21857" y="54325"/>
                    <a:pt x="21053" y="54030"/>
                    <a:pt x="20500" y="53559"/>
                  </a:cubicBezTo>
                  <a:cubicBezTo>
                    <a:pt x="19055" y="52321"/>
                    <a:pt x="16974" y="49487"/>
                    <a:pt x="15405" y="47638"/>
                  </a:cubicBezTo>
                  <a:cubicBezTo>
                    <a:pt x="14623" y="46703"/>
                    <a:pt x="13806" y="46292"/>
                    <a:pt x="12973" y="46292"/>
                  </a:cubicBezTo>
                  <a:cubicBezTo>
                    <a:pt x="12430" y="46292"/>
                    <a:pt x="11880" y="46468"/>
                    <a:pt x="11328" y="46786"/>
                  </a:cubicBezTo>
                  <a:cubicBezTo>
                    <a:pt x="5714" y="50029"/>
                    <a:pt x="286" y="67297"/>
                    <a:pt x="0" y="68204"/>
                  </a:cubicBezTo>
                  <a:lnTo>
                    <a:pt x="55667" y="36280"/>
                  </a:lnTo>
                  <a:lnTo>
                    <a:pt x="55667" y="36280"/>
                  </a:lnTo>
                  <a:cubicBezTo>
                    <a:pt x="55359" y="36435"/>
                    <a:pt x="55075" y="36509"/>
                    <a:pt x="54813" y="36509"/>
                  </a:cubicBezTo>
                  <a:cubicBezTo>
                    <a:pt x="49505" y="36509"/>
                    <a:pt x="53310" y="6009"/>
                    <a:pt x="47071" y="825"/>
                  </a:cubicBezTo>
                  <a:cubicBezTo>
                    <a:pt x="46396" y="263"/>
                    <a:pt x="45723" y="0"/>
                    <a:pt x="450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5"/>
            <p:cNvSpPr/>
            <p:nvPr/>
          </p:nvSpPr>
          <p:spPr>
            <a:xfrm flipH="1">
              <a:off x="6539946" y="1601298"/>
              <a:ext cx="1726782" cy="2040846"/>
            </a:xfrm>
            <a:custGeom>
              <a:avLst/>
              <a:gdLst/>
              <a:ahLst/>
              <a:cxnLst/>
              <a:rect l="l" t="t" r="r" b="b"/>
              <a:pathLst>
                <a:path w="99814" h="117968" extrusionOk="0">
                  <a:moveTo>
                    <a:pt x="99397" y="724"/>
                  </a:moveTo>
                  <a:lnTo>
                    <a:pt x="99397" y="60487"/>
                  </a:lnTo>
                  <a:lnTo>
                    <a:pt x="414" y="117253"/>
                  </a:lnTo>
                  <a:lnTo>
                    <a:pt x="414" y="59029"/>
                  </a:lnTo>
                  <a:lnTo>
                    <a:pt x="414" y="59027"/>
                  </a:lnTo>
                  <a:lnTo>
                    <a:pt x="99397" y="724"/>
                  </a:lnTo>
                  <a:close/>
                  <a:moveTo>
                    <a:pt x="99813" y="0"/>
                  </a:moveTo>
                  <a:lnTo>
                    <a:pt x="100" y="58730"/>
                  </a:lnTo>
                  <a:lnTo>
                    <a:pt x="0" y="58792"/>
                  </a:lnTo>
                  <a:lnTo>
                    <a:pt x="0" y="117968"/>
                  </a:lnTo>
                  <a:lnTo>
                    <a:pt x="99813" y="60726"/>
                  </a:lnTo>
                  <a:lnTo>
                    <a:pt x="9981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5"/>
            <p:cNvSpPr/>
            <p:nvPr/>
          </p:nvSpPr>
          <p:spPr>
            <a:xfrm flipH="1">
              <a:off x="6541763" y="1787377"/>
              <a:ext cx="1722059" cy="1001826"/>
            </a:xfrm>
            <a:custGeom>
              <a:avLst/>
              <a:gdLst/>
              <a:ahLst/>
              <a:cxnLst/>
              <a:rect l="l" t="t" r="r" b="b"/>
              <a:pathLst>
                <a:path w="99541" h="57909" extrusionOk="0">
                  <a:moveTo>
                    <a:pt x="99334" y="0"/>
                  </a:moveTo>
                  <a:lnTo>
                    <a:pt x="1" y="57550"/>
                  </a:lnTo>
                  <a:lnTo>
                    <a:pt x="208" y="57908"/>
                  </a:lnTo>
                  <a:lnTo>
                    <a:pt x="99541" y="359"/>
                  </a:lnTo>
                  <a:lnTo>
                    <a:pt x="993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5"/>
            <p:cNvSpPr/>
            <p:nvPr/>
          </p:nvSpPr>
          <p:spPr>
            <a:xfrm flipH="1">
              <a:off x="6541763" y="1955031"/>
              <a:ext cx="1722059" cy="1001930"/>
            </a:xfrm>
            <a:custGeom>
              <a:avLst/>
              <a:gdLst/>
              <a:ahLst/>
              <a:cxnLst/>
              <a:rect l="l" t="t" r="r" b="b"/>
              <a:pathLst>
                <a:path w="99541" h="57915" extrusionOk="0">
                  <a:moveTo>
                    <a:pt x="99334" y="0"/>
                  </a:moveTo>
                  <a:lnTo>
                    <a:pt x="1" y="57556"/>
                  </a:lnTo>
                  <a:lnTo>
                    <a:pt x="208" y="57915"/>
                  </a:lnTo>
                  <a:lnTo>
                    <a:pt x="99541" y="361"/>
                  </a:lnTo>
                  <a:lnTo>
                    <a:pt x="993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5"/>
            <p:cNvSpPr/>
            <p:nvPr/>
          </p:nvSpPr>
          <p:spPr>
            <a:xfrm flipH="1">
              <a:off x="6541763" y="2120834"/>
              <a:ext cx="1722059" cy="1001860"/>
            </a:xfrm>
            <a:custGeom>
              <a:avLst/>
              <a:gdLst/>
              <a:ahLst/>
              <a:cxnLst/>
              <a:rect l="l" t="t" r="r" b="b"/>
              <a:pathLst>
                <a:path w="99541" h="57911" extrusionOk="0">
                  <a:moveTo>
                    <a:pt x="99334" y="0"/>
                  </a:moveTo>
                  <a:lnTo>
                    <a:pt x="1" y="57550"/>
                  </a:lnTo>
                  <a:lnTo>
                    <a:pt x="208" y="57910"/>
                  </a:lnTo>
                  <a:lnTo>
                    <a:pt x="99541" y="359"/>
                  </a:lnTo>
                  <a:lnTo>
                    <a:pt x="993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5"/>
            <p:cNvSpPr/>
            <p:nvPr/>
          </p:nvSpPr>
          <p:spPr>
            <a:xfrm flipH="1">
              <a:off x="6549704" y="2285150"/>
              <a:ext cx="1722094" cy="1001912"/>
            </a:xfrm>
            <a:custGeom>
              <a:avLst/>
              <a:gdLst/>
              <a:ahLst/>
              <a:cxnLst/>
              <a:rect l="l" t="t" r="r" b="b"/>
              <a:pathLst>
                <a:path w="99543" h="57914" extrusionOk="0">
                  <a:moveTo>
                    <a:pt x="99336" y="1"/>
                  </a:moveTo>
                  <a:lnTo>
                    <a:pt x="1" y="57555"/>
                  </a:lnTo>
                  <a:lnTo>
                    <a:pt x="208" y="57913"/>
                  </a:lnTo>
                  <a:lnTo>
                    <a:pt x="99543" y="360"/>
                  </a:lnTo>
                  <a:lnTo>
                    <a:pt x="993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5"/>
            <p:cNvSpPr/>
            <p:nvPr/>
          </p:nvSpPr>
          <p:spPr>
            <a:xfrm flipH="1">
              <a:off x="6541763" y="2452890"/>
              <a:ext cx="1722059" cy="1001895"/>
            </a:xfrm>
            <a:custGeom>
              <a:avLst/>
              <a:gdLst/>
              <a:ahLst/>
              <a:cxnLst/>
              <a:rect l="l" t="t" r="r" b="b"/>
              <a:pathLst>
                <a:path w="99541" h="57913" extrusionOk="0">
                  <a:moveTo>
                    <a:pt x="99334" y="0"/>
                  </a:moveTo>
                  <a:lnTo>
                    <a:pt x="1" y="57554"/>
                  </a:lnTo>
                  <a:lnTo>
                    <a:pt x="208" y="57912"/>
                  </a:lnTo>
                  <a:lnTo>
                    <a:pt x="99541" y="359"/>
                  </a:lnTo>
                  <a:lnTo>
                    <a:pt x="993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5"/>
            <p:cNvSpPr/>
            <p:nvPr/>
          </p:nvSpPr>
          <p:spPr>
            <a:xfrm flipH="1">
              <a:off x="7923064" y="2810568"/>
              <a:ext cx="17387" cy="94666"/>
            </a:xfrm>
            <a:custGeom>
              <a:avLst/>
              <a:gdLst/>
              <a:ahLst/>
              <a:cxnLst/>
              <a:rect l="l" t="t" r="r" b="b"/>
              <a:pathLst>
                <a:path w="1005" h="5472" extrusionOk="0">
                  <a:moveTo>
                    <a:pt x="991" y="340"/>
                  </a:moveTo>
                  <a:lnTo>
                    <a:pt x="991" y="344"/>
                  </a:lnTo>
                  <a:cubicBezTo>
                    <a:pt x="989" y="357"/>
                    <a:pt x="983" y="365"/>
                    <a:pt x="977" y="376"/>
                  </a:cubicBezTo>
                  <a:lnTo>
                    <a:pt x="977" y="376"/>
                  </a:lnTo>
                  <a:cubicBezTo>
                    <a:pt x="983" y="365"/>
                    <a:pt x="989" y="357"/>
                    <a:pt x="991" y="340"/>
                  </a:cubicBezTo>
                  <a:close/>
                  <a:moveTo>
                    <a:pt x="875" y="478"/>
                  </a:moveTo>
                  <a:cubicBezTo>
                    <a:pt x="870" y="482"/>
                    <a:pt x="865" y="486"/>
                    <a:pt x="859" y="489"/>
                  </a:cubicBezTo>
                  <a:cubicBezTo>
                    <a:pt x="864" y="485"/>
                    <a:pt x="870" y="481"/>
                    <a:pt x="875" y="478"/>
                  </a:cubicBezTo>
                  <a:close/>
                  <a:moveTo>
                    <a:pt x="506" y="1"/>
                  </a:moveTo>
                  <a:cubicBezTo>
                    <a:pt x="379" y="1"/>
                    <a:pt x="253" y="29"/>
                    <a:pt x="157" y="86"/>
                  </a:cubicBezTo>
                  <a:cubicBezTo>
                    <a:pt x="61" y="139"/>
                    <a:pt x="12" y="212"/>
                    <a:pt x="12" y="286"/>
                  </a:cubicBezTo>
                  <a:lnTo>
                    <a:pt x="1" y="5183"/>
                  </a:lnTo>
                  <a:cubicBezTo>
                    <a:pt x="1" y="5258"/>
                    <a:pt x="48" y="5332"/>
                    <a:pt x="146" y="5388"/>
                  </a:cubicBezTo>
                  <a:cubicBezTo>
                    <a:pt x="167" y="5401"/>
                    <a:pt x="191" y="5413"/>
                    <a:pt x="217" y="5424"/>
                  </a:cubicBezTo>
                  <a:lnTo>
                    <a:pt x="221" y="5424"/>
                  </a:lnTo>
                  <a:cubicBezTo>
                    <a:pt x="223" y="5426"/>
                    <a:pt x="227" y="5426"/>
                    <a:pt x="229" y="5426"/>
                  </a:cubicBezTo>
                  <a:cubicBezTo>
                    <a:pt x="244" y="5433"/>
                    <a:pt x="259" y="5437"/>
                    <a:pt x="276" y="5443"/>
                  </a:cubicBezTo>
                  <a:cubicBezTo>
                    <a:pt x="283" y="5445"/>
                    <a:pt x="293" y="5450"/>
                    <a:pt x="302" y="5450"/>
                  </a:cubicBezTo>
                  <a:cubicBezTo>
                    <a:pt x="308" y="5450"/>
                    <a:pt x="308" y="5452"/>
                    <a:pt x="315" y="5452"/>
                  </a:cubicBezTo>
                  <a:cubicBezTo>
                    <a:pt x="319" y="5456"/>
                    <a:pt x="325" y="5456"/>
                    <a:pt x="328" y="5456"/>
                  </a:cubicBezTo>
                  <a:cubicBezTo>
                    <a:pt x="345" y="5458"/>
                    <a:pt x="360" y="5462"/>
                    <a:pt x="379" y="5465"/>
                  </a:cubicBezTo>
                  <a:lnTo>
                    <a:pt x="396" y="5465"/>
                  </a:lnTo>
                  <a:cubicBezTo>
                    <a:pt x="398" y="5469"/>
                    <a:pt x="404" y="5469"/>
                    <a:pt x="406" y="5469"/>
                  </a:cubicBezTo>
                  <a:lnTo>
                    <a:pt x="426" y="5469"/>
                  </a:lnTo>
                  <a:cubicBezTo>
                    <a:pt x="441" y="5471"/>
                    <a:pt x="456" y="5471"/>
                    <a:pt x="475" y="5471"/>
                  </a:cubicBezTo>
                  <a:lnTo>
                    <a:pt x="526" y="5471"/>
                  </a:lnTo>
                  <a:cubicBezTo>
                    <a:pt x="543" y="5471"/>
                    <a:pt x="562" y="5469"/>
                    <a:pt x="582" y="5469"/>
                  </a:cubicBezTo>
                  <a:lnTo>
                    <a:pt x="586" y="5469"/>
                  </a:lnTo>
                  <a:cubicBezTo>
                    <a:pt x="590" y="5469"/>
                    <a:pt x="596" y="5465"/>
                    <a:pt x="603" y="5465"/>
                  </a:cubicBezTo>
                  <a:cubicBezTo>
                    <a:pt x="616" y="5465"/>
                    <a:pt x="628" y="5462"/>
                    <a:pt x="641" y="5458"/>
                  </a:cubicBezTo>
                  <a:cubicBezTo>
                    <a:pt x="648" y="5458"/>
                    <a:pt x="654" y="5458"/>
                    <a:pt x="658" y="5456"/>
                  </a:cubicBezTo>
                  <a:cubicBezTo>
                    <a:pt x="675" y="5452"/>
                    <a:pt x="693" y="5448"/>
                    <a:pt x="710" y="5441"/>
                  </a:cubicBezTo>
                  <a:cubicBezTo>
                    <a:pt x="720" y="5439"/>
                    <a:pt x="727" y="5439"/>
                    <a:pt x="735" y="5435"/>
                  </a:cubicBezTo>
                  <a:cubicBezTo>
                    <a:pt x="739" y="5435"/>
                    <a:pt x="742" y="5433"/>
                    <a:pt x="746" y="5433"/>
                  </a:cubicBezTo>
                  <a:cubicBezTo>
                    <a:pt x="780" y="5420"/>
                    <a:pt x="816" y="5407"/>
                    <a:pt x="844" y="5388"/>
                  </a:cubicBezTo>
                  <a:lnTo>
                    <a:pt x="850" y="5388"/>
                  </a:lnTo>
                  <a:cubicBezTo>
                    <a:pt x="859" y="5377"/>
                    <a:pt x="868" y="5371"/>
                    <a:pt x="878" y="5364"/>
                  </a:cubicBezTo>
                  <a:cubicBezTo>
                    <a:pt x="887" y="5358"/>
                    <a:pt x="900" y="5349"/>
                    <a:pt x="908" y="5343"/>
                  </a:cubicBezTo>
                  <a:cubicBezTo>
                    <a:pt x="908" y="5343"/>
                    <a:pt x="910" y="5339"/>
                    <a:pt x="915" y="5339"/>
                  </a:cubicBezTo>
                  <a:cubicBezTo>
                    <a:pt x="923" y="5326"/>
                    <a:pt x="936" y="5317"/>
                    <a:pt x="944" y="5307"/>
                  </a:cubicBezTo>
                  <a:cubicBezTo>
                    <a:pt x="944" y="5300"/>
                    <a:pt x="947" y="5300"/>
                    <a:pt x="949" y="5296"/>
                  </a:cubicBezTo>
                  <a:cubicBezTo>
                    <a:pt x="951" y="5294"/>
                    <a:pt x="953" y="5294"/>
                    <a:pt x="955" y="5287"/>
                  </a:cubicBezTo>
                  <a:cubicBezTo>
                    <a:pt x="957" y="5287"/>
                    <a:pt x="961" y="5281"/>
                    <a:pt x="964" y="5275"/>
                  </a:cubicBezTo>
                  <a:cubicBezTo>
                    <a:pt x="968" y="5264"/>
                    <a:pt x="974" y="5258"/>
                    <a:pt x="976" y="5249"/>
                  </a:cubicBezTo>
                  <a:cubicBezTo>
                    <a:pt x="976" y="5247"/>
                    <a:pt x="976" y="5245"/>
                    <a:pt x="979" y="5243"/>
                  </a:cubicBezTo>
                  <a:cubicBezTo>
                    <a:pt x="979" y="5243"/>
                    <a:pt x="979" y="5238"/>
                    <a:pt x="981" y="5238"/>
                  </a:cubicBezTo>
                  <a:cubicBezTo>
                    <a:pt x="981" y="5232"/>
                    <a:pt x="983" y="5226"/>
                    <a:pt x="985" y="5219"/>
                  </a:cubicBezTo>
                  <a:cubicBezTo>
                    <a:pt x="985" y="5208"/>
                    <a:pt x="985" y="5200"/>
                    <a:pt x="987" y="5189"/>
                  </a:cubicBezTo>
                  <a:lnTo>
                    <a:pt x="1000" y="293"/>
                  </a:lnTo>
                  <a:lnTo>
                    <a:pt x="1000" y="286"/>
                  </a:lnTo>
                  <a:cubicBezTo>
                    <a:pt x="1000" y="292"/>
                    <a:pt x="998" y="298"/>
                    <a:pt x="997" y="304"/>
                  </a:cubicBezTo>
                  <a:lnTo>
                    <a:pt x="997" y="304"/>
                  </a:lnTo>
                  <a:cubicBezTo>
                    <a:pt x="1005" y="224"/>
                    <a:pt x="961" y="143"/>
                    <a:pt x="855" y="83"/>
                  </a:cubicBezTo>
                  <a:lnTo>
                    <a:pt x="855" y="86"/>
                  </a:lnTo>
                  <a:cubicBezTo>
                    <a:pt x="759" y="29"/>
                    <a:pt x="632" y="1"/>
                    <a:pt x="506" y="1"/>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5"/>
            <p:cNvSpPr/>
            <p:nvPr/>
          </p:nvSpPr>
          <p:spPr>
            <a:xfrm flipH="1">
              <a:off x="7894087" y="2735711"/>
              <a:ext cx="75411" cy="120581"/>
            </a:xfrm>
            <a:custGeom>
              <a:avLst/>
              <a:gdLst/>
              <a:ahLst/>
              <a:cxnLst/>
              <a:rect l="l" t="t" r="r" b="b"/>
              <a:pathLst>
                <a:path w="4359" h="6970" extrusionOk="0">
                  <a:moveTo>
                    <a:pt x="4359" y="9"/>
                  </a:moveTo>
                  <a:lnTo>
                    <a:pt x="4359" y="10"/>
                  </a:lnTo>
                  <a:lnTo>
                    <a:pt x="4359" y="10"/>
                  </a:lnTo>
                  <a:cubicBezTo>
                    <a:pt x="4359" y="10"/>
                    <a:pt x="4359" y="9"/>
                    <a:pt x="4359" y="9"/>
                  </a:cubicBezTo>
                  <a:close/>
                  <a:moveTo>
                    <a:pt x="17" y="0"/>
                  </a:moveTo>
                  <a:lnTo>
                    <a:pt x="0" y="5710"/>
                  </a:lnTo>
                  <a:cubicBezTo>
                    <a:pt x="0" y="6035"/>
                    <a:pt x="213" y="6357"/>
                    <a:pt x="640" y="6605"/>
                  </a:cubicBezTo>
                  <a:cubicBezTo>
                    <a:pt x="739" y="6658"/>
                    <a:pt x="843" y="6714"/>
                    <a:pt x="956" y="6752"/>
                  </a:cubicBezTo>
                  <a:cubicBezTo>
                    <a:pt x="961" y="6756"/>
                    <a:pt x="965" y="6756"/>
                    <a:pt x="969" y="6758"/>
                  </a:cubicBezTo>
                  <a:cubicBezTo>
                    <a:pt x="988" y="6765"/>
                    <a:pt x="1012" y="6771"/>
                    <a:pt x="1031" y="6782"/>
                  </a:cubicBezTo>
                  <a:cubicBezTo>
                    <a:pt x="1095" y="6805"/>
                    <a:pt x="1155" y="6825"/>
                    <a:pt x="1219" y="6844"/>
                  </a:cubicBezTo>
                  <a:cubicBezTo>
                    <a:pt x="1255" y="6852"/>
                    <a:pt x="1289" y="6859"/>
                    <a:pt x="1326" y="6869"/>
                  </a:cubicBezTo>
                  <a:cubicBezTo>
                    <a:pt x="1347" y="6872"/>
                    <a:pt x="1368" y="6882"/>
                    <a:pt x="1390" y="6889"/>
                  </a:cubicBezTo>
                  <a:cubicBezTo>
                    <a:pt x="1409" y="6889"/>
                    <a:pt x="1426" y="6891"/>
                    <a:pt x="1445" y="6897"/>
                  </a:cubicBezTo>
                  <a:cubicBezTo>
                    <a:pt x="1516" y="6914"/>
                    <a:pt x="1588" y="6925"/>
                    <a:pt x="1661" y="6938"/>
                  </a:cubicBezTo>
                  <a:cubicBezTo>
                    <a:pt x="1686" y="6940"/>
                    <a:pt x="1712" y="6944"/>
                    <a:pt x="1738" y="6944"/>
                  </a:cubicBezTo>
                  <a:cubicBezTo>
                    <a:pt x="1757" y="6946"/>
                    <a:pt x="1774" y="6946"/>
                    <a:pt x="1793" y="6953"/>
                  </a:cubicBezTo>
                  <a:cubicBezTo>
                    <a:pt x="1821" y="6953"/>
                    <a:pt x="1846" y="6957"/>
                    <a:pt x="1872" y="6959"/>
                  </a:cubicBezTo>
                  <a:cubicBezTo>
                    <a:pt x="1942" y="6965"/>
                    <a:pt x="2015" y="6970"/>
                    <a:pt x="2085" y="6970"/>
                  </a:cubicBezTo>
                  <a:lnTo>
                    <a:pt x="2310" y="6970"/>
                  </a:lnTo>
                  <a:cubicBezTo>
                    <a:pt x="2389" y="6965"/>
                    <a:pt x="2470" y="6963"/>
                    <a:pt x="2551" y="6953"/>
                  </a:cubicBezTo>
                  <a:cubicBezTo>
                    <a:pt x="2557" y="6953"/>
                    <a:pt x="2566" y="6953"/>
                    <a:pt x="2574" y="6946"/>
                  </a:cubicBezTo>
                  <a:cubicBezTo>
                    <a:pt x="2600" y="6946"/>
                    <a:pt x="2619" y="6944"/>
                    <a:pt x="2645" y="6944"/>
                  </a:cubicBezTo>
                  <a:cubicBezTo>
                    <a:pt x="2705" y="6933"/>
                    <a:pt x="2764" y="6927"/>
                    <a:pt x="2826" y="6914"/>
                  </a:cubicBezTo>
                  <a:cubicBezTo>
                    <a:pt x="2852" y="6910"/>
                    <a:pt x="2880" y="6901"/>
                    <a:pt x="2903" y="6895"/>
                  </a:cubicBezTo>
                  <a:cubicBezTo>
                    <a:pt x="2978" y="6882"/>
                    <a:pt x="3050" y="6863"/>
                    <a:pt x="3121" y="6844"/>
                  </a:cubicBezTo>
                  <a:cubicBezTo>
                    <a:pt x="3159" y="6833"/>
                    <a:pt x="3202" y="6825"/>
                    <a:pt x="3238" y="6814"/>
                  </a:cubicBezTo>
                  <a:cubicBezTo>
                    <a:pt x="3268" y="6805"/>
                    <a:pt x="3296" y="6790"/>
                    <a:pt x="3326" y="6782"/>
                  </a:cubicBezTo>
                  <a:cubicBezTo>
                    <a:pt x="3353" y="6771"/>
                    <a:pt x="3381" y="6758"/>
                    <a:pt x="3411" y="6750"/>
                  </a:cubicBezTo>
                  <a:cubicBezTo>
                    <a:pt x="3516" y="6707"/>
                    <a:pt x="3618" y="6658"/>
                    <a:pt x="3712" y="6605"/>
                  </a:cubicBezTo>
                  <a:cubicBezTo>
                    <a:pt x="3723" y="6598"/>
                    <a:pt x="3729" y="6594"/>
                    <a:pt x="3740" y="6592"/>
                  </a:cubicBezTo>
                  <a:cubicBezTo>
                    <a:pt x="3759" y="6579"/>
                    <a:pt x="3776" y="6564"/>
                    <a:pt x="3793" y="6556"/>
                  </a:cubicBezTo>
                  <a:cubicBezTo>
                    <a:pt x="3821" y="6536"/>
                    <a:pt x="3849" y="6519"/>
                    <a:pt x="3874" y="6500"/>
                  </a:cubicBezTo>
                  <a:cubicBezTo>
                    <a:pt x="3896" y="6483"/>
                    <a:pt x="3913" y="6468"/>
                    <a:pt x="3934" y="6455"/>
                  </a:cubicBezTo>
                  <a:cubicBezTo>
                    <a:pt x="3955" y="6436"/>
                    <a:pt x="3979" y="6417"/>
                    <a:pt x="4002" y="6396"/>
                  </a:cubicBezTo>
                  <a:cubicBezTo>
                    <a:pt x="4007" y="6391"/>
                    <a:pt x="4011" y="6391"/>
                    <a:pt x="4015" y="6385"/>
                  </a:cubicBezTo>
                  <a:cubicBezTo>
                    <a:pt x="4022" y="6381"/>
                    <a:pt x="4028" y="6368"/>
                    <a:pt x="4036" y="6364"/>
                  </a:cubicBezTo>
                  <a:cubicBezTo>
                    <a:pt x="4068" y="6329"/>
                    <a:pt x="4100" y="6297"/>
                    <a:pt x="4128" y="6261"/>
                  </a:cubicBezTo>
                  <a:cubicBezTo>
                    <a:pt x="4135" y="6257"/>
                    <a:pt x="4143" y="6248"/>
                    <a:pt x="4147" y="6238"/>
                  </a:cubicBezTo>
                  <a:cubicBezTo>
                    <a:pt x="4156" y="6231"/>
                    <a:pt x="4158" y="6229"/>
                    <a:pt x="4165" y="6218"/>
                  </a:cubicBezTo>
                  <a:cubicBezTo>
                    <a:pt x="4182" y="6193"/>
                    <a:pt x="4199" y="6169"/>
                    <a:pt x="4214" y="6142"/>
                  </a:cubicBezTo>
                  <a:cubicBezTo>
                    <a:pt x="4220" y="6135"/>
                    <a:pt x="4229" y="6122"/>
                    <a:pt x="4237" y="6112"/>
                  </a:cubicBezTo>
                  <a:cubicBezTo>
                    <a:pt x="4239" y="6105"/>
                    <a:pt x="4241" y="6099"/>
                    <a:pt x="4244" y="6097"/>
                  </a:cubicBezTo>
                  <a:cubicBezTo>
                    <a:pt x="4254" y="6073"/>
                    <a:pt x="4267" y="6050"/>
                    <a:pt x="4276" y="6028"/>
                  </a:cubicBezTo>
                  <a:cubicBezTo>
                    <a:pt x="4280" y="6016"/>
                    <a:pt x="4288" y="5999"/>
                    <a:pt x="4293" y="5990"/>
                  </a:cubicBezTo>
                  <a:cubicBezTo>
                    <a:pt x="4295" y="5984"/>
                    <a:pt x="4297" y="5979"/>
                    <a:pt x="4297" y="5973"/>
                  </a:cubicBezTo>
                  <a:cubicBezTo>
                    <a:pt x="4305" y="5954"/>
                    <a:pt x="4312" y="5928"/>
                    <a:pt x="4316" y="5909"/>
                  </a:cubicBezTo>
                  <a:cubicBezTo>
                    <a:pt x="4322" y="5892"/>
                    <a:pt x="4327" y="5879"/>
                    <a:pt x="4329" y="5866"/>
                  </a:cubicBezTo>
                  <a:lnTo>
                    <a:pt x="4329" y="5856"/>
                  </a:lnTo>
                  <a:cubicBezTo>
                    <a:pt x="4335" y="5830"/>
                    <a:pt x="4335" y="5809"/>
                    <a:pt x="4340" y="5785"/>
                  </a:cubicBezTo>
                  <a:cubicBezTo>
                    <a:pt x="4342" y="5768"/>
                    <a:pt x="4342" y="5755"/>
                    <a:pt x="4344" y="5740"/>
                  </a:cubicBezTo>
                  <a:lnTo>
                    <a:pt x="4344" y="5721"/>
                  </a:lnTo>
                  <a:lnTo>
                    <a:pt x="4359" y="10"/>
                  </a:lnTo>
                  <a:lnTo>
                    <a:pt x="4359" y="10"/>
                  </a:lnTo>
                  <a:cubicBezTo>
                    <a:pt x="4359" y="33"/>
                    <a:pt x="4355" y="54"/>
                    <a:pt x="4355" y="77"/>
                  </a:cubicBezTo>
                  <a:lnTo>
                    <a:pt x="4352" y="77"/>
                  </a:lnTo>
                  <a:cubicBezTo>
                    <a:pt x="4350" y="97"/>
                    <a:pt x="4350" y="120"/>
                    <a:pt x="4346" y="141"/>
                  </a:cubicBezTo>
                  <a:cubicBezTo>
                    <a:pt x="4344" y="161"/>
                    <a:pt x="4337" y="180"/>
                    <a:pt x="4333" y="197"/>
                  </a:cubicBezTo>
                  <a:cubicBezTo>
                    <a:pt x="4325" y="216"/>
                    <a:pt x="4320" y="237"/>
                    <a:pt x="4314" y="265"/>
                  </a:cubicBezTo>
                  <a:cubicBezTo>
                    <a:pt x="4308" y="280"/>
                    <a:pt x="4297" y="297"/>
                    <a:pt x="4290" y="316"/>
                  </a:cubicBezTo>
                  <a:cubicBezTo>
                    <a:pt x="4282" y="340"/>
                    <a:pt x="4273" y="361"/>
                    <a:pt x="4261" y="385"/>
                  </a:cubicBezTo>
                  <a:cubicBezTo>
                    <a:pt x="4252" y="400"/>
                    <a:pt x="4239" y="417"/>
                    <a:pt x="4229" y="434"/>
                  </a:cubicBezTo>
                  <a:cubicBezTo>
                    <a:pt x="4214" y="459"/>
                    <a:pt x="4199" y="481"/>
                    <a:pt x="4179" y="509"/>
                  </a:cubicBezTo>
                  <a:cubicBezTo>
                    <a:pt x="4169" y="523"/>
                    <a:pt x="4156" y="536"/>
                    <a:pt x="4145" y="553"/>
                  </a:cubicBezTo>
                  <a:cubicBezTo>
                    <a:pt x="4118" y="585"/>
                    <a:pt x="4086" y="617"/>
                    <a:pt x="4054" y="649"/>
                  </a:cubicBezTo>
                  <a:cubicBezTo>
                    <a:pt x="4043" y="662"/>
                    <a:pt x="4030" y="677"/>
                    <a:pt x="4015" y="686"/>
                  </a:cubicBezTo>
                  <a:cubicBezTo>
                    <a:pt x="3996" y="705"/>
                    <a:pt x="3972" y="724"/>
                    <a:pt x="3951" y="741"/>
                  </a:cubicBezTo>
                  <a:cubicBezTo>
                    <a:pt x="3932" y="756"/>
                    <a:pt x="3911" y="773"/>
                    <a:pt x="3889" y="790"/>
                  </a:cubicBezTo>
                  <a:cubicBezTo>
                    <a:pt x="3866" y="805"/>
                    <a:pt x="3840" y="824"/>
                    <a:pt x="3814" y="837"/>
                  </a:cubicBezTo>
                  <a:cubicBezTo>
                    <a:pt x="3787" y="856"/>
                    <a:pt x="3759" y="876"/>
                    <a:pt x="3727" y="893"/>
                  </a:cubicBezTo>
                  <a:cubicBezTo>
                    <a:pt x="3635" y="950"/>
                    <a:pt x="3531" y="993"/>
                    <a:pt x="3424" y="1038"/>
                  </a:cubicBezTo>
                  <a:cubicBezTo>
                    <a:pt x="3400" y="1049"/>
                    <a:pt x="3370" y="1057"/>
                    <a:pt x="3343" y="1068"/>
                  </a:cubicBezTo>
                  <a:cubicBezTo>
                    <a:pt x="3238" y="1106"/>
                    <a:pt x="3134" y="1138"/>
                    <a:pt x="3023" y="1168"/>
                  </a:cubicBezTo>
                  <a:cubicBezTo>
                    <a:pt x="3012" y="1168"/>
                    <a:pt x="2999" y="1174"/>
                    <a:pt x="2986" y="1174"/>
                  </a:cubicBezTo>
                  <a:cubicBezTo>
                    <a:pt x="2880" y="1200"/>
                    <a:pt x="2766" y="1217"/>
                    <a:pt x="2655" y="1232"/>
                  </a:cubicBezTo>
                  <a:cubicBezTo>
                    <a:pt x="2636" y="1236"/>
                    <a:pt x="2613" y="1236"/>
                    <a:pt x="2594" y="1239"/>
                  </a:cubicBezTo>
                  <a:cubicBezTo>
                    <a:pt x="2472" y="1256"/>
                    <a:pt x="2350" y="1258"/>
                    <a:pt x="2226" y="1258"/>
                  </a:cubicBezTo>
                  <a:lnTo>
                    <a:pt x="2171" y="1258"/>
                  </a:lnTo>
                  <a:cubicBezTo>
                    <a:pt x="2049" y="1258"/>
                    <a:pt x="1928" y="1256"/>
                    <a:pt x="1808" y="1239"/>
                  </a:cubicBezTo>
                  <a:cubicBezTo>
                    <a:pt x="1791" y="1236"/>
                    <a:pt x="1772" y="1236"/>
                    <a:pt x="1757" y="1236"/>
                  </a:cubicBezTo>
                  <a:cubicBezTo>
                    <a:pt x="1637" y="1224"/>
                    <a:pt x="1520" y="1200"/>
                    <a:pt x="1407" y="1174"/>
                  </a:cubicBezTo>
                  <a:cubicBezTo>
                    <a:pt x="1383" y="1172"/>
                    <a:pt x="1364" y="1162"/>
                    <a:pt x="1343" y="1160"/>
                  </a:cubicBezTo>
                  <a:cubicBezTo>
                    <a:pt x="1238" y="1136"/>
                    <a:pt x="1138" y="1104"/>
                    <a:pt x="1040" y="1063"/>
                  </a:cubicBezTo>
                  <a:cubicBezTo>
                    <a:pt x="1022" y="1061"/>
                    <a:pt x="1005" y="1057"/>
                    <a:pt x="988" y="1053"/>
                  </a:cubicBezTo>
                  <a:cubicBezTo>
                    <a:pt x="873" y="1006"/>
                    <a:pt x="760" y="955"/>
                    <a:pt x="660" y="893"/>
                  </a:cubicBezTo>
                  <a:cubicBezTo>
                    <a:pt x="231" y="643"/>
                    <a:pt x="17" y="323"/>
                    <a:pt x="17" y="0"/>
                  </a:cubicBezTo>
                  <a:close/>
                </a:path>
              </a:pathLst>
            </a:custGeom>
            <a:solidFill>
              <a:srgbClr val="D42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5"/>
            <p:cNvSpPr/>
            <p:nvPr/>
          </p:nvSpPr>
          <p:spPr>
            <a:xfrm flipH="1">
              <a:off x="7890384" y="2714017"/>
              <a:ext cx="82556" cy="43510"/>
            </a:xfrm>
            <a:custGeom>
              <a:avLst/>
              <a:gdLst/>
              <a:ahLst/>
              <a:cxnLst/>
              <a:rect l="l" t="t" r="r" b="b"/>
              <a:pathLst>
                <a:path w="4772" h="2515" extrusionOk="0">
                  <a:moveTo>
                    <a:pt x="2380" y="0"/>
                  </a:moveTo>
                  <a:cubicBezTo>
                    <a:pt x="1824" y="0"/>
                    <a:pt x="1268" y="123"/>
                    <a:pt x="846" y="369"/>
                  </a:cubicBezTo>
                  <a:cubicBezTo>
                    <a:pt x="1" y="857"/>
                    <a:pt x="5" y="1658"/>
                    <a:pt x="856" y="2147"/>
                  </a:cubicBezTo>
                  <a:cubicBezTo>
                    <a:pt x="1281" y="2392"/>
                    <a:pt x="1837" y="2515"/>
                    <a:pt x="2393" y="2515"/>
                  </a:cubicBezTo>
                  <a:cubicBezTo>
                    <a:pt x="2948" y="2515"/>
                    <a:pt x="3503" y="2392"/>
                    <a:pt x="3926" y="2147"/>
                  </a:cubicBezTo>
                  <a:cubicBezTo>
                    <a:pt x="4771" y="1658"/>
                    <a:pt x="4767" y="857"/>
                    <a:pt x="3915" y="367"/>
                  </a:cubicBezTo>
                  <a:cubicBezTo>
                    <a:pt x="3491" y="122"/>
                    <a:pt x="2935" y="0"/>
                    <a:pt x="2380" y="0"/>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5"/>
            <p:cNvSpPr/>
            <p:nvPr/>
          </p:nvSpPr>
          <p:spPr>
            <a:xfrm flipH="1">
              <a:off x="7924171" y="2647533"/>
              <a:ext cx="17750" cy="91621"/>
            </a:xfrm>
            <a:custGeom>
              <a:avLst/>
              <a:gdLst/>
              <a:ahLst/>
              <a:cxnLst/>
              <a:rect l="l" t="t" r="r" b="b"/>
              <a:pathLst>
                <a:path w="1026" h="5296" extrusionOk="0">
                  <a:moveTo>
                    <a:pt x="15" y="0"/>
                  </a:moveTo>
                  <a:lnTo>
                    <a:pt x="1" y="4999"/>
                  </a:lnTo>
                  <a:cubicBezTo>
                    <a:pt x="1" y="5076"/>
                    <a:pt x="52" y="5155"/>
                    <a:pt x="150" y="5208"/>
                  </a:cubicBezTo>
                  <a:cubicBezTo>
                    <a:pt x="171" y="5226"/>
                    <a:pt x="197" y="5232"/>
                    <a:pt x="223" y="5245"/>
                  </a:cubicBezTo>
                  <a:cubicBezTo>
                    <a:pt x="244" y="5251"/>
                    <a:pt x="261" y="5258"/>
                    <a:pt x="284" y="5264"/>
                  </a:cubicBezTo>
                  <a:cubicBezTo>
                    <a:pt x="295" y="5270"/>
                    <a:pt x="304" y="5270"/>
                    <a:pt x="314" y="5270"/>
                  </a:cubicBezTo>
                  <a:cubicBezTo>
                    <a:pt x="316" y="5275"/>
                    <a:pt x="319" y="5275"/>
                    <a:pt x="321" y="5277"/>
                  </a:cubicBezTo>
                  <a:lnTo>
                    <a:pt x="338" y="5277"/>
                  </a:lnTo>
                  <a:cubicBezTo>
                    <a:pt x="353" y="5281"/>
                    <a:pt x="368" y="5283"/>
                    <a:pt x="387" y="5287"/>
                  </a:cubicBezTo>
                  <a:cubicBezTo>
                    <a:pt x="402" y="5290"/>
                    <a:pt x="419" y="5290"/>
                    <a:pt x="436" y="5294"/>
                  </a:cubicBezTo>
                  <a:cubicBezTo>
                    <a:pt x="453" y="5296"/>
                    <a:pt x="468" y="5296"/>
                    <a:pt x="485" y="5296"/>
                  </a:cubicBezTo>
                  <a:lnTo>
                    <a:pt x="536" y="5296"/>
                  </a:lnTo>
                  <a:cubicBezTo>
                    <a:pt x="556" y="5296"/>
                    <a:pt x="575" y="5294"/>
                    <a:pt x="592" y="5290"/>
                  </a:cubicBezTo>
                  <a:cubicBezTo>
                    <a:pt x="615" y="5290"/>
                    <a:pt x="637" y="5287"/>
                    <a:pt x="658" y="5281"/>
                  </a:cubicBezTo>
                  <a:cubicBezTo>
                    <a:pt x="667" y="5281"/>
                    <a:pt x="675" y="5277"/>
                    <a:pt x="686" y="5277"/>
                  </a:cubicBezTo>
                  <a:cubicBezTo>
                    <a:pt x="694" y="5275"/>
                    <a:pt x="703" y="5270"/>
                    <a:pt x="711" y="5270"/>
                  </a:cubicBezTo>
                  <a:cubicBezTo>
                    <a:pt x="726" y="5264"/>
                    <a:pt x="741" y="5262"/>
                    <a:pt x="754" y="5258"/>
                  </a:cubicBezTo>
                  <a:cubicBezTo>
                    <a:pt x="792" y="5245"/>
                    <a:pt x="831" y="5230"/>
                    <a:pt x="865" y="5211"/>
                  </a:cubicBezTo>
                  <a:cubicBezTo>
                    <a:pt x="865" y="5211"/>
                    <a:pt x="869" y="5206"/>
                    <a:pt x="869" y="5206"/>
                  </a:cubicBezTo>
                  <a:cubicBezTo>
                    <a:pt x="880" y="5200"/>
                    <a:pt x="889" y="5194"/>
                    <a:pt x="897" y="5187"/>
                  </a:cubicBezTo>
                  <a:cubicBezTo>
                    <a:pt x="910" y="5176"/>
                    <a:pt x="921" y="5170"/>
                    <a:pt x="931" y="5162"/>
                  </a:cubicBezTo>
                  <a:cubicBezTo>
                    <a:pt x="931" y="5157"/>
                    <a:pt x="933" y="5157"/>
                    <a:pt x="933" y="5157"/>
                  </a:cubicBezTo>
                  <a:cubicBezTo>
                    <a:pt x="944" y="5149"/>
                    <a:pt x="955" y="5136"/>
                    <a:pt x="965" y="5125"/>
                  </a:cubicBezTo>
                  <a:cubicBezTo>
                    <a:pt x="967" y="5125"/>
                    <a:pt x="967" y="5119"/>
                    <a:pt x="970" y="5117"/>
                  </a:cubicBezTo>
                  <a:cubicBezTo>
                    <a:pt x="972" y="5117"/>
                    <a:pt x="976" y="5112"/>
                    <a:pt x="976" y="5106"/>
                  </a:cubicBezTo>
                  <a:cubicBezTo>
                    <a:pt x="980" y="5106"/>
                    <a:pt x="982" y="5100"/>
                    <a:pt x="987" y="5097"/>
                  </a:cubicBezTo>
                  <a:cubicBezTo>
                    <a:pt x="991" y="5087"/>
                    <a:pt x="995" y="5076"/>
                    <a:pt x="1000" y="5063"/>
                  </a:cubicBezTo>
                  <a:lnTo>
                    <a:pt x="1000" y="5061"/>
                  </a:lnTo>
                  <a:cubicBezTo>
                    <a:pt x="1000" y="5059"/>
                    <a:pt x="1002" y="5057"/>
                    <a:pt x="1002" y="5057"/>
                  </a:cubicBezTo>
                  <a:cubicBezTo>
                    <a:pt x="1004" y="5051"/>
                    <a:pt x="1006" y="5044"/>
                    <a:pt x="1006" y="5038"/>
                  </a:cubicBezTo>
                  <a:cubicBezTo>
                    <a:pt x="1008" y="5029"/>
                    <a:pt x="1010" y="5019"/>
                    <a:pt x="1012" y="5010"/>
                  </a:cubicBezTo>
                  <a:lnTo>
                    <a:pt x="1025" y="7"/>
                  </a:lnTo>
                  <a:lnTo>
                    <a:pt x="1025" y="4"/>
                  </a:lnTo>
                  <a:cubicBezTo>
                    <a:pt x="1025" y="24"/>
                    <a:pt x="1021" y="41"/>
                    <a:pt x="1017" y="56"/>
                  </a:cubicBezTo>
                  <a:lnTo>
                    <a:pt x="1017" y="62"/>
                  </a:lnTo>
                  <a:cubicBezTo>
                    <a:pt x="1008" y="77"/>
                    <a:pt x="1002" y="94"/>
                    <a:pt x="991" y="107"/>
                  </a:cubicBezTo>
                  <a:cubicBezTo>
                    <a:pt x="991" y="113"/>
                    <a:pt x="987" y="113"/>
                    <a:pt x="987" y="118"/>
                  </a:cubicBezTo>
                  <a:cubicBezTo>
                    <a:pt x="974" y="130"/>
                    <a:pt x="961" y="145"/>
                    <a:pt x="946" y="158"/>
                  </a:cubicBezTo>
                  <a:cubicBezTo>
                    <a:pt x="935" y="169"/>
                    <a:pt x="923" y="175"/>
                    <a:pt x="912" y="188"/>
                  </a:cubicBezTo>
                  <a:cubicBezTo>
                    <a:pt x="901" y="194"/>
                    <a:pt x="891" y="201"/>
                    <a:pt x="878" y="207"/>
                  </a:cubicBezTo>
                  <a:cubicBezTo>
                    <a:pt x="833" y="237"/>
                    <a:pt x="780" y="252"/>
                    <a:pt x="724" y="269"/>
                  </a:cubicBezTo>
                  <a:cubicBezTo>
                    <a:pt x="716" y="271"/>
                    <a:pt x="709" y="271"/>
                    <a:pt x="699" y="271"/>
                  </a:cubicBezTo>
                  <a:cubicBezTo>
                    <a:pt x="643" y="288"/>
                    <a:pt x="588" y="295"/>
                    <a:pt x="524" y="295"/>
                  </a:cubicBezTo>
                  <a:lnTo>
                    <a:pt x="517" y="295"/>
                  </a:lnTo>
                  <a:cubicBezTo>
                    <a:pt x="455" y="295"/>
                    <a:pt x="393" y="288"/>
                    <a:pt x="336" y="271"/>
                  </a:cubicBezTo>
                  <a:lnTo>
                    <a:pt x="327" y="271"/>
                  </a:lnTo>
                  <a:cubicBezTo>
                    <a:pt x="269" y="256"/>
                    <a:pt x="214" y="237"/>
                    <a:pt x="165" y="212"/>
                  </a:cubicBezTo>
                  <a:cubicBezTo>
                    <a:pt x="67" y="152"/>
                    <a:pt x="15" y="77"/>
                    <a:pt x="15" y="0"/>
                  </a:cubicBezTo>
                  <a:close/>
                </a:path>
              </a:pathLst>
            </a:custGeom>
            <a:solidFill>
              <a:srgbClr val="D42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5"/>
            <p:cNvSpPr/>
            <p:nvPr/>
          </p:nvSpPr>
          <p:spPr>
            <a:xfrm flipH="1">
              <a:off x="7923324" y="2642481"/>
              <a:ext cx="19220" cy="10172"/>
            </a:xfrm>
            <a:custGeom>
              <a:avLst/>
              <a:gdLst/>
              <a:ahLst/>
              <a:cxnLst/>
              <a:rect l="l" t="t" r="r" b="b"/>
              <a:pathLst>
                <a:path w="1111" h="588" extrusionOk="0">
                  <a:moveTo>
                    <a:pt x="554" y="1"/>
                  </a:moveTo>
                  <a:cubicBezTo>
                    <a:pt x="424" y="1"/>
                    <a:pt x="296" y="30"/>
                    <a:pt x="199" y="87"/>
                  </a:cubicBezTo>
                  <a:cubicBezTo>
                    <a:pt x="0" y="198"/>
                    <a:pt x="2" y="390"/>
                    <a:pt x="201" y="504"/>
                  </a:cubicBezTo>
                  <a:cubicBezTo>
                    <a:pt x="299" y="560"/>
                    <a:pt x="427" y="588"/>
                    <a:pt x="555" y="588"/>
                  </a:cubicBezTo>
                  <a:cubicBezTo>
                    <a:pt x="685" y="588"/>
                    <a:pt x="815" y="558"/>
                    <a:pt x="914" y="499"/>
                  </a:cubicBezTo>
                  <a:cubicBezTo>
                    <a:pt x="1110" y="390"/>
                    <a:pt x="1110" y="198"/>
                    <a:pt x="912" y="89"/>
                  </a:cubicBezTo>
                  <a:lnTo>
                    <a:pt x="912" y="87"/>
                  </a:lnTo>
                  <a:cubicBezTo>
                    <a:pt x="812" y="30"/>
                    <a:pt x="683" y="1"/>
                    <a:pt x="554" y="1"/>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5"/>
            <p:cNvSpPr/>
            <p:nvPr/>
          </p:nvSpPr>
          <p:spPr>
            <a:xfrm flipH="1">
              <a:off x="7740584" y="2554822"/>
              <a:ext cx="17369" cy="94752"/>
            </a:xfrm>
            <a:custGeom>
              <a:avLst/>
              <a:gdLst/>
              <a:ahLst/>
              <a:cxnLst/>
              <a:rect l="l" t="t" r="r" b="b"/>
              <a:pathLst>
                <a:path w="1004" h="5477" extrusionOk="0">
                  <a:moveTo>
                    <a:pt x="963" y="401"/>
                  </a:moveTo>
                  <a:lnTo>
                    <a:pt x="963" y="401"/>
                  </a:lnTo>
                  <a:cubicBezTo>
                    <a:pt x="953" y="413"/>
                    <a:pt x="942" y="426"/>
                    <a:pt x="929" y="439"/>
                  </a:cubicBezTo>
                  <a:cubicBezTo>
                    <a:pt x="942" y="426"/>
                    <a:pt x="955" y="409"/>
                    <a:pt x="963" y="401"/>
                  </a:cubicBezTo>
                  <a:close/>
                  <a:moveTo>
                    <a:pt x="891" y="467"/>
                  </a:moveTo>
                  <a:cubicBezTo>
                    <a:pt x="891" y="471"/>
                    <a:pt x="891" y="471"/>
                    <a:pt x="891" y="471"/>
                  </a:cubicBezTo>
                  <a:cubicBezTo>
                    <a:pt x="878" y="478"/>
                    <a:pt x="870" y="484"/>
                    <a:pt x="859" y="490"/>
                  </a:cubicBezTo>
                  <a:cubicBezTo>
                    <a:pt x="870" y="480"/>
                    <a:pt x="880" y="478"/>
                    <a:pt x="891" y="467"/>
                  </a:cubicBezTo>
                  <a:close/>
                  <a:moveTo>
                    <a:pt x="508" y="0"/>
                  </a:moveTo>
                  <a:cubicBezTo>
                    <a:pt x="381" y="0"/>
                    <a:pt x="255" y="29"/>
                    <a:pt x="159" y="87"/>
                  </a:cubicBezTo>
                  <a:cubicBezTo>
                    <a:pt x="63" y="145"/>
                    <a:pt x="14" y="215"/>
                    <a:pt x="14" y="288"/>
                  </a:cubicBezTo>
                  <a:lnTo>
                    <a:pt x="1" y="5184"/>
                  </a:lnTo>
                  <a:cubicBezTo>
                    <a:pt x="1" y="5259"/>
                    <a:pt x="48" y="5334"/>
                    <a:pt x="146" y="5389"/>
                  </a:cubicBezTo>
                  <a:cubicBezTo>
                    <a:pt x="169" y="5402"/>
                    <a:pt x="193" y="5415"/>
                    <a:pt x="219" y="5425"/>
                  </a:cubicBezTo>
                  <a:lnTo>
                    <a:pt x="223" y="5425"/>
                  </a:lnTo>
                  <a:cubicBezTo>
                    <a:pt x="225" y="5428"/>
                    <a:pt x="229" y="5428"/>
                    <a:pt x="231" y="5432"/>
                  </a:cubicBezTo>
                  <a:cubicBezTo>
                    <a:pt x="246" y="5434"/>
                    <a:pt x="261" y="5440"/>
                    <a:pt x="278" y="5445"/>
                  </a:cubicBezTo>
                  <a:cubicBezTo>
                    <a:pt x="285" y="5447"/>
                    <a:pt x="295" y="5451"/>
                    <a:pt x="304" y="5453"/>
                  </a:cubicBezTo>
                  <a:lnTo>
                    <a:pt x="317" y="5453"/>
                  </a:lnTo>
                  <a:cubicBezTo>
                    <a:pt x="319" y="5457"/>
                    <a:pt x="325" y="5457"/>
                    <a:pt x="327" y="5457"/>
                  </a:cubicBezTo>
                  <a:cubicBezTo>
                    <a:pt x="344" y="5460"/>
                    <a:pt x="362" y="5464"/>
                    <a:pt x="379" y="5464"/>
                  </a:cubicBezTo>
                  <a:cubicBezTo>
                    <a:pt x="383" y="5466"/>
                    <a:pt x="389" y="5466"/>
                    <a:pt x="396" y="5466"/>
                  </a:cubicBezTo>
                  <a:cubicBezTo>
                    <a:pt x="398" y="5470"/>
                    <a:pt x="406" y="5470"/>
                    <a:pt x="406" y="5470"/>
                  </a:cubicBezTo>
                  <a:lnTo>
                    <a:pt x="426" y="5470"/>
                  </a:lnTo>
                  <a:cubicBezTo>
                    <a:pt x="441" y="5472"/>
                    <a:pt x="458" y="5477"/>
                    <a:pt x="475" y="5477"/>
                  </a:cubicBezTo>
                  <a:lnTo>
                    <a:pt x="526" y="5477"/>
                  </a:lnTo>
                  <a:cubicBezTo>
                    <a:pt x="545" y="5472"/>
                    <a:pt x="562" y="5470"/>
                    <a:pt x="581" y="5470"/>
                  </a:cubicBezTo>
                  <a:lnTo>
                    <a:pt x="586" y="5470"/>
                  </a:lnTo>
                  <a:cubicBezTo>
                    <a:pt x="592" y="5470"/>
                    <a:pt x="596" y="5466"/>
                    <a:pt x="603" y="5466"/>
                  </a:cubicBezTo>
                  <a:cubicBezTo>
                    <a:pt x="616" y="5464"/>
                    <a:pt x="631" y="5464"/>
                    <a:pt x="643" y="5460"/>
                  </a:cubicBezTo>
                  <a:cubicBezTo>
                    <a:pt x="650" y="5460"/>
                    <a:pt x="654" y="5460"/>
                    <a:pt x="660" y="5457"/>
                  </a:cubicBezTo>
                  <a:cubicBezTo>
                    <a:pt x="677" y="5453"/>
                    <a:pt x="695" y="5451"/>
                    <a:pt x="712" y="5445"/>
                  </a:cubicBezTo>
                  <a:cubicBezTo>
                    <a:pt x="722" y="5440"/>
                    <a:pt x="731" y="5440"/>
                    <a:pt x="737" y="5438"/>
                  </a:cubicBezTo>
                  <a:cubicBezTo>
                    <a:pt x="742" y="5438"/>
                    <a:pt x="744" y="5434"/>
                    <a:pt x="748" y="5434"/>
                  </a:cubicBezTo>
                  <a:cubicBezTo>
                    <a:pt x="782" y="5421"/>
                    <a:pt x="816" y="5404"/>
                    <a:pt x="846" y="5389"/>
                  </a:cubicBezTo>
                  <a:cubicBezTo>
                    <a:pt x="846" y="5389"/>
                    <a:pt x="848" y="5385"/>
                    <a:pt x="852" y="5385"/>
                  </a:cubicBezTo>
                  <a:cubicBezTo>
                    <a:pt x="861" y="5383"/>
                    <a:pt x="870" y="5376"/>
                    <a:pt x="878" y="5366"/>
                  </a:cubicBezTo>
                  <a:cubicBezTo>
                    <a:pt x="889" y="5359"/>
                    <a:pt x="902" y="5353"/>
                    <a:pt x="910" y="5344"/>
                  </a:cubicBezTo>
                  <a:cubicBezTo>
                    <a:pt x="912" y="5344"/>
                    <a:pt x="912" y="5340"/>
                    <a:pt x="914" y="5340"/>
                  </a:cubicBezTo>
                  <a:cubicBezTo>
                    <a:pt x="925" y="5331"/>
                    <a:pt x="938" y="5319"/>
                    <a:pt x="944" y="5308"/>
                  </a:cubicBezTo>
                  <a:lnTo>
                    <a:pt x="951" y="5297"/>
                  </a:lnTo>
                  <a:cubicBezTo>
                    <a:pt x="953" y="5297"/>
                    <a:pt x="953" y="5295"/>
                    <a:pt x="957" y="5291"/>
                  </a:cubicBezTo>
                  <a:cubicBezTo>
                    <a:pt x="957" y="5284"/>
                    <a:pt x="963" y="5282"/>
                    <a:pt x="963" y="5278"/>
                  </a:cubicBezTo>
                  <a:cubicBezTo>
                    <a:pt x="970" y="5265"/>
                    <a:pt x="976" y="5259"/>
                    <a:pt x="976" y="5250"/>
                  </a:cubicBezTo>
                  <a:cubicBezTo>
                    <a:pt x="976" y="5248"/>
                    <a:pt x="978" y="5246"/>
                    <a:pt x="981" y="5244"/>
                  </a:cubicBezTo>
                  <a:cubicBezTo>
                    <a:pt x="981" y="5244"/>
                    <a:pt x="981" y="5240"/>
                    <a:pt x="983" y="5240"/>
                  </a:cubicBezTo>
                  <a:cubicBezTo>
                    <a:pt x="983" y="5233"/>
                    <a:pt x="985" y="5227"/>
                    <a:pt x="987" y="5220"/>
                  </a:cubicBezTo>
                  <a:cubicBezTo>
                    <a:pt x="989" y="5212"/>
                    <a:pt x="989" y="5201"/>
                    <a:pt x="991" y="5193"/>
                  </a:cubicBezTo>
                  <a:lnTo>
                    <a:pt x="1002" y="294"/>
                  </a:lnTo>
                  <a:lnTo>
                    <a:pt x="1002" y="288"/>
                  </a:lnTo>
                  <a:cubicBezTo>
                    <a:pt x="1002" y="292"/>
                    <a:pt x="1002" y="296"/>
                    <a:pt x="1001" y="299"/>
                  </a:cubicBezTo>
                  <a:lnTo>
                    <a:pt x="1001" y="299"/>
                  </a:lnTo>
                  <a:cubicBezTo>
                    <a:pt x="1003" y="222"/>
                    <a:pt x="959" y="146"/>
                    <a:pt x="857" y="87"/>
                  </a:cubicBezTo>
                  <a:cubicBezTo>
                    <a:pt x="761" y="29"/>
                    <a:pt x="634" y="0"/>
                    <a:pt x="508" y="0"/>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5"/>
            <p:cNvSpPr/>
            <p:nvPr/>
          </p:nvSpPr>
          <p:spPr>
            <a:xfrm flipH="1">
              <a:off x="7711589" y="2479948"/>
              <a:ext cx="75428" cy="120633"/>
            </a:xfrm>
            <a:custGeom>
              <a:avLst/>
              <a:gdLst/>
              <a:ahLst/>
              <a:cxnLst/>
              <a:rect l="l" t="t" r="r" b="b"/>
              <a:pathLst>
                <a:path w="4360" h="6973" extrusionOk="0">
                  <a:moveTo>
                    <a:pt x="4360" y="13"/>
                  </a:moveTo>
                  <a:lnTo>
                    <a:pt x="4360" y="15"/>
                  </a:lnTo>
                  <a:lnTo>
                    <a:pt x="4360" y="15"/>
                  </a:lnTo>
                  <a:cubicBezTo>
                    <a:pt x="4360" y="14"/>
                    <a:pt x="4360" y="14"/>
                    <a:pt x="4360" y="13"/>
                  </a:cubicBezTo>
                  <a:close/>
                  <a:moveTo>
                    <a:pt x="18" y="1"/>
                  </a:moveTo>
                  <a:lnTo>
                    <a:pt x="1" y="5713"/>
                  </a:lnTo>
                  <a:cubicBezTo>
                    <a:pt x="1" y="6037"/>
                    <a:pt x="214" y="6359"/>
                    <a:pt x="643" y="6605"/>
                  </a:cubicBezTo>
                  <a:cubicBezTo>
                    <a:pt x="742" y="6660"/>
                    <a:pt x="846" y="6714"/>
                    <a:pt x="957" y="6759"/>
                  </a:cubicBezTo>
                  <a:cubicBezTo>
                    <a:pt x="961" y="6759"/>
                    <a:pt x="966" y="6759"/>
                    <a:pt x="972" y="6761"/>
                  </a:cubicBezTo>
                  <a:cubicBezTo>
                    <a:pt x="989" y="6767"/>
                    <a:pt x="1013" y="6778"/>
                    <a:pt x="1032" y="6780"/>
                  </a:cubicBezTo>
                  <a:cubicBezTo>
                    <a:pt x="1096" y="6803"/>
                    <a:pt x="1156" y="6829"/>
                    <a:pt x="1220" y="6846"/>
                  </a:cubicBezTo>
                  <a:cubicBezTo>
                    <a:pt x="1256" y="6855"/>
                    <a:pt x="1290" y="6861"/>
                    <a:pt x="1326" y="6872"/>
                  </a:cubicBezTo>
                  <a:cubicBezTo>
                    <a:pt x="1350" y="6878"/>
                    <a:pt x="1369" y="6885"/>
                    <a:pt x="1393" y="6887"/>
                  </a:cubicBezTo>
                  <a:cubicBezTo>
                    <a:pt x="1410" y="6891"/>
                    <a:pt x="1429" y="6897"/>
                    <a:pt x="1448" y="6904"/>
                  </a:cubicBezTo>
                  <a:cubicBezTo>
                    <a:pt x="1519" y="6917"/>
                    <a:pt x="1591" y="6929"/>
                    <a:pt x="1662" y="6940"/>
                  </a:cubicBezTo>
                  <a:cubicBezTo>
                    <a:pt x="1687" y="6942"/>
                    <a:pt x="1713" y="6942"/>
                    <a:pt x="1738" y="6949"/>
                  </a:cubicBezTo>
                  <a:cubicBezTo>
                    <a:pt x="1758" y="6949"/>
                    <a:pt x="1777" y="6953"/>
                    <a:pt x="1796" y="6953"/>
                  </a:cubicBezTo>
                  <a:cubicBezTo>
                    <a:pt x="1824" y="6955"/>
                    <a:pt x="1847" y="6959"/>
                    <a:pt x="1873" y="6961"/>
                  </a:cubicBezTo>
                  <a:cubicBezTo>
                    <a:pt x="1948" y="6968"/>
                    <a:pt x="2016" y="6972"/>
                    <a:pt x="2086" y="6972"/>
                  </a:cubicBezTo>
                  <a:lnTo>
                    <a:pt x="2311" y="6972"/>
                  </a:lnTo>
                  <a:cubicBezTo>
                    <a:pt x="2392" y="6972"/>
                    <a:pt x="2473" y="6966"/>
                    <a:pt x="2552" y="6955"/>
                  </a:cubicBezTo>
                  <a:cubicBezTo>
                    <a:pt x="2558" y="6955"/>
                    <a:pt x="2569" y="6953"/>
                    <a:pt x="2575" y="6953"/>
                  </a:cubicBezTo>
                  <a:cubicBezTo>
                    <a:pt x="2601" y="6953"/>
                    <a:pt x="2622" y="6949"/>
                    <a:pt x="2646" y="6942"/>
                  </a:cubicBezTo>
                  <a:cubicBezTo>
                    <a:pt x="2705" y="6936"/>
                    <a:pt x="2767" y="6929"/>
                    <a:pt x="2827" y="6917"/>
                  </a:cubicBezTo>
                  <a:cubicBezTo>
                    <a:pt x="2855" y="6910"/>
                    <a:pt x="2880" y="6904"/>
                    <a:pt x="2904" y="6902"/>
                  </a:cubicBezTo>
                  <a:cubicBezTo>
                    <a:pt x="2981" y="6885"/>
                    <a:pt x="3051" y="6865"/>
                    <a:pt x="3124" y="6846"/>
                  </a:cubicBezTo>
                  <a:cubicBezTo>
                    <a:pt x="3162" y="6835"/>
                    <a:pt x="3203" y="6829"/>
                    <a:pt x="3239" y="6816"/>
                  </a:cubicBezTo>
                  <a:cubicBezTo>
                    <a:pt x="3269" y="6806"/>
                    <a:pt x="3299" y="6793"/>
                    <a:pt x="3329" y="6780"/>
                  </a:cubicBezTo>
                  <a:cubicBezTo>
                    <a:pt x="3354" y="6774"/>
                    <a:pt x="3384" y="6761"/>
                    <a:pt x="3412" y="6752"/>
                  </a:cubicBezTo>
                  <a:cubicBezTo>
                    <a:pt x="3517" y="6710"/>
                    <a:pt x="3621" y="6660"/>
                    <a:pt x="3715" y="6605"/>
                  </a:cubicBezTo>
                  <a:cubicBezTo>
                    <a:pt x="3724" y="6603"/>
                    <a:pt x="3730" y="6596"/>
                    <a:pt x="3741" y="6590"/>
                  </a:cubicBezTo>
                  <a:cubicBezTo>
                    <a:pt x="3760" y="6584"/>
                    <a:pt x="3775" y="6567"/>
                    <a:pt x="3794" y="6558"/>
                  </a:cubicBezTo>
                  <a:cubicBezTo>
                    <a:pt x="3822" y="6539"/>
                    <a:pt x="3850" y="6520"/>
                    <a:pt x="3875" y="6502"/>
                  </a:cubicBezTo>
                  <a:cubicBezTo>
                    <a:pt x="3896" y="6485"/>
                    <a:pt x="3914" y="6470"/>
                    <a:pt x="3935" y="6458"/>
                  </a:cubicBezTo>
                  <a:cubicBezTo>
                    <a:pt x="3956" y="6438"/>
                    <a:pt x="3980" y="6417"/>
                    <a:pt x="4003" y="6398"/>
                  </a:cubicBezTo>
                  <a:cubicBezTo>
                    <a:pt x="4007" y="6391"/>
                    <a:pt x="4014" y="6391"/>
                    <a:pt x="4016" y="6389"/>
                  </a:cubicBezTo>
                  <a:cubicBezTo>
                    <a:pt x="4022" y="6379"/>
                    <a:pt x="4029" y="6372"/>
                    <a:pt x="4037" y="6364"/>
                  </a:cubicBezTo>
                  <a:cubicBezTo>
                    <a:pt x="4069" y="6330"/>
                    <a:pt x="4101" y="6298"/>
                    <a:pt x="4129" y="6263"/>
                  </a:cubicBezTo>
                  <a:cubicBezTo>
                    <a:pt x="4136" y="6257"/>
                    <a:pt x="4144" y="6251"/>
                    <a:pt x="4148" y="6240"/>
                  </a:cubicBezTo>
                  <a:cubicBezTo>
                    <a:pt x="4157" y="6236"/>
                    <a:pt x="4159" y="6229"/>
                    <a:pt x="4165" y="6221"/>
                  </a:cubicBezTo>
                  <a:cubicBezTo>
                    <a:pt x="4185" y="6197"/>
                    <a:pt x="4200" y="6172"/>
                    <a:pt x="4215" y="6146"/>
                  </a:cubicBezTo>
                  <a:cubicBezTo>
                    <a:pt x="4223" y="6133"/>
                    <a:pt x="4232" y="6123"/>
                    <a:pt x="4238" y="6114"/>
                  </a:cubicBezTo>
                  <a:lnTo>
                    <a:pt x="4247" y="6097"/>
                  </a:lnTo>
                  <a:cubicBezTo>
                    <a:pt x="4255" y="6076"/>
                    <a:pt x="4268" y="6052"/>
                    <a:pt x="4276" y="6029"/>
                  </a:cubicBezTo>
                  <a:cubicBezTo>
                    <a:pt x="4283" y="6016"/>
                    <a:pt x="4289" y="6003"/>
                    <a:pt x="4296" y="5988"/>
                  </a:cubicBezTo>
                  <a:cubicBezTo>
                    <a:pt x="4296" y="5984"/>
                    <a:pt x="4298" y="5982"/>
                    <a:pt x="4298" y="5975"/>
                  </a:cubicBezTo>
                  <a:cubicBezTo>
                    <a:pt x="4306" y="5954"/>
                    <a:pt x="4313" y="5928"/>
                    <a:pt x="4319" y="5909"/>
                  </a:cubicBezTo>
                  <a:cubicBezTo>
                    <a:pt x="4323" y="5896"/>
                    <a:pt x="4328" y="5881"/>
                    <a:pt x="4332" y="5866"/>
                  </a:cubicBezTo>
                  <a:lnTo>
                    <a:pt x="4332" y="5854"/>
                  </a:lnTo>
                  <a:cubicBezTo>
                    <a:pt x="4336" y="5832"/>
                    <a:pt x="4338" y="5809"/>
                    <a:pt x="4340" y="5787"/>
                  </a:cubicBezTo>
                  <a:cubicBezTo>
                    <a:pt x="4343" y="5775"/>
                    <a:pt x="4343" y="5758"/>
                    <a:pt x="4347" y="5740"/>
                  </a:cubicBezTo>
                  <a:lnTo>
                    <a:pt x="4347" y="5725"/>
                  </a:lnTo>
                  <a:lnTo>
                    <a:pt x="4360" y="15"/>
                  </a:lnTo>
                  <a:lnTo>
                    <a:pt x="4360" y="15"/>
                  </a:lnTo>
                  <a:cubicBezTo>
                    <a:pt x="4360" y="36"/>
                    <a:pt x="4357" y="57"/>
                    <a:pt x="4355" y="75"/>
                  </a:cubicBezTo>
                  <a:cubicBezTo>
                    <a:pt x="4353" y="101"/>
                    <a:pt x="4351" y="120"/>
                    <a:pt x="4347" y="144"/>
                  </a:cubicBezTo>
                  <a:cubicBezTo>
                    <a:pt x="4345" y="163"/>
                    <a:pt x="4338" y="180"/>
                    <a:pt x="4334" y="199"/>
                  </a:cubicBezTo>
                  <a:cubicBezTo>
                    <a:pt x="4328" y="221"/>
                    <a:pt x="4323" y="244"/>
                    <a:pt x="4315" y="267"/>
                  </a:cubicBezTo>
                  <a:cubicBezTo>
                    <a:pt x="4311" y="282"/>
                    <a:pt x="4300" y="299"/>
                    <a:pt x="4293" y="319"/>
                  </a:cubicBezTo>
                  <a:cubicBezTo>
                    <a:pt x="4283" y="342"/>
                    <a:pt x="4274" y="361"/>
                    <a:pt x="4264" y="383"/>
                  </a:cubicBezTo>
                  <a:cubicBezTo>
                    <a:pt x="4253" y="402"/>
                    <a:pt x="4240" y="421"/>
                    <a:pt x="4232" y="436"/>
                  </a:cubicBezTo>
                  <a:cubicBezTo>
                    <a:pt x="4215" y="462"/>
                    <a:pt x="4200" y="487"/>
                    <a:pt x="4180" y="509"/>
                  </a:cubicBezTo>
                  <a:cubicBezTo>
                    <a:pt x="4172" y="526"/>
                    <a:pt x="4159" y="539"/>
                    <a:pt x="4148" y="556"/>
                  </a:cubicBezTo>
                  <a:cubicBezTo>
                    <a:pt x="4118" y="588"/>
                    <a:pt x="4086" y="620"/>
                    <a:pt x="4054" y="652"/>
                  </a:cubicBezTo>
                  <a:cubicBezTo>
                    <a:pt x="4042" y="664"/>
                    <a:pt x="4031" y="677"/>
                    <a:pt x="4016" y="690"/>
                  </a:cubicBezTo>
                  <a:cubicBezTo>
                    <a:pt x="3999" y="703"/>
                    <a:pt x="3973" y="724"/>
                    <a:pt x="3954" y="743"/>
                  </a:cubicBezTo>
                  <a:cubicBezTo>
                    <a:pt x="3931" y="756"/>
                    <a:pt x="3911" y="775"/>
                    <a:pt x="3890" y="790"/>
                  </a:cubicBezTo>
                  <a:cubicBezTo>
                    <a:pt x="3867" y="808"/>
                    <a:pt x="3841" y="827"/>
                    <a:pt x="3815" y="840"/>
                  </a:cubicBezTo>
                  <a:cubicBezTo>
                    <a:pt x="3788" y="859"/>
                    <a:pt x="3762" y="878"/>
                    <a:pt x="3730" y="895"/>
                  </a:cubicBezTo>
                  <a:cubicBezTo>
                    <a:pt x="3636" y="951"/>
                    <a:pt x="3534" y="997"/>
                    <a:pt x="3427" y="1038"/>
                  </a:cubicBezTo>
                  <a:cubicBezTo>
                    <a:pt x="3401" y="1051"/>
                    <a:pt x="3371" y="1059"/>
                    <a:pt x="3344" y="1070"/>
                  </a:cubicBezTo>
                  <a:cubicBezTo>
                    <a:pt x="3241" y="1108"/>
                    <a:pt x="3134" y="1140"/>
                    <a:pt x="3023" y="1170"/>
                  </a:cubicBezTo>
                  <a:cubicBezTo>
                    <a:pt x="3013" y="1173"/>
                    <a:pt x="3000" y="1177"/>
                    <a:pt x="2987" y="1177"/>
                  </a:cubicBezTo>
                  <a:cubicBezTo>
                    <a:pt x="2880" y="1202"/>
                    <a:pt x="2769" y="1219"/>
                    <a:pt x="2656" y="1232"/>
                  </a:cubicBezTo>
                  <a:cubicBezTo>
                    <a:pt x="2637" y="1239"/>
                    <a:pt x="2614" y="1241"/>
                    <a:pt x="2594" y="1241"/>
                  </a:cubicBezTo>
                  <a:cubicBezTo>
                    <a:pt x="2473" y="1258"/>
                    <a:pt x="2351" y="1260"/>
                    <a:pt x="2227" y="1260"/>
                  </a:cubicBezTo>
                  <a:lnTo>
                    <a:pt x="2172" y="1260"/>
                  </a:lnTo>
                  <a:cubicBezTo>
                    <a:pt x="2050" y="1260"/>
                    <a:pt x="1928" y="1258"/>
                    <a:pt x="1809" y="1241"/>
                  </a:cubicBezTo>
                  <a:cubicBezTo>
                    <a:pt x="1792" y="1241"/>
                    <a:pt x="1773" y="1239"/>
                    <a:pt x="1758" y="1239"/>
                  </a:cubicBezTo>
                  <a:cubicBezTo>
                    <a:pt x="1638" y="1222"/>
                    <a:pt x="1523" y="1202"/>
                    <a:pt x="1408" y="1177"/>
                  </a:cubicBezTo>
                  <a:cubicBezTo>
                    <a:pt x="1386" y="1175"/>
                    <a:pt x="1365" y="1168"/>
                    <a:pt x="1344" y="1162"/>
                  </a:cubicBezTo>
                  <a:cubicBezTo>
                    <a:pt x="1241" y="1138"/>
                    <a:pt x="1139" y="1106"/>
                    <a:pt x="1040" y="1070"/>
                  </a:cubicBezTo>
                  <a:cubicBezTo>
                    <a:pt x="1023" y="1068"/>
                    <a:pt x="1006" y="1057"/>
                    <a:pt x="989" y="1051"/>
                  </a:cubicBezTo>
                  <a:cubicBezTo>
                    <a:pt x="874" y="1008"/>
                    <a:pt x="761" y="953"/>
                    <a:pt x="661" y="895"/>
                  </a:cubicBezTo>
                  <a:cubicBezTo>
                    <a:pt x="231" y="650"/>
                    <a:pt x="18" y="325"/>
                    <a:pt x="18" y="1"/>
                  </a:cubicBezTo>
                  <a:close/>
                </a:path>
              </a:pathLst>
            </a:custGeom>
            <a:solidFill>
              <a:srgbClr val="D42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5"/>
            <p:cNvSpPr/>
            <p:nvPr/>
          </p:nvSpPr>
          <p:spPr>
            <a:xfrm flipH="1">
              <a:off x="7707887" y="2458288"/>
              <a:ext cx="82521" cy="43527"/>
            </a:xfrm>
            <a:custGeom>
              <a:avLst/>
              <a:gdLst/>
              <a:ahLst/>
              <a:cxnLst/>
              <a:rect l="l" t="t" r="r" b="b"/>
              <a:pathLst>
                <a:path w="4770" h="2516" extrusionOk="0">
                  <a:moveTo>
                    <a:pt x="2378" y="1"/>
                  </a:moveTo>
                  <a:cubicBezTo>
                    <a:pt x="1822" y="1"/>
                    <a:pt x="1266" y="123"/>
                    <a:pt x="844" y="369"/>
                  </a:cubicBezTo>
                  <a:cubicBezTo>
                    <a:pt x="1" y="858"/>
                    <a:pt x="5" y="1658"/>
                    <a:pt x="854" y="2147"/>
                  </a:cubicBezTo>
                  <a:cubicBezTo>
                    <a:pt x="1280" y="2392"/>
                    <a:pt x="1837" y="2515"/>
                    <a:pt x="2393" y="2515"/>
                  </a:cubicBezTo>
                  <a:cubicBezTo>
                    <a:pt x="2949" y="2515"/>
                    <a:pt x="3504" y="2392"/>
                    <a:pt x="3926" y="2147"/>
                  </a:cubicBezTo>
                  <a:cubicBezTo>
                    <a:pt x="4769" y="1658"/>
                    <a:pt x="4767" y="858"/>
                    <a:pt x="3913" y="369"/>
                  </a:cubicBezTo>
                  <a:cubicBezTo>
                    <a:pt x="3489" y="123"/>
                    <a:pt x="2933" y="1"/>
                    <a:pt x="2378" y="1"/>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5"/>
            <p:cNvSpPr/>
            <p:nvPr/>
          </p:nvSpPr>
          <p:spPr>
            <a:xfrm flipH="1">
              <a:off x="7741639" y="2391804"/>
              <a:ext cx="17784" cy="91603"/>
            </a:xfrm>
            <a:custGeom>
              <a:avLst/>
              <a:gdLst/>
              <a:ahLst/>
              <a:cxnLst/>
              <a:rect l="l" t="t" r="r" b="b"/>
              <a:pathLst>
                <a:path w="1028" h="5295" extrusionOk="0">
                  <a:moveTo>
                    <a:pt x="15" y="1"/>
                  </a:moveTo>
                  <a:lnTo>
                    <a:pt x="0" y="5002"/>
                  </a:lnTo>
                  <a:cubicBezTo>
                    <a:pt x="0" y="5076"/>
                    <a:pt x="52" y="5151"/>
                    <a:pt x="150" y="5213"/>
                  </a:cubicBezTo>
                  <a:cubicBezTo>
                    <a:pt x="173" y="5222"/>
                    <a:pt x="199" y="5234"/>
                    <a:pt x="225" y="5245"/>
                  </a:cubicBezTo>
                  <a:cubicBezTo>
                    <a:pt x="244" y="5251"/>
                    <a:pt x="263" y="5262"/>
                    <a:pt x="286" y="5269"/>
                  </a:cubicBezTo>
                  <a:cubicBezTo>
                    <a:pt x="293" y="5269"/>
                    <a:pt x="306" y="5271"/>
                    <a:pt x="314" y="5271"/>
                  </a:cubicBezTo>
                  <a:cubicBezTo>
                    <a:pt x="316" y="5271"/>
                    <a:pt x="321" y="5271"/>
                    <a:pt x="323" y="5275"/>
                  </a:cubicBezTo>
                  <a:cubicBezTo>
                    <a:pt x="327" y="5275"/>
                    <a:pt x="331" y="5277"/>
                    <a:pt x="338" y="5277"/>
                  </a:cubicBezTo>
                  <a:cubicBezTo>
                    <a:pt x="353" y="5281"/>
                    <a:pt x="370" y="5288"/>
                    <a:pt x="387" y="5288"/>
                  </a:cubicBezTo>
                  <a:cubicBezTo>
                    <a:pt x="402" y="5290"/>
                    <a:pt x="421" y="5290"/>
                    <a:pt x="436" y="5294"/>
                  </a:cubicBezTo>
                  <a:lnTo>
                    <a:pt x="538" y="5294"/>
                  </a:lnTo>
                  <a:cubicBezTo>
                    <a:pt x="558" y="5294"/>
                    <a:pt x="577" y="5294"/>
                    <a:pt x="594" y="5290"/>
                  </a:cubicBezTo>
                  <a:cubicBezTo>
                    <a:pt x="615" y="5290"/>
                    <a:pt x="639" y="5288"/>
                    <a:pt x="658" y="5281"/>
                  </a:cubicBezTo>
                  <a:cubicBezTo>
                    <a:pt x="666" y="5281"/>
                    <a:pt x="677" y="5277"/>
                    <a:pt x="686" y="5275"/>
                  </a:cubicBezTo>
                  <a:cubicBezTo>
                    <a:pt x="694" y="5271"/>
                    <a:pt x="703" y="5271"/>
                    <a:pt x="711" y="5269"/>
                  </a:cubicBezTo>
                  <a:cubicBezTo>
                    <a:pt x="726" y="5269"/>
                    <a:pt x="741" y="5262"/>
                    <a:pt x="754" y="5258"/>
                  </a:cubicBezTo>
                  <a:cubicBezTo>
                    <a:pt x="794" y="5245"/>
                    <a:pt x="831" y="5230"/>
                    <a:pt x="867" y="5213"/>
                  </a:cubicBezTo>
                  <a:cubicBezTo>
                    <a:pt x="867" y="5209"/>
                    <a:pt x="869" y="5207"/>
                    <a:pt x="871" y="5207"/>
                  </a:cubicBezTo>
                  <a:cubicBezTo>
                    <a:pt x="880" y="5200"/>
                    <a:pt x="888" y="5194"/>
                    <a:pt x="899" y="5187"/>
                  </a:cubicBezTo>
                  <a:cubicBezTo>
                    <a:pt x="912" y="5177"/>
                    <a:pt x="923" y="5170"/>
                    <a:pt x="931" y="5162"/>
                  </a:cubicBezTo>
                  <a:cubicBezTo>
                    <a:pt x="933" y="5162"/>
                    <a:pt x="933" y="5162"/>
                    <a:pt x="933" y="5158"/>
                  </a:cubicBezTo>
                  <a:cubicBezTo>
                    <a:pt x="946" y="5147"/>
                    <a:pt x="957" y="5138"/>
                    <a:pt x="967" y="5126"/>
                  </a:cubicBezTo>
                  <a:lnTo>
                    <a:pt x="970" y="5119"/>
                  </a:lnTo>
                  <a:cubicBezTo>
                    <a:pt x="974" y="5115"/>
                    <a:pt x="976" y="5113"/>
                    <a:pt x="978" y="5108"/>
                  </a:cubicBezTo>
                  <a:cubicBezTo>
                    <a:pt x="980" y="5102"/>
                    <a:pt x="984" y="5100"/>
                    <a:pt x="989" y="5096"/>
                  </a:cubicBezTo>
                  <a:cubicBezTo>
                    <a:pt x="991" y="5087"/>
                    <a:pt x="997" y="5076"/>
                    <a:pt x="999" y="5068"/>
                  </a:cubicBezTo>
                  <a:lnTo>
                    <a:pt x="999" y="5062"/>
                  </a:lnTo>
                  <a:cubicBezTo>
                    <a:pt x="1002" y="5062"/>
                    <a:pt x="1002" y="5059"/>
                    <a:pt x="1004" y="5057"/>
                  </a:cubicBezTo>
                  <a:cubicBezTo>
                    <a:pt x="1006" y="5049"/>
                    <a:pt x="1008" y="5044"/>
                    <a:pt x="1008" y="5038"/>
                  </a:cubicBezTo>
                  <a:cubicBezTo>
                    <a:pt x="1008" y="5025"/>
                    <a:pt x="1012" y="5019"/>
                    <a:pt x="1012" y="5008"/>
                  </a:cubicBezTo>
                  <a:lnTo>
                    <a:pt x="1027" y="7"/>
                  </a:lnTo>
                  <a:lnTo>
                    <a:pt x="1027" y="5"/>
                  </a:lnTo>
                  <a:cubicBezTo>
                    <a:pt x="1025" y="20"/>
                    <a:pt x="1023" y="39"/>
                    <a:pt x="1019" y="58"/>
                  </a:cubicBezTo>
                  <a:lnTo>
                    <a:pt x="1019" y="62"/>
                  </a:lnTo>
                  <a:cubicBezTo>
                    <a:pt x="1010" y="75"/>
                    <a:pt x="1002" y="92"/>
                    <a:pt x="993" y="107"/>
                  </a:cubicBezTo>
                  <a:cubicBezTo>
                    <a:pt x="991" y="112"/>
                    <a:pt x="989" y="114"/>
                    <a:pt x="989" y="118"/>
                  </a:cubicBezTo>
                  <a:cubicBezTo>
                    <a:pt x="976" y="131"/>
                    <a:pt x="963" y="146"/>
                    <a:pt x="946" y="158"/>
                  </a:cubicBezTo>
                  <a:cubicBezTo>
                    <a:pt x="937" y="169"/>
                    <a:pt x="925" y="178"/>
                    <a:pt x="914" y="186"/>
                  </a:cubicBezTo>
                  <a:cubicBezTo>
                    <a:pt x="903" y="193"/>
                    <a:pt x="893" y="201"/>
                    <a:pt x="880" y="212"/>
                  </a:cubicBezTo>
                  <a:cubicBezTo>
                    <a:pt x="837" y="237"/>
                    <a:pt x="782" y="257"/>
                    <a:pt x="724" y="269"/>
                  </a:cubicBezTo>
                  <a:cubicBezTo>
                    <a:pt x="718" y="269"/>
                    <a:pt x="709" y="276"/>
                    <a:pt x="701" y="276"/>
                  </a:cubicBezTo>
                  <a:cubicBezTo>
                    <a:pt x="645" y="289"/>
                    <a:pt x="587" y="295"/>
                    <a:pt x="526" y="295"/>
                  </a:cubicBezTo>
                  <a:lnTo>
                    <a:pt x="519" y="295"/>
                  </a:lnTo>
                  <a:cubicBezTo>
                    <a:pt x="457" y="295"/>
                    <a:pt x="395" y="289"/>
                    <a:pt x="338" y="276"/>
                  </a:cubicBezTo>
                  <a:cubicBezTo>
                    <a:pt x="333" y="276"/>
                    <a:pt x="331" y="276"/>
                    <a:pt x="329" y="272"/>
                  </a:cubicBezTo>
                  <a:cubicBezTo>
                    <a:pt x="269" y="259"/>
                    <a:pt x="214" y="237"/>
                    <a:pt x="165" y="212"/>
                  </a:cubicBezTo>
                  <a:cubicBezTo>
                    <a:pt x="67" y="152"/>
                    <a:pt x="15" y="75"/>
                    <a:pt x="15" y="1"/>
                  </a:cubicBezTo>
                  <a:close/>
                </a:path>
              </a:pathLst>
            </a:custGeom>
            <a:solidFill>
              <a:srgbClr val="D42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5"/>
            <p:cNvSpPr/>
            <p:nvPr/>
          </p:nvSpPr>
          <p:spPr>
            <a:xfrm flipH="1">
              <a:off x="7740791" y="2386804"/>
              <a:ext cx="19220" cy="10138"/>
            </a:xfrm>
            <a:custGeom>
              <a:avLst/>
              <a:gdLst/>
              <a:ahLst/>
              <a:cxnLst/>
              <a:rect l="l" t="t" r="r" b="b"/>
              <a:pathLst>
                <a:path w="1111" h="586" extrusionOk="0">
                  <a:moveTo>
                    <a:pt x="553" y="1"/>
                  </a:moveTo>
                  <a:cubicBezTo>
                    <a:pt x="424" y="1"/>
                    <a:pt x="295" y="28"/>
                    <a:pt x="197" y="82"/>
                  </a:cubicBezTo>
                  <a:cubicBezTo>
                    <a:pt x="0" y="200"/>
                    <a:pt x="2" y="388"/>
                    <a:pt x="199" y="501"/>
                  </a:cubicBezTo>
                  <a:cubicBezTo>
                    <a:pt x="298" y="557"/>
                    <a:pt x="428" y="586"/>
                    <a:pt x="557" y="586"/>
                  </a:cubicBezTo>
                  <a:cubicBezTo>
                    <a:pt x="687" y="586"/>
                    <a:pt x="816" y="557"/>
                    <a:pt x="914" y="501"/>
                  </a:cubicBezTo>
                  <a:cubicBezTo>
                    <a:pt x="1110" y="388"/>
                    <a:pt x="1110" y="200"/>
                    <a:pt x="910" y="82"/>
                  </a:cubicBezTo>
                  <a:cubicBezTo>
                    <a:pt x="811" y="28"/>
                    <a:pt x="682" y="1"/>
                    <a:pt x="553" y="1"/>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5"/>
            <p:cNvSpPr/>
            <p:nvPr/>
          </p:nvSpPr>
          <p:spPr>
            <a:xfrm flipH="1">
              <a:off x="7665017" y="2369401"/>
              <a:ext cx="17525" cy="94648"/>
            </a:xfrm>
            <a:custGeom>
              <a:avLst/>
              <a:gdLst/>
              <a:ahLst/>
              <a:cxnLst/>
              <a:rect l="l" t="t" r="r" b="b"/>
              <a:pathLst>
                <a:path w="1013" h="5471" extrusionOk="0">
                  <a:moveTo>
                    <a:pt x="891" y="467"/>
                  </a:moveTo>
                  <a:lnTo>
                    <a:pt x="891" y="469"/>
                  </a:lnTo>
                  <a:cubicBezTo>
                    <a:pt x="878" y="476"/>
                    <a:pt x="869" y="487"/>
                    <a:pt x="859" y="489"/>
                  </a:cubicBezTo>
                  <a:cubicBezTo>
                    <a:pt x="869" y="482"/>
                    <a:pt x="880" y="476"/>
                    <a:pt x="891" y="467"/>
                  </a:cubicBezTo>
                  <a:close/>
                  <a:moveTo>
                    <a:pt x="507" y="0"/>
                  </a:moveTo>
                  <a:cubicBezTo>
                    <a:pt x="380" y="0"/>
                    <a:pt x="253" y="29"/>
                    <a:pt x="156" y="85"/>
                  </a:cubicBezTo>
                  <a:cubicBezTo>
                    <a:pt x="60" y="143"/>
                    <a:pt x="13" y="215"/>
                    <a:pt x="13" y="286"/>
                  </a:cubicBezTo>
                  <a:lnTo>
                    <a:pt x="1" y="5185"/>
                  </a:lnTo>
                  <a:cubicBezTo>
                    <a:pt x="1" y="5259"/>
                    <a:pt x="50" y="5332"/>
                    <a:pt x="148" y="5392"/>
                  </a:cubicBezTo>
                  <a:cubicBezTo>
                    <a:pt x="167" y="5404"/>
                    <a:pt x="193" y="5413"/>
                    <a:pt x="216" y="5424"/>
                  </a:cubicBezTo>
                  <a:cubicBezTo>
                    <a:pt x="218" y="5424"/>
                    <a:pt x="220" y="5426"/>
                    <a:pt x="223" y="5426"/>
                  </a:cubicBezTo>
                  <a:cubicBezTo>
                    <a:pt x="225" y="5430"/>
                    <a:pt x="229" y="5430"/>
                    <a:pt x="231" y="5430"/>
                  </a:cubicBezTo>
                  <a:cubicBezTo>
                    <a:pt x="248" y="5432"/>
                    <a:pt x="261" y="5439"/>
                    <a:pt x="276" y="5445"/>
                  </a:cubicBezTo>
                  <a:cubicBezTo>
                    <a:pt x="284" y="5445"/>
                    <a:pt x="295" y="5449"/>
                    <a:pt x="302" y="5449"/>
                  </a:cubicBezTo>
                  <a:cubicBezTo>
                    <a:pt x="308" y="5449"/>
                    <a:pt x="310" y="5451"/>
                    <a:pt x="314" y="5451"/>
                  </a:cubicBezTo>
                  <a:cubicBezTo>
                    <a:pt x="319" y="5456"/>
                    <a:pt x="325" y="5456"/>
                    <a:pt x="327" y="5456"/>
                  </a:cubicBezTo>
                  <a:cubicBezTo>
                    <a:pt x="344" y="5462"/>
                    <a:pt x="359" y="5464"/>
                    <a:pt x="376" y="5464"/>
                  </a:cubicBezTo>
                  <a:lnTo>
                    <a:pt x="395" y="5464"/>
                  </a:lnTo>
                  <a:cubicBezTo>
                    <a:pt x="400" y="5469"/>
                    <a:pt x="404" y="5469"/>
                    <a:pt x="408" y="5469"/>
                  </a:cubicBezTo>
                  <a:lnTo>
                    <a:pt x="425" y="5469"/>
                  </a:lnTo>
                  <a:cubicBezTo>
                    <a:pt x="442" y="5471"/>
                    <a:pt x="455" y="5471"/>
                    <a:pt x="474" y="5471"/>
                  </a:cubicBezTo>
                  <a:lnTo>
                    <a:pt x="526" y="5471"/>
                  </a:lnTo>
                  <a:cubicBezTo>
                    <a:pt x="543" y="5471"/>
                    <a:pt x="562" y="5469"/>
                    <a:pt x="579" y="5469"/>
                  </a:cubicBezTo>
                  <a:lnTo>
                    <a:pt x="585" y="5469"/>
                  </a:lnTo>
                  <a:cubicBezTo>
                    <a:pt x="592" y="5469"/>
                    <a:pt x="596" y="5464"/>
                    <a:pt x="602" y="5464"/>
                  </a:cubicBezTo>
                  <a:cubicBezTo>
                    <a:pt x="617" y="5464"/>
                    <a:pt x="630" y="5464"/>
                    <a:pt x="643" y="5462"/>
                  </a:cubicBezTo>
                  <a:cubicBezTo>
                    <a:pt x="649" y="5462"/>
                    <a:pt x="654" y="5458"/>
                    <a:pt x="660" y="5456"/>
                  </a:cubicBezTo>
                  <a:cubicBezTo>
                    <a:pt x="677" y="5451"/>
                    <a:pt x="692" y="5449"/>
                    <a:pt x="713" y="5445"/>
                  </a:cubicBezTo>
                  <a:cubicBezTo>
                    <a:pt x="720" y="5443"/>
                    <a:pt x="731" y="5443"/>
                    <a:pt x="737" y="5437"/>
                  </a:cubicBezTo>
                  <a:cubicBezTo>
                    <a:pt x="741" y="5437"/>
                    <a:pt x="743" y="5432"/>
                    <a:pt x="748" y="5432"/>
                  </a:cubicBezTo>
                  <a:cubicBezTo>
                    <a:pt x="782" y="5424"/>
                    <a:pt x="816" y="5407"/>
                    <a:pt x="844" y="5392"/>
                  </a:cubicBezTo>
                  <a:cubicBezTo>
                    <a:pt x="844" y="5392"/>
                    <a:pt x="848" y="5387"/>
                    <a:pt x="850" y="5387"/>
                  </a:cubicBezTo>
                  <a:cubicBezTo>
                    <a:pt x="861" y="5381"/>
                    <a:pt x="867" y="5370"/>
                    <a:pt x="876" y="5368"/>
                  </a:cubicBezTo>
                  <a:cubicBezTo>
                    <a:pt x="886" y="5362"/>
                    <a:pt x="901" y="5351"/>
                    <a:pt x="910" y="5343"/>
                  </a:cubicBezTo>
                  <a:cubicBezTo>
                    <a:pt x="910" y="5343"/>
                    <a:pt x="912" y="5338"/>
                    <a:pt x="914" y="5338"/>
                  </a:cubicBezTo>
                  <a:cubicBezTo>
                    <a:pt x="925" y="5330"/>
                    <a:pt x="935" y="5319"/>
                    <a:pt x="944" y="5306"/>
                  </a:cubicBezTo>
                  <a:cubicBezTo>
                    <a:pt x="946" y="5304"/>
                    <a:pt x="948" y="5304"/>
                    <a:pt x="950" y="5298"/>
                  </a:cubicBezTo>
                  <a:cubicBezTo>
                    <a:pt x="953" y="5293"/>
                    <a:pt x="953" y="5293"/>
                    <a:pt x="955" y="5291"/>
                  </a:cubicBezTo>
                  <a:cubicBezTo>
                    <a:pt x="959" y="5287"/>
                    <a:pt x="961" y="5285"/>
                    <a:pt x="963" y="5279"/>
                  </a:cubicBezTo>
                  <a:cubicBezTo>
                    <a:pt x="970" y="5268"/>
                    <a:pt x="974" y="5257"/>
                    <a:pt x="976" y="5249"/>
                  </a:cubicBezTo>
                  <a:cubicBezTo>
                    <a:pt x="976" y="5249"/>
                    <a:pt x="976" y="5244"/>
                    <a:pt x="978" y="5242"/>
                  </a:cubicBezTo>
                  <a:cubicBezTo>
                    <a:pt x="978" y="5242"/>
                    <a:pt x="978" y="5238"/>
                    <a:pt x="980" y="5238"/>
                  </a:cubicBezTo>
                  <a:cubicBezTo>
                    <a:pt x="982" y="5236"/>
                    <a:pt x="982" y="5229"/>
                    <a:pt x="985" y="5219"/>
                  </a:cubicBezTo>
                  <a:cubicBezTo>
                    <a:pt x="989" y="5212"/>
                    <a:pt x="989" y="5200"/>
                    <a:pt x="989" y="5193"/>
                  </a:cubicBezTo>
                  <a:lnTo>
                    <a:pt x="1002" y="294"/>
                  </a:lnTo>
                  <a:lnTo>
                    <a:pt x="1002" y="288"/>
                  </a:lnTo>
                  <a:cubicBezTo>
                    <a:pt x="1002" y="299"/>
                    <a:pt x="1000" y="309"/>
                    <a:pt x="997" y="316"/>
                  </a:cubicBezTo>
                  <a:cubicBezTo>
                    <a:pt x="1012" y="235"/>
                    <a:pt x="965" y="149"/>
                    <a:pt x="856" y="85"/>
                  </a:cubicBezTo>
                  <a:cubicBezTo>
                    <a:pt x="760" y="29"/>
                    <a:pt x="634" y="0"/>
                    <a:pt x="507" y="0"/>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5"/>
            <p:cNvSpPr/>
            <p:nvPr/>
          </p:nvSpPr>
          <p:spPr>
            <a:xfrm flipH="1">
              <a:off x="7636178" y="2294543"/>
              <a:ext cx="75428" cy="120650"/>
            </a:xfrm>
            <a:custGeom>
              <a:avLst/>
              <a:gdLst/>
              <a:ahLst/>
              <a:cxnLst/>
              <a:rect l="l" t="t" r="r" b="b"/>
              <a:pathLst>
                <a:path w="4360" h="6974" extrusionOk="0">
                  <a:moveTo>
                    <a:pt x="4359" y="13"/>
                  </a:moveTo>
                  <a:lnTo>
                    <a:pt x="4359" y="14"/>
                  </a:lnTo>
                  <a:lnTo>
                    <a:pt x="4359" y="14"/>
                  </a:lnTo>
                  <a:cubicBezTo>
                    <a:pt x="4359" y="14"/>
                    <a:pt x="4359" y="13"/>
                    <a:pt x="4359" y="13"/>
                  </a:cubicBezTo>
                  <a:close/>
                  <a:moveTo>
                    <a:pt x="16" y="0"/>
                  </a:moveTo>
                  <a:lnTo>
                    <a:pt x="3" y="5710"/>
                  </a:lnTo>
                  <a:cubicBezTo>
                    <a:pt x="1" y="6034"/>
                    <a:pt x="214" y="6361"/>
                    <a:pt x="641" y="6607"/>
                  </a:cubicBezTo>
                  <a:cubicBezTo>
                    <a:pt x="741" y="6662"/>
                    <a:pt x="846" y="6713"/>
                    <a:pt x="955" y="6756"/>
                  </a:cubicBezTo>
                  <a:cubicBezTo>
                    <a:pt x="961" y="6760"/>
                    <a:pt x="965" y="6760"/>
                    <a:pt x="970" y="6762"/>
                  </a:cubicBezTo>
                  <a:cubicBezTo>
                    <a:pt x="991" y="6767"/>
                    <a:pt x="1012" y="6775"/>
                    <a:pt x="1032" y="6782"/>
                  </a:cubicBezTo>
                  <a:cubicBezTo>
                    <a:pt x="1094" y="6805"/>
                    <a:pt x="1153" y="6826"/>
                    <a:pt x="1217" y="6843"/>
                  </a:cubicBezTo>
                  <a:cubicBezTo>
                    <a:pt x="1256" y="6856"/>
                    <a:pt x="1290" y="6863"/>
                    <a:pt x="1326" y="6869"/>
                  </a:cubicBezTo>
                  <a:cubicBezTo>
                    <a:pt x="1348" y="6875"/>
                    <a:pt x="1369" y="6882"/>
                    <a:pt x="1390" y="6888"/>
                  </a:cubicBezTo>
                  <a:cubicBezTo>
                    <a:pt x="1409" y="6893"/>
                    <a:pt x="1427" y="6895"/>
                    <a:pt x="1446" y="6901"/>
                  </a:cubicBezTo>
                  <a:cubicBezTo>
                    <a:pt x="1516" y="6914"/>
                    <a:pt x="1589" y="6927"/>
                    <a:pt x="1659" y="6937"/>
                  </a:cubicBezTo>
                  <a:cubicBezTo>
                    <a:pt x="1687" y="6942"/>
                    <a:pt x="1710" y="6944"/>
                    <a:pt x="1736" y="6948"/>
                  </a:cubicBezTo>
                  <a:cubicBezTo>
                    <a:pt x="1755" y="6948"/>
                    <a:pt x="1774" y="6954"/>
                    <a:pt x="1794" y="6954"/>
                  </a:cubicBezTo>
                  <a:cubicBezTo>
                    <a:pt x="1821" y="6957"/>
                    <a:pt x="1845" y="6961"/>
                    <a:pt x="1873" y="6961"/>
                  </a:cubicBezTo>
                  <a:cubicBezTo>
                    <a:pt x="1945" y="6967"/>
                    <a:pt x="2016" y="6974"/>
                    <a:pt x="2088" y="6974"/>
                  </a:cubicBezTo>
                  <a:lnTo>
                    <a:pt x="2308" y="6974"/>
                  </a:lnTo>
                  <a:cubicBezTo>
                    <a:pt x="2391" y="6967"/>
                    <a:pt x="2470" y="6963"/>
                    <a:pt x="2549" y="6957"/>
                  </a:cubicBezTo>
                  <a:cubicBezTo>
                    <a:pt x="2558" y="6957"/>
                    <a:pt x="2566" y="6954"/>
                    <a:pt x="2577" y="6954"/>
                  </a:cubicBezTo>
                  <a:cubicBezTo>
                    <a:pt x="2598" y="6948"/>
                    <a:pt x="2622" y="6948"/>
                    <a:pt x="2645" y="6944"/>
                  </a:cubicBezTo>
                  <a:cubicBezTo>
                    <a:pt x="2705" y="6937"/>
                    <a:pt x="2767" y="6931"/>
                    <a:pt x="2827" y="6918"/>
                  </a:cubicBezTo>
                  <a:cubicBezTo>
                    <a:pt x="2855" y="6912"/>
                    <a:pt x="2878" y="6901"/>
                    <a:pt x="2906" y="6899"/>
                  </a:cubicBezTo>
                  <a:cubicBezTo>
                    <a:pt x="2980" y="6882"/>
                    <a:pt x="3049" y="6863"/>
                    <a:pt x="3123" y="6843"/>
                  </a:cubicBezTo>
                  <a:cubicBezTo>
                    <a:pt x="3160" y="6833"/>
                    <a:pt x="3200" y="6826"/>
                    <a:pt x="3239" y="6814"/>
                  </a:cubicBezTo>
                  <a:cubicBezTo>
                    <a:pt x="3269" y="6805"/>
                    <a:pt x="3299" y="6792"/>
                    <a:pt x="3326" y="6782"/>
                  </a:cubicBezTo>
                  <a:cubicBezTo>
                    <a:pt x="3354" y="6773"/>
                    <a:pt x="3384" y="6762"/>
                    <a:pt x="3410" y="6750"/>
                  </a:cubicBezTo>
                  <a:cubicBezTo>
                    <a:pt x="3516" y="6707"/>
                    <a:pt x="3619" y="6662"/>
                    <a:pt x="3713" y="6607"/>
                  </a:cubicBezTo>
                  <a:cubicBezTo>
                    <a:pt x="3723" y="6600"/>
                    <a:pt x="3732" y="6594"/>
                    <a:pt x="3738" y="6592"/>
                  </a:cubicBezTo>
                  <a:cubicBezTo>
                    <a:pt x="3757" y="6579"/>
                    <a:pt x="3772" y="6564"/>
                    <a:pt x="3794" y="6555"/>
                  </a:cubicBezTo>
                  <a:cubicBezTo>
                    <a:pt x="3821" y="6536"/>
                    <a:pt x="3849" y="6519"/>
                    <a:pt x="3875" y="6500"/>
                  </a:cubicBezTo>
                  <a:cubicBezTo>
                    <a:pt x="3894" y="6485"/>
                    <a:pt x="3913" y="6468"/>
                    <a:pt x="3932" y="6457"/>
                  </a:cubicBezTo>
                  <a:cubicBezTo>
                    <a:pt x="3956" y="6438"/>
                    <a:pt x="3982" y="6417"/>
                    <a:pt x="4003" y="6399"/>
                  </a:cubicBezTo>
                  <a:cubicBezTo>
                    <a:pt x="4005" y="6393"/>
                    <a:pt x="4011" y="6389"/>
                    <a:pt x="4016" y="6387"/>
                  </a:cubicBezTo>
                  <a:cubicBezTo>
                    <a:pt x="4024" y="6380"/>
                    <a:pt x="4029" y="6370"/>
                    <a:pt x="4035" y="6363"/>
                  </a:cubicBezTo>
                  <a:cubicBezTo>
                    <a:pt x="4069" y="6329"/>
                    <a:pt x="4101" y="6297"/>
                    <a:pt x="4129" y="6263"/>
                  </a:cubicBezTo>
                  <a:cubicBezTo>
                    <a:pt x="4135" y="6256"/>
                    <a:pt x="4144" y="6250"/>
                    <a:pt x="4148" y="6242"/>
                  </a:cubicBezTo>
                  <a:cubicBezTo>
                    <a:pt x="4154" y="6235"/>
                    <a:pt x="4159" y="6229"/>
                    <a:pt x="4165" y="6222"/>
                  </a:cubicBezTo>
                  <a:cubicBezTo>
                    <a:pt x="4184" y="6192"/>
                    <a:pt x="4199" y="6171"/>
                    <a:pt x="4216" y="6143"/>
                  </a:cubicBezTo>
                  <a:cubicBezTo>
                    <a:pt x="4221" y="6135"/>
                    <a:pt x="4229" y="6122"/>
                    <a:pt x="4238" y="6111"/>
                  </a:cubicBezTo>
                  <a:cubicBezTo>
                    <a:pt x="4238" y="6105"/>
                    <a:pt x="4242" y="6103"/>
                    <a:pt x="4244" y="6096"/>
                  </a:cubicBezTo>
                  <a:cubicBezTo>
                    <a:pt x="4257" y="6073"/>
                    <a:pt x="4265" y="6054"/>
                    <a:pt x="4274" y="6030"/>
                  </a:cubicBezTo>
                  <a:cubicBezTo>
                    <a:pt x="4283" y="6015"/>
                    <a:pt x="4289" y="6002"/>
                    <a:pt x="4295" y="5990"/>
                  </a:cubicBezTo>
                  <a:cubicBezTo>
                    <a:pt x="4295" y="5983"/>
                    <a:pt x="4297" y="5979"/>
                    <a:pt x="4297" y="5977"/>
                  </a:cubicBezTo>
                  <a:cubicBezTo>
                    <a:pt x="4306" y="5958"/>
                    <a:pt x="4312" y="5930"/>
                    <a:pt x="4317" y="5911"/>
                  </a:cubicBezTo>
                  <a:cubicBezTo>
                    <a:pt x="4323" y="5896"/>
                    <a:pt x="4325" y="5879"/>
                    <a:pt x="4330" y="5866"/>
                  </a:cubicBezTo>
                  <a:cubicBezTo>
                    <a:pt x="4332" y="5864"/>
                    <a:pt x="4332" y="5859"/>
                    <a:pt x="4332" y="5857"/>
                  </a:cubicBezTo>
                  <a:cubicBezTo>
                    <a:pt x="4336" y="5834"/>
                    <a:pt x="4336" y="5808"/>
                    <a:pt x="4338" y="5785"/>
                  </a:cubicBezTo>
                  <a:cubicBezTo>
                    <a:pt x="4340" y="5772"/>
                    <a:pt x="4344" y="5759"/>
                    <a:pt x="4344" y="5742"/>
                  </a:cubicBezTo>
                  <a:lnTo>
                    <a:pt x="4344" y="5723"/>
                  </a:lnTo>
                  <a:lnTo>
                    <a:pt x="4359" y="14"/>
                  </a:lnTo>
                  <a:lnTo>
                    <a:pt x="4359" y="14"/>
                  </a:lnTo>
                  <a:cubicBezTo>
                    <a:pt x="4359" y="33"/>
                    <a:pt x="4357" y="56"/>
                    <a:pt x="4355" y="77"/>
                  </a:cubicBezTo>
                  <a:cubicBezTo>
                    <a:pt x="4355" y="100"/>
                    <a:pt x="4351" y="122"/>
                    <a:pt x="4349" y="145"/>
                  </a:cubicBezTo>
                  <a:cubicBezTo>
                    <a:pt x="4344" y="164"/>
                    <a:pt x="4340" y="182"/>
                    <a:pt x="4334" y="201"/>
                  </a:cubicBezTo>
                  <a:cubicBezTo>
                    <a:pt x="4330" y="220"/>
                    <a:pt x="4323" y="241"/>
                    <a:pt x="4317" y="265"/>
                  </a:cubicBezTo>
                  <a:cubicBezTo>
                    <a:pt x="4308" y="282"/>
                    <a:pt x="4300" y="301"/>
                    <a:pt x="4295" y="320"/>
                  </a:cubicBezTo>
                  <a:cubicBezTo>
                    <a:pt x="4285" y="340"/>
                    <a:pt x="4274" y="363"/>
                    <a:pt x="4261" y="384"/>
                  </a:cubicBezTo>
                  <a:cubicBezTo>
                    <a:pt x="4253" y="401"/>
                    <a:pt x="4242" y="416"/>
                    <a:pt x="4229" y="433"/>
                  </a:cubicBezTo>
                  <a:cubicBezTo>
                    <a:pt x="4216" y="459"/>
                    <a:pt x="4199" y="485"/>
                    <a:pt x="4180" y="508"/>
                  </a:cubicBezTo>
                  <a:cubicBezTo>
                    <a:pt x="4169" y="523"/>
                    <a:pt x="4157" y="536"/>
                    <a:pt x="4146" y="553"/>
                  </a:cubicBezTo>
                  <a:cubicBezTo>
                    <a:pt x="4120" y="585"/>
                    <a:pt x="4086" y="621"/>
                    <a:pt x="4054" y="653"/>
                  </a:cubicBezTo>
                  <a:cubicBezTo>
                    <a:pt x="4043" y="664"/>
                    <a:pt x="4031" y="677"/>
                    <a:pt x="4018" y="690"/>
                  </a:cubicBezTo>
                  <a:cubicBezTo>
                    <a:pt x="3999" y="705"/>
                    <a:pt x="3975" y="724"/>
                    <a:pt x="3952" y="741"/>
                  </a:cubicBezTo>
                  <a:cubicBezTo>
                    <a:pt x="3932" y="758"/>
                    <a:pt x="3913" y="777"/>
                    <a:pt x="3890" y="790"/>
                  </a:cubicBezTo>
                  <a:cubicBezTo>
                    <a:pt x="3868" y="805"/>
                    <a:pt x="3841" y="826"/>
                    <a:pt x="3815" y="841"/>
                  </a:cubicBezTo>
                  <a:cubicBezTo>
                    <a:pt x="3787" y="860"/>
                    <a:pt x="3762" y="880"/>
                    <a:pt x="3730" y="897"/>
                  </a:cubicBezTo>
                  <a:cubicBezTo>
                    <a:pt x="3636" y="952"/>
                    <a:pt x="3533" y="997"/>
                    <a:pt x="3424" y="1040"/>
                  </a:cubicBezTo>
                  <a:cubicBezTo>
                    <a:pt x="3399" y="1048"/>
                    <a:pt x="3371" y="1059"/>
                    <a:pt x="3343" y="1072"/>
                  </a:cubicBezTo>
                  <a:cubicBezTo>
                    <a:pt x="3241" y="1110"/>
                    <a:pt x="3136" y="1140"/>
                    <a:pt x="3023" y="1172"/>
                  </a:cubicBezTo>
                  <a:cubicBezTo>
                    <a:pt x="3010" y="1172"/>
                    <a:pt x="3000" y="1174"/>
                    <a:pt x="2987" y="1174"/>
                  </a:cubicBezTo>
                  <a:cubicBezTo>
                    <a:pt x="2878" y="1200"/>
                    <a:pt x="2767" y="1217"/>
                    <a:pt x="2656" y="1234"/>
                  </a:cubicBezTo>
                  <a:cubicBezTo>
                    <a:pt x="2635" y="1236"/>
                    <a:pt x="2615" y="1240"/>
                    <a:pt x="2594" y="1240"/>
                  </a:cubicBezTo>
                  <a:cubicBezTo>
                    <a:pt x="2472" y="1255"/>
                    <a:pt x="2349" y="1260"/>
                    <a:pt x="2227" y="1262"/>
                  </a:cubicBezTo>
                  <a:lnTo>
                    <a:pt x="2169" y="1262"/>
                  </a:lnTo>
                  <a:cubicBezTo>
                    <a:pt x="2050" y="1262"/>
                    <a:pt x="1928" y="1255"/>
                    <a:pt x="1809" y="1240"/>
                  </a:cubicBezTo>
                  <a:cubicBezTo>
                    <a:pt x="1792" y="1240"/>
                    <a:pt x="1772" y="1236"/>
                    <a:pt x="1755" y="1236"/>
                  </a:cubicBezTo>
                  <a:cubicBezTo>
                    <a:pt x="1636" y="1223"/>
                    <a:pt x="1520" y="1200"/>
                    <a:pt x="1407" y="1174"/>
                  </a:cubicBezTo>
                  <a:cubicBezTo>
                    <a:pt x="1386" y="1172"/>
                    <a:pt x="1365" y="1166"/>
                    <a:pt x="1343" y="1159"/>
                  </a:cubicBezTo>
                  <a:cubicBezTo>
                    <a:pt x="1239" y="1136"/>
                    <a:pt x="1138" y="1104"/>
                    <a:pt x="1040" y="1067"/>
                  </a:cubicBezTo>
                  <a:cubicBezTo>
                    <a:pt x="1023" y="1061"/>
                    <a:pt x="1006" y="1059"/>
                    <a:pt x="991" y="1052"/>
                  </a:cubicBezTo>
                  <a:cubicBezTo>
                    <a:pt x="872" y="1005"/>
                    <a:pt x="763" y="954"/>
                    <a:pt x="658" y="897"/>
                  </a:cubicBezTo>
                  <a:cubicBezTo>
                    <a:pt x="231" y="647"/>
                    <a:pt x="16" y="322"/>
                    <a:pt x="16" y="0"/>
                  </a:cubicBezTo>
                  <a:close/>
                </a:path>
              </a:pathLst>
            </a:custGeom>
            <a:solidFill>
              <a:srgbClr val="D42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5"/>
            <p:cNvSpPr/>
            <p:nvPr/>
          </p:nvSpPr>
          <p:spPr>
            <a:xfrm flipH="1">
              <a:off x="7632459" y="2272849"/>
              <a:ext cx="82538" cy="43561"/>
            </a:xfrm>
            <a:custGeom>
              <a:avLst/>
              <a:gdLst/>
              <a:ahLst/>
              <a:cxnLst/>
              <a:rect l="l" t="t" r="r" b="b"/>
              <a:pathLst>
                <a:path w="4771" h="2518" extrusionOk="0">
                  <a:moveTo>
                    <a:pt x="2380" y="1"/>
                  </a:moveTo>
                  <a:cubicBezTo>
                    <a:pt x="1824" y="1"/>
                    <a:pt x="1268" y="125"/>
                    <a:pt x="843" y="373"/>
                  </a:cubicBezTo>
                  <a:cubicBezTo>
                    <a:pt x="0" y="861"/>
                    <a:pt x="5" y="1658"/>
                    <a:pt x="854" y="2151"/>
                  </a:cubicBezTo>
                  <a:cubicBezTo>
                    <a:pt x="1279" y="2395"/>
                    <a:pt x="1835" y="2517"/>
                    <a:pt x="2392" y="2517"/>
                  </a:cubicBezTo>
                  <a:cubicBezTo>
                    <a:pt x="2948" y="2517"/>
                    <a:pt x="3503" y="2395"/>
                    <a:pt x="3926" y="2151"/>
                  </a:cubicBezTo>
                  <a:cubicBezTo>
                    <a:pt x="4771" y="1658"/>
                    <a:pt x="4769" y="861"/>
                    <a:pt x="3915" y="370"/>
                  </a:cubicBezTo>
                  <a:cubicBezTo>
                    <a:pt x="3491" y="124"/>
                    <a:pt x="2935" y="1"/>
                    <a:pt x="2380" y="1"/>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5"/>
            <p:cNvSpPr/>
            <p:nvPr/>
          </p:nvSpPr>
          <p:spPr>
            <a:xfrm flipH="1">
              <a:off x="7666246" y="2206348"/>
              <a:ext cx="17732" cy="91673"/>
            </a:xfrm>
            <a:custGeom>
              <a:avLst/>
              <a:gdLst/>
              <a:ahLst/>
              <a:cxnLst/>
              <a:rect l="l" t="t" r="r" b="b"/>
              <a:pathLst>
                <a:path w="1025" h="5299" extrusionOk="0">
                  <a:moveTo>
                    <a:pt x="15" y="1"/>
                  </a:moveTo>
                  <a:lnTo>
                    <a:pt x="0" y="5002"/>
                  </a:lnTo>
                  <a:cubicBezTo>
                    <a:pt x="0" y="5077"/>
                    <a:pt x="49" y="5156"/>
                    <a:pt x="150" y="5211"/>
                  </a:cubicBezTo>
                  <a:cubicBezTo>
                    <a:pt x="171" y="5226"/>
                    <a:pt x="197" y="5237"/>
                    <a:pt x="220" y="5245"/>
                  </a:cubicBezTo>
                  <a:cubicBezTo>
                    <a:pt x="244" y="5256"/>
                    <a:pt x="263" y="5262"/>
                    <a:pt x="284" y="5265"/>
                  </a:cubicBezTo>
                  <a:cubicBezTo>
                    <a:pt x="293" y="5271"/>
                    <a:pt x="303" y="5271"/>
                    <a:pt x="314" y="5275"/>
                  </a:cubicBezTo>
                  <a:cubicBezTo>
                    <a:pt x="316" y="5275"/>
                    <a:pt x="318" y="5275"/>
                    <a:pt x="320" y="5280"/>
                  </a:cubicBezTo>
                  <a:lnTo>
                    <a:pt x="335" y="5280"/>
                  </a:lnTo>
                  <a:cubicBezTo>
                    <a:pt x="350" y="5286"/>
                    <a:pt x="370" y="5286"/>
                    <a:pt x="387" y="5288"/>
                  </a:cubicBezTo>
                  <a:cubicBezTo>
                    <a:pt x="402" y="5292"/>
                    <a:pt x="419" y="5295"/>
                    <a:pt x="434" y="5299"/>
                  </a:cubicBezTo>
                  <a:lnTo>
                    <a:pt x="536" y="5299"/>
                  </a:lnTo>
                  <a:cubicBezTo>
                    <a:pt x="555" y="5299"/>
                    <a:pt x="574" y="5299"/>
                    <a:pt x="592" y="5295"/>
                  </a:cubicBezTo>
                  <a:cubicBezTo>
                    <a:pt x="613" y="5292"/>
                    <a:pt x="636" y="5288"/>
                    <a:pt x="656" y="5286"/>
                  </a:cubicBezTo>
                  <a:cubicBezTo>
                    <a:pt x="666" y="5286"/>
                    <a:pt x="673" y="5280"/>
                    <a:pt x="683" y="5280"/>
                  </a:cubicBezTo>
                  <a:cubicBezTo>
                    <a:pt x="692" y="5275"/>
                    <a:pt x="700" y="5273"/>
                    <a:pt x="709" y="5273"/>
                  </a:cubicBezTo>
                  <a:cubicBezTo>
                    <a:pt x="724" y="5267"/>
                    <a:pt x="739" y="5267"/>
                    <a:pt x="752" y="5262"/>
                  </a:cubicBezTo>
                  <a:cubicBezTo>
                    <a:pt x="792" y="5245"/>
                    <a:pt x="831" y="5230"/>
                    <a:pt x="865" y="5211"/>
                  </a:cubicBezTo>
                  <a:lnTo>
                    <a:pt x="869" y="5207"/>
                  </a:lnTo>
                  <a:cubicBezTo>
                    <a:pt x="880" y="5201"/>
                    <a:pt x="888" y="5194"/>
                    <a:pt x="897" y="5188"/>
                  </a:cubicBezTo>
                  <a:cubicBezTo>
                    <a:pt x="910" y="5179"/>
                    <a:pt x="922" y="5173"/>
                    <a:pt x="929" y="5162"/>
                  </a:cubicBezTo>
                  <a:cubicBezTo>
                    <a:pt x="931" y="5162"/>
                    <a:pt x="933" y="5162"/>
                    <a:pt x="933" y="5160"/>
                  </a:cubicBezTo>
                  <a:cubicBezTo>
                    <a:pt x="946" y="5149"/>
                    <a:pt x="957" y="5141"/>
                    <a:pt x="963" y="5126"/>
                  </a:cubicBezTo>
                  <a:cubicBezTo>
                    <a:pt x="965" y="5126"/>
                    <a:pt x="967" y="5124"/>
                    <a:pt x="969" y="5119"/>
                  </a:cubicBezTo>
                  <a:lnTo>
                    <a:pt x="976" y="5111"/>
                  </a:lnTo>
                  <a:cubicBezTo>
                    <a:pt x="980" y="5107"/>
                    <a:pt x="982" y="5105"/>
                    <a:pt x="984" y="5098"/>
                  </a:cubicBezTo>
                  <a:cubicBezTo>
                    <a:pt x="991" y="5087"/>
                    <a:pt x="995" y="5079"/>
                    <a:pt x="997" y="5073"/>
                  </a:cubicBezTo>
                  <a:cubicBezTo>
                    <a:pt x="999" y="5070"/>
                    <a:pt x="999" y="5066"/>
                    <a:pt x="999" y="5062"/>
                  </a:cubicBezTo>
                  <a:cubicBezTo>
                    <a:pt x="999" y="5062"/>
                    <a:pt x="999" y="5060"/>
                    <a:pt x="1001" y="5060"/>
                  </a:cubicBezTo>
                  <a:cubicBezTo>
                    <a:pt x="1004" y="5053"/>
                    <a:pt x="1008" y="5049"/>
                    <a:pt x="1008" y="5040"/>
                  </a:cubicBezTo>
                  <a:cubicBezTo>
                    <a:pt x="1010" y="5030"/>
                    <a:pt x="1010" y="5019"/>
                    <a:pt x="1010" y="5013"/>
                  </a:cubicBezTo>
                  <a:lnTo>
                    <a:pt x="1025" y="12"/>
                  </a:lnTo>
                  <a:lnTo>
                    <a:pt x="1025" y="9"/>
                  </a:lnTo>
                  <a:cubicBezTo>
                    <a:pt x="1025" y="24"/>
                    <a:pt x="1021" y="41"/>
                    <a:pt x="1016" y="56"/>
                  </a:cubicBezTo>
                  <a:cubicBezTo>
                    <a:pt x="1014" y="61"/>
                    <a:pt x="1014" y="63"/>
                    <a:pt x="1014" y="63"/>
                  </a:cubicBezTo>
                  <a:cubicBezTo>
                    <a:pt x="1008" y="80"/>
                    <a:pt x="999" y="95"/>
                    <a:pt x="989" y="112"/>
                  </a:cubicBezTo>
                  <a:cubicBezTo>
                    <a:pt x="989" y="114"/>
                    <a:pt x="986" y="114"/>
                    <a:pt x="984" y="118"/>
                  </a:cubicBezTo>
                  <a:cubicBezTo>
                    <a:pt x="974" y="131"/>
                    <a:pt x="961" y="150"/>
                    <a:pt x="944" y="163"/>
                  </a:cubicBezTo>
                  <a:cubicBezTo>
                    <a:pt x="935" y="169"/>
                    <a:pt x="922" y="180"/>
                    <a:pt x="910" y="189"/>
                  </a:cubicBezTo>
                  <a:cubicBezTo>
                    <a:pt x="901" y="195"/>
                    <a:pt x="890" y="201"/>
                    <a:pt x="878" y="212"/>
                  </a:cubicBezTo>
                  <a:cubicBezTo>
                    <a:pt x="833" y="240"/>
                    <a:pt x="779" y="257"/>
                    <a:pt x="722" y="270"/>
                  </a:cubicBezTo>
                  <a:cubicBezTo>
                    <a:pt x="718" y="274"/>
                    <a:pt x="707" y="276"/>
                    <a:pt x="698" y="276"/>
                  </a:cubicBezTo>
                  <a:cubicBezTo>
                    <a:pt x="643" y="289"/>
                    <a:pt x="583" y="295"/>
                    <a:pt x="523" y="295"/>
                  </a:cubicBezTo>
                  <a:lnTo>
                    <a:pt x="517" y="295"/>
                  </a:lnTo>
                  <a:cubicBezTo>
                    <a:pt x="457" y="295"/>
                    <a:pt x="393" y="289"/>
                    <a:pt x="335" y="276"/>
                  </a:cubicBezTo>
                  <a:cubicBezTo>
                    <a:pt x="333" y="276"/>
                    <a:pt x="331" y="276"/>
                    <a:pt x="327" y="274"/>
                  </a:cubicBezTo>
                  <a:cubicBezTo>
                    <a:pt x="269" y="263"/>
                    <a:pt x="212" y="240"/>
                    <a:pt x="163" y="212"/>
                  </a:cubicBezTo>
                  <a:cubicBezTo>
                    <a:pt x="64" y="152"/>
                    <a:pt x="15" y="80"/>
                    <a:pt x="15" y="1"/>
                  </a:cubicBezTo>
                  <a:close/>
                </a:path>
              </a:pathLst>
            </a:custGeom>
            <a:solidFill>
              <a:srgbClr val="D42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5"/>
            <p:cNvSpPr/>
            <p:nvPr/>
          </p:nvSpPr>
          <p:spPr>
            <a:xfrm flipH="1">
              <a:off x="7665398" y="2201383"/>
              <a:ext cx="19203" cy="10121"/>
            </a:xfrm>
            <a:custGeom>
              <a:avLst/>
              <a:gdLst/>
              <a:ahLst/>
              <a:cxnLst/>
              <a:rect l="l" t="t" r="r" b="b"/>
              <a:pathLst>
                <a:path w="1110" h="585" extrusionOk="0">
                  <a:moveTo>
                    <a:pt x="553" y="0"/>
                  </a:moveTo>
                  <a:cubicBezTo>
                    <a:pt x="424" y="0"/>
                    <a:pt x="296" y="28"/>
                    <a:pt x="199" y="85"/>
                  </a:cubicBezTo>
                  <a:cubicBezTo>
                    <a:pt x="0" y="198"/>
                    <a:pt x="0" y="386"/>
                    <a:pt x="199" y="499"/>
                  </a:cubicBezTo>
                  <a:cubicBezTo>
                    <a:pt x="298" y="556"/>
                    <a:pt x="427" y="584"/>
                    <a:pt x="557" y="584"/>
                  </a:cubicBezTo>
                  <a:cubicBezTo>
                    <a:pt x="686" y="584"/>
                    <a:pt x="815" y="556"/>
                    <a:pt x="914" y="499"/>
                  </a:cubicBezTo>
                  <a:cubicBezTo>
                    <a:pt x="1110" y="386"/>
                    <a:pt x="1110" y="198"/>
                    <a:pt x="911" y="85"/>
                  </a:cubicBezTo>
                  <a:cubicBezTo>
                    <a:pt x="812" y="28"/>
                    <a:pt x="683" y="0"/>
                    <a:pt x="553" y="0"/>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5"/>
            <p:cNvSpPr/>
            <p:nvPr/>
          </p:nvSpPr>
          <p:spPr>
            <a:xfrm flipH="1">
              <a:off x="7452885" y="2428480"/>
              <a:ext cx="17404" cy="94735"/>
            </a:xfrm>
            <a:custGeom>
              <a:avLst/>
              <a:gdLst/>
              <a:ahLst/>
              <a:cxnLst/>
              <a:rect l="l" t="t" r="r" b="b"/>
              <a:pathLst>
                <a:path w="1006" h="5476" extrusionOk="0">
                  <a:moveTo>
                    <a:pt x="991" y="344"/>
                  </a:moveTo>
                  <a:lnTo>
                    <a:pt x="991" y="348"/>
                  </a:lnTo>
                  <a:cubicBezTo>
                    <a:pt x="989" y="352"/>
                    <a:pt x="987" y="357"/>
                    <a:pt x="984" y="361"/>
                  </a:cubicBezTo>
                  <a:lnTo>
                    <a:pt x="984" y="361"/>
                  </a:lnTo>
                  <a:cubicBezTo>
                    <a:pt x="987" y="356"/>
                    <a:pt x="989" y="350"/>
                    <a:pt x="991" y="344"/>
                  </a:cubicBezTo>
                  <a:close/>
                  <a:moveTo>
                    <a:pt x="37" y="376"/>
                  </a:moveTo>
                  <a:cubicBezTo>
                    <a:pt x="39" y="378"/>
                    <a:pt x="40" y="381"/>
                    <a:pt x="41" y="383"/>
                  </a:cubicBezTo>
                  <a:lnTo>
                    <a:pt x="41" y="383"/>
                  </a:lnTo>
                  <a:cubicBezTo>
                    <a:pt x="40" y="381"/>
                    <a:pt x="38" y="378"/>
                    <a:pt x="37" y="376"/>
                  </a:cubicBezTo>
                  <a:close/>
                  <a:moveTo>
                    <a:pt x="961" y="399"/>
                  </a:moveTo>
                  <a:lnTo>
                    <a:pt x="961" y="399"/>
                  </a:lnTo>
                  <a:cubicBezTo>
                    <a:pt x="953" y="416"/>
                    <a:pt x="940" y="425"/>
                    <a:pt x="927" y="438"/>
                  </a:cubicBezTo>
                  <a:cubicBezTo>
                    <a:pt x="940" y="425"/>
                    <a:pt x="953" y="412"/>
                    <a:pt x="961" y="399"/>
                  </a:cubicBezTo>
                  <a:close/>
                  <a:moveTo>
                    <a:pt x="880" y="475"/>
                  </a:moveTo>
                  <a:cubicBezTo>
                    <a:pt x="872" y="481"/>
                    <a:pt x="866" y="488"/>
                    <a:pt x="857" y="493"/>
                  </a:cubicBezTo>
                  <a:cubicBezTo>
                    <a:pt x="866" y="486"/>
                    <a:pt x="873" y="480"/>
                    <a:pt x="880" y="475"/>
                  </a:cubicBezTo>
                  <a:close/>
                  <a:moveTo>
                    <a:pt x="506" y="1"/>
                  </a:moveTo>
                  <a:cubicBezTo>
                    <a:pt x="379" y="1"/>
                    <a:pt x="253" y="29"/>
                    <a:pt x="157" y="85"/>
                  </a:cubicBezTo>
                  <a:cubicBezTo>
                    <a:pt x="61" y="143"/>
                    <a:pt x="12" y="216"/>
                    <a:pt x="12" y="288"/>
                  </a:cubicBezTo>
                  <a:lnTo>
                    <a:pt x="1" y="5185"/>
                  </a:lnTo>
                  <a:cubicBezTo>
                    <a:pt x="1" y="5260"/>
                    <a:pt x="48" y="5332"/>
                    <a:pt x="146" y="5392"/>
                  </a:cubicBezTo>
                  <a:cubicBezTo>
                    <a:pt x="167" y="5405"/>
                    <a:pt x="191" y="5418"/>
                    <a:pt x="216" y="5428"/>
                  </a:cubicBezTo>
                  <a:lnTo>
                    <a:pt x="223" y="5428"/>
                  </a:lnTo>
                  <a:cubicBezTo>
                    <a:pt x="223" y="5428"/>
                    <a:pt x="229" y="5428"/>
                    <a:pt x="229" y="5430"/>
                  </a:cubicBezTo>
                  <a:cubicBezTo>
                    <a:pt x="244" y="5433"/>
                    <a:pt x="261" y="5441"/>
                    <a:pt x="276" y="5447"/>
                  </a:cubicBezTo>
                  <a:cubicBezTo>
                    <a:pt x="283" y="5450"/>
                    <a:pt x="291" y="5450"/>
                    <a:pt x="300" y="5454"/>
                  </a:cubicBezTo>
                  <a:lnTo>
                    <a:pt x="313" y="5454"/>
                  </a:lnTo>
                  <a:cubicBezTo>
                    <a:pt x="317" y="5456"/>
                    <a:pt x="323" y="5456"/>
                    <a:pt x="325" y="5456"/>
                  </a:cubicBezTo>
                  <a:cubicBezTo>
                    <a:pt x="342" y="5462"/>
                    <a:pt x="357" y="5462"/>
                    <a:pt x="377" y="5469"/>
                  </a:cubicBezTo>
                  <a:lnTo>
                    <a:pt x="406" y="5469"/>
                  </a:lnTo>
                  <a:cubicBezTo>
                    <a:pt x="413" y="5469"/>
                    <a:pt x="419" y="5473"/>
                    <a:pt x="426" y="5473"/>
                  </a:cubicBezTo>
                  <a:cubicBezTo>
                    <a:pt x="441" y="5473"/>
                    <a:pt x="458" y="5475"/>
                    <a:pt x="473" y="5475"/>
                  </a:cubicBezTo>
                  <a:lnTo>
                    <a:pt x="524" y="5475"/>
                  </a:lnTo>
                  <a:cubicBezTo>
                    <a:pt x="543" y="5473"/>
                    <a:pt x="560" y="5473"/>
                    <a:pt x="581" y="5469"/>
                  </a:cubicBezTo>
                  <a:lnTo>
                    <a:pt x="599" y="5469"/>
                  </a:lnTo>
                  <a:cubicBezTo>
                    <a:pt x="616" y="5469"/>
                    <a:pt x="628" y="5462"/>
                    <a:pt x="641" y="5462"/>
                  </a:cubicBezTo>
                  <a:cubicBezTo>
                    <a:pt x="648" y="5462"/>
                    <a:pt x="654" y="5458"/>
                    <a:pt x="658" y="5456"/>
                  </a:cubicBezTo>
                  <a:cubicBezTo>
                    <a:pt x="675" y="5454"/>
                    <a:pt x="692" y="5450"/>
                    <a:pt x="712" y="5445"/>
                  </a:cubicBezTo>
                  <a:cubicBezTo>
                    <a:pt x="720" y="5443"/>
                    <a:pt x="727" y="5443"/>
                    <a:pt x="735" y="5437"/>
                  </a:cubicBezTo>
                  <a:cubicBezTo>
                    <a:pt x="739" y="5437"/>
                    <a:pt x="744" y="5433"/>
                    <a:pt x="746" y="5433"/>
                  </a:cubicBezTo>
                  <a:cubicBezTo>
                    <a:pt x="782" y="5424"/>
                    <a:pt x="812" y="5407"/>
                    <a:pt x="844" y="5392"/>
                  </a:cubicBezTo>
                  <a:cubicBezTo>
                    <a:pt x="844" y="5392"/>
                    <a:pt x="848" y="5388"/>
                    <a:pt x="850" y="5388"/>
                  </a:cubicBezTo>
                  <a:cubicBezTo>
                    <a:pt x="861" y="5381"/>
                    <a:pt x="867" y="5375"/>
                    <a:pt x="876" y="5368"/>
                  </a:cubicBezTo>
                  <a:cubicBezTo>
                    <a:pt x="887" y="5358"/>
                    <a:pt x="900" y="5351"/>
                    <a:pt x="908" y="5343"/>
                  </a:cubicBezTo>
                  <a:lnTo>
                    <a:pt x="914" y="5343"/>
                  </a:lnTo>
                  <a:cubicBezTo>
                    <a:pt x="925" y="5330"/>
                    <a:pt x="938" y="5319"/>
                    <a:pt x="944" y="5307"/>
                  </a:cubicBezTo>
                  <a:cubicBezTo>
                    <a:pt x="946" y="5304"/>
                    <a:pt x="946" y="5300"/>
                    <a:pt x="949" y="5300"/>
                  </a:cubicBezTo>
                  <a:cubicBezTo>
                    <a:pt x="949" y="5298"/>
                    <a:pt x="953" y="5294"/>
                    <a:pt x="957" y="5292"/>
                  </a:cubicBezTo>
                  <a:cubicBezTo>
                    <a:pt x="957" y="5287"/>
                    <a:pt x="961" y="5281"/>
                    <a:pt x="961" y="5279"/>
                  </a:cubicBezTo>
                  <a:cubicBezTo>
                    <a:pt x="968" y="5268"/>
                    <a:pt x="974" y="5257"/>
                    <a:pt x="974" y="5251"/>
                  </a:cubicBezTo>
                  <a:cubicBezTo>
                    <a:pt x="974" y="5249"/>
                    <a:pt x="974" y="5245"/>
                    <a:pt x="978" y="5245"/>
                  </a:cubicBezTo>
                  <a:cubicBezTo>
                    <a:pt x="978" y="5243"/>
                    <a:pt x="978" y="5240"/>
                    <a:pt x="981" y="5238"/>
                  </a:cubicBezTo>
                  <a:cubicBezTo>
                    <a:pt x="981" y="5236"/>
                    <a:pt x="985" y="5225"/>
                    <a:pt x="985" y="5219"/>
                  </a:cubicBezTo>
                  <a:cubicBezTo>
                    <a:pt x="987" y="5213"/>
                    <a:pt x="987" y="5200"/>
                    <a:pt x="987" y="5193"/>
                  </a:cubicBezTo>
                  <a:lnTo>
                    <a:pt x="1000" y="295"/>
                  </a:lnTo>
                  <a:lnTo>
                    <a:pt x="1000" y="288"/>
                  </a:lnTo>
                  <a:cubicBezTo>
                    <a:pt x="1000" y="294"/>
                    <a:pt x="999" y="299"/>
                    <a:pt x="997" y="304"/>
                  </a:cubicBezTo>
                  <a:lnTo>
                    <a:pt x="997" y="304"/>
                  </a:lnTo>
                  <a:cubicBezTo>
                    <a:pt x="1005" y="224"/>
                    <a:pt x="960" y="146"/>
                    <a:pt x="855" y="85"/>
                  </a:cubicBezTo>
                  <a:cubicBezTo>
                    <a:pt x="759" y="29"/>
                    <a:pt x="632" y="1"/>
                    <a:pt x="506" y="1"/>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5"/>
            <p:cNvSpPr/>
            <p:nvPr/>
          </p:nvSpPr>
          <p:spPr>
            <a:xfrm flipH="1">
              <a:off x="7423994" y="2353623"/>
              <a:ext cx="75359" cy="120616"/>
            </a:xfrm>
            <a:custGeom>
              <a:avLst/>
              <a:gdLst/>
              <a:ahLst/>
              <a:cxnLst/>
              <a:rect l="l" t="t" r="r" b="b"/>
              <a:pathLst>
                <a:path w="4356" h="6972" extrusionOk="0">
                  <a:moveTo>
                    <a:pt x="4355" y="13"/>
                  </a:moveTo>
                  <a:lnTo>
                    <a:pt x="4355" y="14"/>
                  </a:lnTo>
                  <a:lnTo>
                    <a:pt x="4355" y="14"/>
                  </a:lnTo>
                  <a:cubicBezTo>
                    <a:pt x="4355" y="14"/>
                    <a:pt x="4355" y="14"/>
                    <a:pt x="4355" y="13"/>
                  </a:cubicBezTo>
                  <a:close/>
                  <a:moveTo>
                    <a:pt x="16" y="0"/>
                  </a:moveTo>
                  <a:lnTo>
                    <a:pt x="1" y="5710"/>
                  </a:lnTo>
                  <a:cubicBezTo>
                    <a:pt x="1" y="6035"/>
                    <a:pt x="212" y="6359"/>
                    <a:pt x="641" y="6607"/>
                  </a:cubicBezTo>
                  <a:cubicBezTo>
                    <a:pt x="740" y="6662"/>
                    <a:pt x="844" y="6716"/>
                    <a:pt x="955" y="6756"/>
                  </a:cubicBezTo>
                  <a:cubicBezTo>
                    <a:pt x="959" y="6756"/>
                    <a:pt x="966" y="6756"/>
                    <a:pt x="968" y="6763"/>
                  </a:cubicBezTo>
                  <a:cubicBezTo>
                    <a:pt x="987" y="6769"/>
                    <a:pt x="1011" y="6775"/>
                    <a:pt x="1028" y="6782"/>
                  </a:cubicBezTo>
                  <a:cubicBezTo>
                    <a:pt x="1092" y="6805"/>
                    <a:pt x="1152" y="6827"/>
                    <a:pt x="1216" y="6844"/>
                  </a:cubicBezTo>
                  <a:cubicBezTo>
                    <a:pt x="1254" y="6857"/>
                    <a:pt x="1288" y="6863"/>
                    <a:pt x="1324" y="6874"/>
                  </a:cubicBezTo>
                  <a:cubicBezTo>
                    <a:pt x="1346" y="6876"/>
                    <a:pt x="1369" y="6882"/>
                    <a:pt x="1391" y="6889"/>
                  </a:cubicBezTo>
                  <a:cubicBezTo>
                    <a:pt x="1408" y="6893"/>
                    <a:pt x="1425" y="6895"/>
                    <a:pt x="1446" y="6901"/>
                  </a:cubicBezTo>
                  <a:cubicBezTo>
                    <a:pt x="1514" y="6914"/>
                    <a:pt x="1587" y="6927"/>
                    <a:pt x="1662" y="6938"/>
                  </a:cubicBezTo>
                  <a:cubicBezTo>
                    <a:pt x="1687" y="6940"/>
                    <a:pt x="1711" y="6944"/>
                    <a:pt x="1736" y="6946"/>
                  </a:cubicBezTo>
                  <a:cubicBezTo>
                    <a:pt x="1756" y="6946"/>
                    <a:pt x="1775" y="6950"/>
                    <a:pt x="1794" y="6953"/>
                  </a:cubicBezTo>
                  <a:cubicBezTo>
                    <a:pt x="1820" y="6957"/>
                    <a:pt x="1845" y="6959"/>
                    <a:pt x="1871" y="6959"/>
                  </a:cubicBezTo>
                  <a:cubicBezTo>
                    <a:pt x="1943" y="6965"/>
                    <a:pt x="2014" y="6972"/>
                    <a:pt x="2086" y="6972"/>
                  </a:cubicBezTo>
                  <a:lnTo>
                    <a:pt x="2308" y="6972"/>
                  </a:lnTo>
                  <a:cubicBezTo>
                    <a:pt x="2387" y="6970"/>
                    <a:pt x="2471" y="6963"/>
                    <a:pt x="2550" y="6957"/>
                  </a:cubicBezTo>
                  <a:cubicBezTo>
                    <a:pt x="2556" y="6957"/>
                    <a:pt x="2567" y="6953"/>
                    <a:pt x="2575" y="6950"/>
                  </a:cubicBezTo>
                  <a:cubicBezTo>
                    <a:pt x="2599" y="6950"/>
                    <a:pt x="2620" y="6946"/>
                    <a:pt x="2641" y="6944"/>
                  </a:cubicBezTo>
                  <a:cubicBezTo>
                    <a:pt x="2703" y="6938"/>
                    <a:pt x="2765" y="6927"/>
                    <a:pt x="2827" y="6918"/>
                  </a:cubicBezTo>
                  <a:cubicBezTo>
                    <a:pt x="2851" y="6912"/>
                    <a:pt x="2878" y="6901"/>
                    <a:pt x="2902" y="6899"/>
                  </a:cubicBezTo>
                  <a:cubicBezTo>
                    <a:pt x="2979" y="6882"/>
                    <a:pt x="3049" y="6863"/>
                    <a:pt x="3122" y="6844"/>
                  </a:cubicBezTo>
                  <a:cubicBezTo>
                    <a:pt x="3160" y="6833"/>
                    <a:pt x="3201" y="6827"/>
                    <a:pt x="3235" y="6818"/>
                  </a:cubicBezTo>
                  <a:cubicBezTo>
                    <a:pt x="3267" y="6805"/>
                    <a:pt x="3297" y="6792"/>
                    <a:pt x="3324" y="6782"/>
                  </a:cubicBezTo>
                  <a:cubicBezTo>
                    <a:pt x="3352" y="6771"/>
                    <a:pt x="3382" y="6763"/>
                    <a:pt x="3410" y="6750"/>
                  </a:cubicBezTo>
                  <a:cubicBezTo>
                    <a:pt x="3514" y="6707"/>
                    <a:pt x="3617" y="6662"/>
                    <a:pt x="3713" y="6607"/>
                  </a:cubicBezTo>
                  <a:cubicBezTo>
                    <a:pt x="3721" y="6600"/>
                    <a:pt x="3728" y="6594"/>
                    <a:pt x="3736" y="6592"/>
                  </a:cubicBezTo>
                  <a:cubicBezTo>
                    <a:pt x="3756" y="6579"/>
                    <a:pt x="3773" y="6568"/>
                    <a:pt x="3792" y="6556"/>
                  </a:cubicBezTo>
                  <a:cubicBezTo>
                    <a:pt x="3820" y="6538"/>
                    <a:pt x="3850" y="6519"/>
                    <a:pt x="3873" y="6500"/>
                  </a:cubicBezTo>
                  <a:cubicBezTo>
                    <a:pt x="3892" y="6483"/>
                    <a:pt x="3911" y="6470"/>
                    <a:pt x="3931" y="6455"/>
                  </a:cubicBezTo>
                  <a:cubicBezTo>
                    <a:pt x="3954" y="6436"/>
                    <a:pt x="3978" y="6419"/>
                    <a:pt x="4001" y="6400"/>
                  </a:cubicBezTo>
                  <a:cubicBezTo>
                    <a:pt x="4003" y="6393"/>
                    <a:pt x="4010" y="6393"/>
                    <a:pt x="4014" y="6385"/>
                  </a:cubicBezTo>
                  <a:cubicBezTo>
                    <a:pt x="4020" y="6381"/>
                    <a:pt x="4027" y="6372"/>
                    <a:pt x="4035" y="6361"/>
                  </a:cubicBezTo>
                  <a:cubicBezTo>
                    <a:pt x="4067" y="6329"/>
                    <a:pt x="4099" y="6299"/>
                    <a:pt x="4127" y="6265"/>
                  </a:cubicBezTo>
                  <a:cubicBezTo>
                    <a:pt x="4133" y="6259"/>
                    <a:pt x="4140" y="6252"/>
                    <a:pt x="4146" y="6242"/>
                  </a:cubicBezTo>
                  <a:cubicBezTo>
                    <a:pt x="4153" y="6235"/>
                    <a:pt x="4157" y="6229"/>
                    <a:pt x="4163" y="6223"/>
                  </a:cubicBezTo>
                  <a:cubicBezTo>
                    <a:pt x="4180" y="6197"/>
                    <a:pt x="4197" y="6171"/>
                    <a:pt x="4215" y="6144"/>
                  </a:cubicBezTo>
                  <a:cubicBezTo>
                    <a:pt x="4219" y="6135"/>
                    <a:pt x="4230" y="6124"/>
                    <a:pt x="4236" y="6112"/>
                  </a:cubicBezTo>
                  <a:cubicBezTo>
                    <a:pt x="4238" y="6105"/>
                    <a:pt x="4242" y="6103"/>
                    <a:pt x="4242" y="6097"/>
                  </a:cubicBezTo>
                  <a:cubicBezTo>
                    <a:pt x="4255" y="6073"/>
                    <a:pt x="4264" y="6050"/>
                    <a:pt x="4274" y="6030"/>
                  </a:cubicBezTo>
                  <a:cubicBezTo>
                    <a:pt x="4281" y="6016"/>
                    <a:pt x="4287" y="6003"/>
                    <a:pt x="4294" y="5990"/>
                  </a:cubicBezTo>
                  <a:cubicBezTo>
                    <a:pt x="4294" y="5984"/>
                    <a:pt x="4296" y="5979"/>
                    <a:pt x="4296" y="5977"/>
                  </a:cubicBezTo>
                  <a:cubicBezTo>
                    <a:pt x="4302" y="5958"/>
                    <a:pt x="4308" y="5930"/>
                    <a:pt x="4315" y="5909"/>
                  </a:cubicBezTo>
                  <a:cubicBezTo>
                    <a:pt x="4321" y="5896"/>
                    <a:pt x="4326" y="5879"/>
                    <a:pt x="4328" y="5866"/>
                  </a:cubicBezTo>
                  <a:lnTo>
                    <a:pt x="4328" y="5858"/>
                  </a:lnTo>
                  <a:cubicBezTo>
                    <a:pt x="4334" y="5830"/>
                    <a:pt x="4334" y="5808"/>
                    <a:pt x="4338" y="5785"/>
                  </a:cubicBezTo>
                  <a:cubicBezTo>
                    <a:pt x="4341" y="5772"/>
                    <a:pt x="4341" y="5757"/>
                    <a:pt x="4345" y="5742"/>
                  </a:cubicBezTo>
                  <a:lnTo>
                    <a:pt x="4345" y="5723"/>
                  </a:lnTo>
                  <a:lnTo>
                    <a:pt x="4355" y="14"/>
                  </a:lnTo>
                  <a:lnTo>
                    <a:pt x="4355" y="14"/>
                  </a:lnTo>
                  <a:cubicBezTo>
                    <a:pt x="4355" y="35"/>
                    <a:pt x="4353" y="58"/>
                    <a:pt x="4353" y="77"/>
                  </a:cubicBezTo>
                  <a:cubicBezTo>
                    <a:pt x="4351" y="101"/>
                    <a:pt x="4351" y="122"/>
                    <a:pt x="4345" y="146"/>
                  </a:cubicBezTo>
                  <a:cubicBezTo>
                    <a:pt x="4345" y="165"/>
                    <a:pt x="4338" y="182"/>
                    <a:pt x="4332" y="197"/>
                  </a:cubicBezTo>
                  <a:cubicBezTo>
                    <a:pt x="4326" y="220"/>
                    <a:pt x="4323" y="244"/>
                    <a:pt x="4313" y="265"/>
                  </a:cubicBezTo>
                  <a:cubicBezTo>
                    <a:pt x="4306" y="282"/>
                    <a:pt x="4298" y="301"/>
                    <a:pt x="4291" y="321"/>
                  </a:cubicBezTo>
                  <a:cubicBezTo>
                    <a:pt x="4281" y="340"/>
                    <a:pt x="4272" y="363"/>
                    <a:pt x="4264" y="385"/>
                  </a:cubicBezTo>
                  <a:cubicBezTo>
                    <a:pt x="4253" y="402"/>
                    <a:pt x="4240" y="417"/>
                    <a:pt x="4230" y="438"/>
                  </a:cubicBezTo>
                  <a:cubicBezTo>
                    <a:pt x="4215" y="464"/>
                    <a:pt x="4200" y="485"/>
                    <a:pt x="4180" y="511"/>
                  </a:cubicBezTo>
                  <a:cubicBezTo>
                    <a:pt x="4170" y="523"/>
                    <a:pt x="4157" y="538"/>
                    <a:pt x="4144" y="553"/>
                  </a:cubicBezTo>
                  <a:cubicBezTo>
                    <a:pt x="4116" y="590"/>
                    <a:pt x="4084" y="622"/>
                    <a:pt x="4052" y="651"/>
                  </a:cubicBezTo>
                  <a:cubicBezTo>
                    <a:pt x="4040" y="666"/>
                    <a:pt x="4031" y="677"/>
                    <a:pt x="4016" y="690"/>
                  </a:cubicBezTo>
                  <a:cubicBezTo>
                    <a:pt x="3995" y="705"/>
                    <a:pt x="3973" y="726"/>
                    <a:pt x="3952" y="745"/>
                  </a:cubicBezTo>
                  <a:cubicBezTo>
                    <a:pt x="3929" y="760"/>
                    <a:pt x="3911" y="777"/>
                    <a:pt x="3892" y="790"/>
                  </a:cubicBezTo>
                  <a:cubicBezTo>
                    <a:pt x="3865" y="809"/>
                    <a:pt x="3841" y="824"/>
                    <a:pt x="3815" y="841"/>
                  </a:cubicBezTo>
                  <a:cubicBezTo>
                    <a:pt x="3786" y="861"/>
                    <a:pt x="3762" y="880"/>
                    <a:pt x="3728" y="897"/>
                  </a:cubicBezTo>
                  <a:cubicBezTo>
                    <a:pt x="3634" y="952"/>
                    <a:pt x="3532" y="997"/>
                    <a:pt x="3425" y="1040"/>
                  </a:cubicBezTo>
                  <a:cubicBezTo>
                    <a:pt x="3399" y="1048"/>
                    <a:pt x="3369" y="1061"/>
                    <a:pt x="3342" y="1072"/>
                  </a:cubicBezTo>
                  <a:cubicBezTo>
                    <a:pt x="3239" y="1110"/>
                    <a:pt x="3134" y="1142"/>
                    <a:pt x="3023" y="1172"/>
                  </a:cubicBezTo>
                  <a:cubicBezTo>
                    <a:pt x="3011" y="1172"/>
                    <a:pt x="2998" y="1174"/>
                    <a:pt x="2985" y="1174"/>
                  </a:cubicBezTo>
                  <a:cubicBezTo>
                    <a:pt x="2878" y="1200"/>
                    <a:pt x="2767" y="1221"/>
                    <a:pt x="2656" y="1234"/>
                  </a:cubicBezTo>
                  <a:cubicBezTo>
                    <a:pt x="2637" y="1236"/>
                    <a:pt x="2614" y="1238"/>
                    <a:pt x="2594" y="1243"/>
                  </a:cubicBezTo>
                  <a:cubicBezTo>
                    <a:pt x="2473" y="1255"/>
                    <a:pt x="2351" y="1262"/>
                    <a:pt x="2227" y="1262"/>
                  </a:cubicBezTo>
                  <a:lnTo>
                    <a:pt x="2170" y="1262"/>
                  </a:lnTo>
                  <a:cubicBezTo>
                    <a:pt x="2048" y="1262"/>
                    <a:pt x="1928" y="1255"/>
                    <a:pt x="1807" y="1243"/>
                  </a:cubicBezTo>
                  <a:cubicBezTo>
                    <a:pt x="1792" y="1241"/>
                    <a:pt x="1773" y="1241"/>
                    <a:pt x="1756" y="1236"/>
                  </a:cubicBezTo>
                  <a:cubicBezTo>
                    <a:pt x="1636" y="1223"/>
                    <a:pt x="1521" y="1200"/>
                    <a:pt x="1408" y="1174"/>
                  </a:cubicBezTo>
                  <a:cubicBezTo>
                    <a:pt x="1384" y="1172"/>
                    <a:pt x="1363" y="1166"/>
                    <a:pt x="1344" y="1162"/>
                  </a:cubicBezTo>
                  <a:cubicBezTo>
                    <a:pt x="1239" y="1136"/>
                    <a:pt x="1137" y="1104"/>
                    <a:pt x="1038" y="1068"/>
                  </a:cubicBezTo>
                  <a:cubicBezTo>
                    <a:pt x="1023" y="1066"/>
                    <a:pt x="1004" y="1059"/>
                    <a:pt x="987" y="1053"/>
                  </a:cubicBezTo>
                  <a:cubicBezTo>
                    <a:pt x="874" y="1010"/>
                    <a:pt x="759" y="955"/>
                    <a:pt x="658" y="897"/>
                  </a:cubicBezTo>
                  <a:cubicBezTo>
                    <a:pt x="227" y="647"/>
                    <a:pt x="16" y="325"/>
                    <a:pt x="16" y="0"/>
                  </a:cubicBezTo>
                  <a:close/>
                </a:path>
              </a:pathLst>
            </a:custGeom>
            <a:solidFill>
              <a:srgbClr val="D42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5"/>
            <p:cNvSpPr/>
            <p:nvPr/>
          </p:nvSpPr>
          <p:spPr>
            <a:xfrm flipH="1">
              <a:off x="7420222" y="2331946"/>
              <a:ext cx="82556" cy="43579"/>
            </a:xfrm>
            <a:custGeom>
              <a:avLst/>
              <a:gdLst/>
              <a:ahLst/>
              <a:cxnLst/>
              <a:rect l="l" t="t" r="r" b="b"/>
              <a:pathLst>
                <a:path w="4772" h="2519" extrusionOk="0">
                  <a:moveTo>
                    <a:pt x="2380" y="0"/>
                  </a:moveTo>
                  <a:cubicBezTo>
                    <a:pt x="1824" y="0"/>
                    <a:pt x="1268" y="124"/>
                    <a:pt x="846" y="372"/>
                  </a:cubicBezTo>
                  <a:cubicBezTo>
                    <a:pt x="0" y="861"/>
                    <a:pt x="5" y="1657"/>
                    <a:pt x="854" y="2150"/>
                  </a:cubicBezTo>
                  <a:cubicBezTo>
                    <a:pt x="1280" y="2395"/>
                    <a:pt x="1837" y="2518"/>
                    <a:pt x="2392" y="2518"/>
                  </a:cubicBezTo>
                  <a:cubicBezTo>
                    <a:pt x="2948" y="2518"/>
                    <a:pt x="3503" y="2395"/>
                    <a:pt x="3926" y="2150"/>
                  </a:cubicBezTo>
                  <a:cubicBezTo>
                    <a:pt x="4771" y="1657"/>
                    <a:pt x="4767" y="861"/>
                    <a:pt x="3913" y="370"/>
                  </a:cubicBezTo>
                  <a:cubicBezTo>
                    <a:pt x="3490" y="123"/>
                    <a:pt x="2935" y="0"/>
                    <a:pt x="2380" y="0"/>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5"/>
            <p:cNvSpPr/>
            <p:nvPr/>
          </p:nvSpPr>
          <p:spPr>
            <a:xfrm flipH="1">
              <a:off x="7454061" y="2265514"/>
              <a:ext cx="17732" cy="91552"/>
            </a:xfrm>
            <a:custGeom>
              <a:avLst/>
              <a:gdLst/>
              <a:ahLst/>
              <a:cxnLst/>
              <a:rect l="l" t="t" r="r" b="b"/>
              <a:pathLst>
                <a:path w="1025" h="5292" extrusionOk="0">
                  <a:moveTo>
                    <a:pt x="17" y="0"/>
                  </a:moveTo>
                  <a:lnTo>
                    <a:pt x="0" y="4999"/>
                  </a:lnTo>
                  <a:cubicBezTo>
                    <a:pt x="0" y="5076"/>
                    <a:pt x="52" y="5151"/>
                    <a:pt x="150" y="5209"/>
                  </a:cubicBezTo>
                  <a:cubicBezTo>
                    <a:pt x="173" y="5221"/>
                    <a:pt x="197" y="5232"/>
                    <a:pt x="222" y="5241"/>
                  </a:cubicBezTo>
                  <a:cubicBezTo>
                    <a:pt x="246" y="5251"/>
                    <a:pt x="265" y="5258"/>
                    <a:pt x="286" y="5260"/>
                  </a:cubicBezTo>
                  <a:cubicBezTo>
                    <a:pt x="293" y="5266"/>
                    <a:pt x="306" y="5266"/>
                    <a:pt x="316" y="5271"/>
                  </a:cubicBezTo>
                  <a:cubicBezTo>
                    <a:pt x="318" y="5271"/>
                    <a:pt x="321" y="5271"/>
                    <a:pt x="321" y="5273"/>
                  </a:cubicBezTo>
                  <a:cubicBezTo>
                    <a:pt x="329" y="5273"/>
                    <a:pt x="331" y="5277"/>
                    <a:pt x="338" y="5277"/>
                  </a:cubicBezTo>
                  <a:cubicBezTo>
                    <a:pt x="353" y="5279"/>
                    <a:pt x="370" y="5279"/>
                    <a:pt x="387" y="5283"/>
                  </a:cubicBezTo>
                  <a:cubicBezTo>
                    <a:pt x="404" y="5285"/>
                    <a:pt x="421" y="5290"/>
                    <a:pt x="436" y="5290"/>
                  </a:cubicBezTo>
                  <a:cubicBezTo>
                    <a:pt x="455" y="5292"/>
                    <a:pt x="468" y="5292"/>
                    <a:pt x="487" y="5292"/>
                  </a:cubicBezTo>
                  <a:lnTo>
                    <a:pt x="536" y="5292"/>
                  </a:lnTo>
                  <a:cubicBezTo>
                    <a:pt x="557" y="5292"/>
                    <a:pt x="575" y="5290"/>
                    <a:pt x="594" y="5290"/>
                  </a:cubicBezTo>
                  <a:cubicBezTo>
                    <a:pt x="617" y="5285"/>
                    <a:pt x="639" y="5283"/>
                    <a:pt x="658" y="5279"/>
                  </a:cubicBezTo>
                  <a:cubicBezTo>
                    <a:pt x="668" y="5279"/>
                    <a:pt x="677" y="5277"/>
                    <a:pt x="686" y="5273"/>
                  </a:cubicBezTo>
                  <a:cubicBezTo>
                    <a:pt x="696" y="5271"/>
                    <a:pt x="703" y="5266"/>
                    <a:pt x="711" y="5266"/>
                  </a:cubicBezTo>
                  <a:cubicBezTo>
                    <a:pt x="728" y="5260"/>
                    <a:pt x="741" y="5260"/>
                    <a:pt x="754" y="5258"/>
                  </a:cubicBezTo>
                  <a:cubicBezTo>
                    <a:pt x="794" y="5241"/>
                    <a:pt x="833" y="5226"/>
                    <a:pt x="869" y="5209"/>
                  </a:cubicBezTo>
                  <a:cubicBezTo>
                    <a:pt x="869" y="5207"/>
                    <a:pt x="871" y="5207"/>
                    <a:pt x="871" y="5207"/>
                  </a:cubicBezTo>
                  <a:cubicBezTo>
                    <a:pt x="880" y="5196"/>
                    <a:pt x="890" y="5189"/>
                    <a:pt x="899" y="5183"/>
                  </a:cubicBezTo>
                  <a:cubicBezTo>
                    <a:pt x="912" y="5177"/>
                    <a:pt x="922" y="5166"/>
                    <a:pt x="931" y="5160"/>
                  </a:cubicBezTo>
                  <a:lnTo>
                    <a:pt x="935" y="5157"/>
                  </a:lnTo>
                  <a:cubicBezTo>
                    <a:pt x="946" y="5145"/>
                    <a:pt x="957" y="5134"/>
                    <a:pt x="965" y="5121"/>
                  </a:cubicBezTo>
                  <a:cubicBezTo>
                    <a:pt x="969" y="5121"/>
                    <a:pt x="969" y="5119"/>
                    <a:pt x="972" y="5115"/>
                  </a:cubicBezTo>
                  <a:cubicBezTo>
                    <a:pt x="972" y="5113"/>
                    <a:pt x="976" y="5108"/>
                    <a:pt x="978" y="5104"/>
                  </a:cubicBezTo>
                  <a:cubicBezTo>
                    <a:pt x="982" y="5102"/>
                    <a:pt x="984" y="5096"/>
                    <a:pt x="989" y="5091"/>
                  </a:cubicBezTo>
                  <a:cubicBezTo>
                    <a:pt x="993" y="5083"/>
                    <a:pt x="997" y="5076"/>
                    <a:pt x="1001" y="5064"/>
                  </a:cubicBezTo>
                  <a:lnTo>
                    <a:pt x="1001" y="5059"/>
                  </a:lnTo>
                  <a:cubicBezTo>
                    <a:pt x="1001" y="5057"/>
                    <a:pt x="1001" y="5055"/>
                    <a:pt x="1006" y="5053"/>
                  </a:cubicBezTo>
                  <a:cubicBezTo>
                    <a:pt x="1006" y="5046"/>
                    <a:pt x="1008" y="5040"/>
                    <a:pt x="1008" y="5034"/>
                  </a:cubicBezTo>
                  <a:cubicBezTo>
                    <a:pt x="1010" y="5027"/>
                    <a:pt x="1010" y="5014"/>
                    <a:pt x="1010" y="5008"/>
                  </a:cubicBezTo>
                  <a:lnTo>
                    <a:pt x="1025" y="7"/>
                  </a:lnTo>
                  <a:lnTo>
                    <a:pt x="1025" y="3"/>
                  </a:lnTo>
                  <a:cubicBezTo>
                    <a:pt x="1025" y="20"/>
                    <a:pt x="1023" y="35"/>
                    <a:pt x="1016" y="56"/>
                  </a:cubicBezTo>
                  <a:lnTo>
                    <a:pt x="1019" y="56"/>
                  </a:lnTo>
                  <a:lnTo>
                    <a:pt x="1019" y="58"/>
                  </a:lnTo>
                  <a:cubicBezTo>
                    <a:pt x="1012" y="75"/>
                    <a:pt x="1001" y="90"/>
                    <a:pt x="993" y="107"/>
                  </a:cubicBezTo>
                  <a:cubicBezTo>
                    <a:pt x="993" y="111"/>
                    <a:pt x="989" y="111"/>
                    <a:pt x="989" y="114"/>
                  </a:cubicBezTo>
                  <a:cubicBezTo>
                    <a:pt x="976" y="131"/>
                    <a:pt x="963" y="146"/>
                    <a:pt x="946" y="158"/>
                  </a:cubicBezTo>
                  <a:cubicBezTo>
                    <a:pt x="937" y="165"/>
                    <a:pt x="925" y="175"/>
                    <a:pt x="912" y="186"/>
                  </a:cubicBezTo>
                  <a:cubicBezTo>
                    <a:pt x="903" y="190"/>
                    <a:pt x="893" y="201"/>
                    <a:pt x="880" y="205"/>
                  </a:cubicBezTo>
                  <a:cubicBezTo>
                    <a:pt x="837" y="233"/>
                    <a:pt x="784" y="252"/>
                    <a:pt x="726" y="265"/>
                  </a:cubicBezTo>
                  <a:cubicBezTo>
                    <a:pt x="720" y="269"/>
                    <a:pt x="709" y="271"/>
                    <a:pt x="698" y="271"/>
                  </a:cubicBezTo>
                  <a:cubicBezTo>
                    <a:pt x="645" y="284"/>
                    <a:pt x="587" y="293"/>
                    <a:pt x="525" y="293"/>
                  </a:cubicBezTo>
                  <a:lnTo>
                    <a:pt x="519" y="293"/>
                  </a:lnTo>
                  <a:cubicBezTo>
                    <a:pt x="457" y="293"/>
                    <a:pt x="395" y="286"/>
                    <a:pt x="338" y="271"/>
                  </a:cubicBezTo>
                  <a:lnTo>
                    <a:pt x="329" y="271"/>
                  </a:lnTo>
                  <a:cubicBezTo>
                    <a:pt x="271" y="257"/>
                    <a:pt x="214" y="237"/>
                    <a:pt x="165" y="207"/>
                  </a:cubicBezTo>
                  <a:cubicBezTo>
                    <a:pt x="69" y="150"/>
                    <a:pt x="17" y="75"/>
                    <a:pt x="17" y="0"/>
                  </a:cubicBezTo>
                  <a:close/>
                </a:path>
              </a:pathLst>
            </a:custGeom>
            <a:solidFill>
              <a:srgbClr val="D42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5"/>
            <p:cNvSpPr/>
            <p:nvPr/>
          </p:nvSpPr>
          <p:spPr>
            <a:xfrm flipH="1">
              <a:off x="7453196" y="2260480"/>
              <a:ext cx="19186" cy="10155"/>
            </a:xfrm>
            <a:custGeom>
              <a:avLst/>
              <a:gdLst/>
              <a:ahLst/>
              <a:cxnLst/>
              <a:rect l="l" t="t" r="r" b="b"/>
              <a:pathLst>
                <a:path w="1109" h="587" extrusionOk="0">
                  <a:moveTo>
                    <a:pt x="554" y="1"/>
                  </a:moveTo>
                  <a:cubicBezTo>
                    <a:pt x="424" y="1"/>
                    <a:pt x="295" y="30"/>
                    <a:pt x="197" y="89"/>
                  </a:cubicBezTo>
                  <a:cubicBezTo>
                    <a:pt x="0" y="197"/>
                    <a:pt x="2" y="385"/>
                    <a:pt x="201" y="498"/>
                  </a:cubicBezTo>
                  <a:cubicBezTo>
                    <a:pt x="299" y="557"/>
                    <a:pt x="427" y="586"/>
                    <a:pt x="556" y="586"/>
                  </a:cubicBezTo>
                  <a:cubicBezTo>
                    <a:pt x="685" y="586"/>
                    <a:pt x="815" y="556"/>
                    <a:pt x="914" y="496"/>
                  </a:cubicBezTo>
                  <a:cubicBezTo>
                    <a:pt x="1108" y="385"/>
                    <a:pt x="1108" y="197"/>
                    <a:pt x="912" y="89"/>
                  </a:cubicBezTo>
                  <a:cubicBezTo>
                    <a:pt x="813" y="30"/>
                    <a:pt x="684" y="1"/>
                    <a:pt x="554" y="1"/>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5"/>
            <p:cNvSpPr/>
            <p:nvPr/>
          </p:nvSpPr>
          <p:spPr>
            <a:xfrm flipH="1">
              <a:off x="7165601" y="2080958"/>
              <a:ext cx="17352" cy="94683"/>
            </a:xfrm>
            <a:custGeom>
              <a:avLst/>
              <a:gdLst/>
              <a:ahLst/>
              <a:cxnLst/>
              <a:rect l="l" t="t" r="r" b="b"/>
              <a:pathLst>
                <a:path w="1003" h="5473" extrusionOk="0">
                  <a:moveTo>
                    <a:pt x="18" y="324"/>
                  </a:moveTo>
                  <a:cubicBezTo>
                    <a:pt x="22" y="331"/>
                    <a:pt x="22" y="337"/>
                    <a:pt x="22" y="341"/>
                  </a:cubicBezTo>
                  <a:cubicBezTo>
                    <a:pt x="22" y="339"/>
                    <a:pt x="22" y="331"/>
                    <a:pt x="18" y="324"/>
                  </a:cubicBezTo>
                  <a:close/>
                  <a:moveTo>
                    <a:pt x="966" y="399"/>
                  </a:moveTo>
                  <a:cubicBezTo>
                    <a:pt x="953" y="416"/>
                    <a:pt x="942" y="425"/>
                    <a:pt x="931" y="440"/>
                  </a:cubicBezTo>
                  <a:cubicBezTo>
                    <a:pt x="942" y="425"/>
                    <a:pt x="955" y="412"/>
                    <a:pt x="966" y="399"/>
                  </a:cubicBezTo>
                  <a:close/>
                  <a:moveTo>
                    <a:pt x="75" y="425"/>
                  </a:moveTo>
                  <a:cubicBezTo>
                    <a:pt x="86" y="431"/>
                    <a:pt x="88" y="440"/>
                    <a:pt x="99" y="448"/>
                  </a:cubicBezTo>
                  <a:cubicBezTo>
                    <a:pt x="88" y="440"/>
                    <a:pt x="84" y="431"/>
                    <a:pt x="75" y="425"/>
                  </a:cubicBezTo>
                  <a:close/>
                  <a:moveTo>
                    <a:pt x="893" y="467"/>
                  </a:moveTo>
                  <a:lnTo>
                    <a:pt x="893" y="467"/>
                  </a:lnTo>
                  <a:cubicBezTo>
                    <a:pt x="893" y="472"/>
                    <a:pt x="889" y="472"/>
                    <a:pt x="889" y="472"/>
                  </a:cubicBezTo>
                  <a:cubicBezTo>
                    <a:pt x="880" y="478"/>
                    <a:pt x="870" y="484"/>
                    <a:pt x="862" y="492"/>
                  </a:cubicBezTo>
                  <a:lnTo>
                    <a:pt x="862" y="492"/>
                  </a:lnTo>
                  <a:cubicBezTo>
                    <a:pt x="870" y="484"/>
                    <a:pt x="880" y="478"/>
                    <a:pt x="893" y="467"/>
                  </a:cubicBezTo>
                  <a:close/>
                  <a:moveTo>
                    <a:pt x="507" y="0"/>
                  </a:moveTo>
                  <a:cubicBezTo>
                    <a:pt x="380" y="0"/>
                    <a:pt x="254" y="29"/>
                    <a:pt x="159" y="85"/>
                  </a:cubicBezTo>
                  <a:cubicBezTo>
                    <a:pt x="63" y="143"/>
                    <a:pt x="14" y="216"/>
                    <a:pt x="14" y="290"/>
                  </a:cubicBezTo>
                  <a:lnTo>
                    <a:pt x="1" y="5185"/>
                  </a:lnTo>
                  <a:cubicBezTo>
                    <a:pt x="1" y="5259"/>
                    <a:pt x="48" y="5336"/>
                    <a:pt x="146" y="5392"/>
                  </a:cubicBezTo>
                  <a:cubicBezTo>
                    <a:pt x="169" y="5402"/>
                    <a:pt x="193" y="5415"/>
                    <a:pt x="218" y="5424"/>
                  </a:cubicBezTo>
                  <a:lnTo>
                    <a:pt x="221" y="5428"/>
                  </a:lnTo>
                  <a:cubicBezTo>
                    <a:pt x="225" y="5428"/>
                    <a:pt x="227" y="5428"/>
                    <a:pt x="231" y="5430"/>
                  </a:cubicBezTo>
                  <a:cubicBezTo>
                    <a:pt x="246" y="5434"/>
                    <a:pt x="259" y="5441"/>
                    <a:pt x="276" y="5447"/>
                  </a:cubicBezTo>
                  <a:cubicBezTo>
                    <a:pt x="285" y="5447"/>
                    <a:pt x="295" y="5449"/>
                    <a:pt x="304" y="5449"/>
                  </a:cubicBezTo>
                  <a:cubicBezTo>
                    <a:pt x="308" y="5449"/>
                    <a:pt x="310" y="5454"/>
                    <a:pt x="317" y="5454"/>
                  </a:cubicBezTo>
                  <a:cubicBezTo>
                    <a:pt x="321" y="5454"/>
                    <a:pt x="327" y="5456"/>
                    <a:pt x="327" y="5456"/>
                  </a:cubicBezTo>
                  <a:cubicBezTo>
                    <a:pt x="344" y="5460"/>
                    <a:pt x="361" y="5466"/>
                    <a:pt x="379" y="5466"/>
                  </a:cubicBezTo>
                  <a:cubicBezTo>
                    <a:pt x="383" y="5469"/>
                    <a:pt x="391" y="5469"/>
                    <a:pt x="396" y="5469"/>
                  </a:cubicBezTo>
                  <a:lnTo>
                    <a:pt x="425" y="5469"/>
                  </a:lnTo>
                  <a:cubicBezTo>
                    <a:pt x="440" y="5473"/>
                    <a:pt x="458" y="5473"/>
                    <a:pt x="477" y="5473"/>
                  </a:cubicBezTo>
                  <a:lnTo>
                    <a:pt x="526" y="5473"/>
                  </a:lnTo>
                  <a:cubicBezTo>
                    <a:pt x="545" y="5473"/>
                    <a:pt x="562" y="5469"/>
                    <a:pt x="581" y="5469"/>
                  </a:cubicBezTo>
                  <a:lnTo>
                    <a:pt x="603" y="5469"/>
                  </a:lnTo>
                  <a:cubicBezTo>
                    <a:pt x="615" y="5466"/>
                    <a:pt x="633" y="5466"/>
                    <a:pt x="643" y="5460"/>
                  </a:cubicBezTo>
                  <a:cubicBezTo>
                    <a:pt x="652" y="5460"/>
                    <a:pt x="654" y="5460"/>
                    <a:pt x="660" y="5456"/>
                  </a:cubicBezTo>
                  <a:cubicBezTo>
                    <a:pt x="675" y="5454"/>
                    <a:pt x="694" y="5449"/>
                    <a:pt x="709" y="5445"/>
                  </a:cubicBezTo>
                  <a:cubicBezTo>
                    <a:pt x="720" y="5439"/>
                    <a:pt x="729" y="5439"/>
                    <a:pt x="735" y="5437"/>
                  </a:cubicBezTo>
                  <a:cubicBezTo>
                    <a:pt x="739" y="5437"/>
                    <a:pt x="741" y="5432"/>
                    <a:pt x="748" y="5432"/>
                  </a:cubicBezTo>
                  <a:cubicBezTo>
                    <a:pt x="780" y="5420"/>
                    <a:pt x="816" y="5407"/>
                    <a:pt x="844" y="5392"/>
                  </a:cubicBezTo>
                  <a:cubicBezTo>
                    <a:pt x="846" y="5392"/>
                    <a:pt x="846" y="5388"/>
                    <a:pt x="850" y="5388"/>
                  </a:cubicBezTo>
                  <a:cubicBezTo>
                    <a:pt x="859" y="5379"/>
                    <a:pt x="869" y="5375"/>
                    <a:pt x="880" y="5366"/>
                  </a:cubicBezTo>
                  <a:cubicBezTo>
                    <a:pt x="889" y="5362"/>
                    <a:pt x="901" y="5353"/>
                    <a:pt x="910" y="5343"/>
                  </a:cubicBezTo>
                  <a:lnTo>
                    <a:pt x="914" y="5343"/>
                  </a:lnTo>
                  <a:cubicBezTo>
                    <a:pt x="923" y="5330"/>
                    <a:pt x="936" y="5317"/>
                    <a:pt x="946" y="5311"/>
                  </a:cubicBezTo>
                  <a:cubicBezTo>
                    <a:pt x="946" y="5304"/>
                    <a:pt x="948" y="5300"/>
                    <a:pt x="948" y="5298"/>
                  </a:cubicBezTo>
                  <a:cubicBezTo>
                    <a:pt x="953" y="5298"/>
                    <a:pt x="953" y="5294"/>
                    <a:pt x="955" y="5291"/>
                  </a:cubicBezTo>
                  <a:cubicBezTo>
                    <a:pt x="959" y="5287"/>
                    <a:pt x="961" y="5281"/>
                    <a:pt x="966" y="5279"/>
                  </a:cubicBezTo>
                  <a:cubicBezTo>
                    <a:pt x="968" y="5268"/>
                    <a:pt x="974" y="5259"/>
                    <a:pt x="978" y="5249"/>
                  </a:cubicBezTo>
                  <a:cubicBezTo>
                    <a:pt x="978" y="5249"/>
                    <a:pt x="978" y="5247"/>
                    <a:pt x="980" y="5242"/>
                  </a:cubicBezTo>
                  <a:lnTo>
                    <a:pt x="980" y="5240"/>
                  </a:lnTo>
                  <a:cubicBezTo>
                    <a:pt x="983" y="5236"/>
                    <a:pt x="983" y="5227"/>
                    <a:pt x="987" y="5221"/>
                  </a:cubicBezTo>
                  <a:cubicBezTo>
                    <a:pt x="987" y="5215"/>
                    <a:pt x="987" y="5202"/>
                    <a:pt x="989" y="5195"/>
                  </a:cubicBezTo>
                  <a:lnTo>
                    <a:pt x="1002" y="297"/>
                  </a:lnTo>
                  <a:lnTo>
                    <a:pt x="1002" y="290"/>
                  </a:lnTo>
                  <a:cubicBezTo>
                    <a:pt x="1002" y="291"/>
                    <a:pt x="1002" y="291"/>
                    <a:pt x="1002" y="292"/>
                  </a:cubicBezTo>
                  <a:lnTo>
                    <a:pt x="1002" y="292"/>
                  </a:lnTo>
                  <a:cubicBezTo>
                    <a:pt x="1002" y="217"/>
                    <a:pt x="956" y="141"/>
                    <a:pt x="857" y="85"/>
                  </a:cubicBezTo>
                  <a:cubicBezTo>
                    <a:pt x="761" y="29"/>
                    <a:pt x="634" y="0"/>
                    <a:pt x="507" y="0"/>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5"/>
            <p:cNvSpPr/>
            <p:nvPr/>
          </p:nvSpPr>
          <p:spPr>
            <a:xfrm flipH="1">
              <a:off x="7136589" y="2006101"/>
              <a:ext cx="75463" cy="120650"/>
            </a:xfrm>
            <a:custGeom>
              <a:avLst/>
              <a:gdLst/>
              <a:ahLst/>
              <a:cxnLst/>
              <a:rect l="l" t="t" r="r" b="b"/>
              <a:pathLst>
                <a:path w="4362" h="6974" extrusionOk="0">
                  <a:moveTo>
                    <a:pt x="4362" y="13"/>
                  </a:moveTo>
                  <a:lnTo>
                    <a:pt x="4362" y="14"/>
                  </a:lnTo>
                  <a:lnTo>
                    <a:pt x="4362" y="14"/>
                  </a:lnTo>
                  <a:cubicBezTo>
                    <a:pt x="4362" y="14"/>
                    <a:pt x="4362" y="13"/>
                    <a:pt x="4362" y="13"/>
                  </a:cubicBezTo>
                  <a:close/>
                  <a:moveTo>
                    <a:pt x="20" y="0"/>
                  </a:moveTo>
                  <a:lnTo>
                    <a:pt x="5" y="5710"/>
                  </a:lnTo>
                  <a:cubicBezTo>
                    <a:pt x="1" y="6035"/>
                    <a:pt x="218" y="6359"/>
                    <a:pt x="643" y="6607"/>
                  </a:cubicBezTo>
                  <a:cubicBezTo>
                    <a:pt x="741" y="6662"/>
                    <a:pt x="846" y="6713"/>
                    <a:pt x="957" y="6756"/>
                  </a:cubicBezTo>
                  <a:cubicBezTo>
                    <a:pt x="963" y="6760"/>
                    <a:pt x="966" y="6760"/>
                    <a:pt x="974" y="6762"/>
                  </a:cubicBezTo>
                  <a:cubicBezTo>
                    <a:pt x="993" y="6769"/>
                    <a:pt x="1015" y="6775"/>
                    <a:pt x="1034" y="6782"/>
                  </a:cubicBezTo>
                  <a:cubicBezTo>
                    <a:pt x="1098" y="6801"/>
                    <a:pt x="1158" y="6829"/>
                    <a:pt x="1222" y="6844"/>
                  </a:cubicBezTo>
                  <a:cubicBezTo>
                    <a:pt x="1256" y="6854"/>
                    <a:pt x="1290" y="6863"/>
                    <a:pt x="1328" y="6869"/>
                  </a:cubicBezTo>
                  <a:cubicBezTo>
                    <a:pt x="1352" y="6876"/>
                    <a:pt x="1371" y="6882"/>
                    <a:pt x="1392" y="6886"/>
                  </a:cubicBezTo>
                  <a:cubicBezTo>
                    <a:pt x="1412" y="6893"/>
                    <a:pt x="1431" y="6895"/>
                    <a:pt x="1450" y="6901"/>
                  </a:cubicBezTo>
                  <a:cubicBezTo>
                    <a:pt x="1520" y="6914"/>
                    <a:pt x="1593" y="6927"/>
                    <a:pt x="1664" y="6937"/>
                  </a:cubicBezTo>
                  <a:cubicBezTo>
                    <a:pt x="1687" y="6942"/>
                    <a:pt x="1713" y="6942"/>
                    <a:pt x="1738" y="6948"/>
                  </a:cubicBezTo>
                  <a:cubicBezTo>
                    <a:pt x="1757" y="6948"/>
                    <a:pt x="1777" y="6950"/>
                    <a:pt x="1796" y="6950"/>
                  </a:cubicBezTo>
                  <a:cubicBezTo>
                    <a:pt x="1824" y="6957"/>
                    <a:pt x="1849" y="6961"/>
                    <a:pt x="1875" y="6961"/>
                  </a:cubicBezTo>
                  <a:cubicBezTo>
                    <a:pt x="1947" y="6967"/>
                    <a:pt x="2018" y="6974"/>
                    <a:pt x="2088" y="6974"/>
                  </a:cubicBezTo>
                  <a:lnTo>
                    <a:pt x="2310" y="6974"/>
                  </a:lnTo>
                  <a:cubicBezTo>
                    <a:pt x="2391" y="6970"/>
                    <a:pt x="2472" y="6963"/>
                    <a:pt x="2551" y="6957"/>
                  </a:cubicBezTo>
                  <a:cubicBezTo>
                    <a:pt x="2562" y="6957"/>
                    <a:pt x="2571" y="6950"/>
                    <a:pt x="2577" y="6950"/>
                  </a:cubicBezTo>
                  <a:cubicBezTo>
                    <a:pt x="2603" y="6950"/>
                    <a:pt x="2622" y="6948"/>
                    <a:pt x="2648" y="6942"/>
                  </a:cubicBezTo>
                  <a:cubicBezTo>
                    <a:pt x="2707" y="6937"/>
                    <a:pt x="2767" y="6929"/>
                    <a:pt x="2829" y="6918"/>
                  </a:cubicBezTo>
                  <a:cubicBezTo>
                    <a:pt x="2857" y="6912"/>
                    <a:pt x="2882" y="6901"/>
                    <a:pt x="2908" y="6899"/>
                  </a:cubicBezTo>
                  <a:cubicBezTo>
                    <a:pt x="2981" y="6882"/>
                    <a:pt x="3053" y="6863"/>
                    <a:pt x="3124" y="6844"/>
                  </a:cubicBezTo>
                  <a:cubicBezTo>
                    <a:pt x="3162" y="6835"/>
                    <a:pt x="3203" y="6829"/>
                    <a:pt x="3241" y="6816"/>
                  </a:cubicBezTo>
                  <a:cubicBezTo>
                    <a:pt x="3273" y="6805"/>
                    <a:pt x="3299" y="6792"/>
                    <a:pt x="3331" y="6782"/>
                  </a:cubicBezTo>
                  <a:cubicBezTo>
                    <a:pt x="3356" y="6773"/>
                    <a:pt x="3386" y="6762"/>
                    <a:pt x="3414" y="6750"/>
                  </a:cubicBezTo>
                  <a:cubicBezTo>
                    <a:pt x="3518" y="6709"/>
                    <a:pt x="3623" y="6662"/>
                    <a:pt x="3717" y="6607"/>
                  </a:cubicBezTo>
                  <a:cubicBezTo>
                    <a:pt x="3723" y="6602"/>
                    <a:pt x="3734" y="6594"/>
                    <a:pt x="3743" y="6592"/>
                  </a:cubicBezTo>
                  <a:cubicBezTo>
                    <a:pt x="3762" y="6581"/>
                    <a:pt x="3779" y="6566"/>
                    <a:pt x="3798" y="6555"/>
                  </a:cubicBezTo>
                  <a:cubicBezTo>
                    <a:pt x="3824" y="6536"/>
                    <a:pt x="3851" y="6519"/>
                    <a:pt x="3877" y="6500"/>
                  </a:cubicBezTo>
                  <a:cubicBezTo>
                    <a:pt x="3898" y="6485"/>
                    <a:pt x="3915" y="6468"/>
                    <a:pt x="3937" y="6459"/>
                  </a:cubicBezTo>
                  <a:cubicBezTo>
                    <a:pt x="3960" y="6438"/>
                    <a:pt x="3982" y="6421"/>
                    <a:pt x="4003" y="6400"/>
                  </a:cubicBezTo>
                  <a:cubicBezTo>
                    <a:pt x="4011" y="6393"/>
                    <a:pt x="4014" y="6391"/>
                    <a:pt x="4016" y="6387"/>
                  </a:cubicBezTo>
                  <a:cubicBezTo>
                    <a:pt x="4026" y="6380"/>
                    <a:pt x="4031" y="6372"/>
                    <a:pt x="4039" y="6365"/>
                  </a:cubicBezTo>
                  <a:cubicBezTo>
                    <a:pt x="4069" y="6329"/>
                    <a:pt x="4101" y="6297"/>
                    <a:pt x="4129" y="6265"/>
                  </a:cubicBezTo>
                  <a:cubicBezTo>
                    <a:pt x="4137" y="6259"/>
                    <a:pt x="4146" y="6248"/>
                    <a:pt x="4152" y="6242"/>
                  </a:cubicBezTo>
                  <a:cubicBezTo>
                    <a:pt x="4159" y="6235"/>
                    <a:pt x="4163" y="6229"/>
                    <a:pt x="4167" y="6220"/>
                  </a:cubicBezTo>
                  <a:cubicBezTo>
                    <a:pt x="4184" y="6195"/>
                    <a:pt x="4204" y="6171"/>
                    <a:pt x="4216" y="6146"/>
                  </a:cubicBezTo>
                  <a:cubicBezTo>
                    <a:pt x="4223" y="6135"/>
                    <a:pt x="4231" y="6122"/>
                    <a:pt x="4238" y="6114"/>
                  </a:cubicBezTo>
                  <a:cubicBezTo>
                    <a:pt x="4242" y="6109"/>
                    <a:pt x="4244" y="6103"/>
                    <a:pt x="4248" y="6096"/>
                  </a:cubicBezTo>
                  <a:cubicBezTo>
                    <a:pt x="4257" y="6073"/>
                    <a:pt x="4270" y="6052"/>
                    <a:pt x="4280" y="6032"/>
                  </a:cubicBezTo>
                  <a:cubicBezTo>
                    <a:pt x="4283" y="6015"/>
                    <a:pt x="4291" y="5998"/>
                    <a:pt x="4295" y="5990"/>
                  </a:cubicBezTo>
                  <a:cubicBezTo>
                    <a:pt x="4298" y="5985"/>
                    <a:pt x="4300" y="5981"/>
                    <a:pt x="4300" y="5977"/>
                  </a:cubicBezTo>
                  <a:cubicBezTo>
                    <a:pt x="4308" y="5958"/>
                    <a:pt x="4315" y="5932"/>
                    <a:pt x="4321" y="5913"/>
                  </a:cubicBezTo>
                  <a:cubicBezTo>
                    <a:pt x="4323" y="5896"/>
                    <a:pt x="4330" y="5879"/>
                    <a:pt x="4334" y="5866"/>
                  </a:cubicBezTo>
                  <a:lnTo>
                    <a:pt x="4334" y="5857"/>
                  </a:lnTo>
                  <a:cubicBezTo>
                    <a:pt x="4336" y="5832"/>
                    <a:pt x="4340" y="5813"/>
                    <a:pt x="4342" y="5789"/>
                  </a:cubicBezTo>
                  <a:cubicBezTo>
                    <a:pt x="4342" y="5772"/>
                    <a:pt x="4347" y="5759"/>
                    <a:pt x="4347" y="5744"/>
                  </a:cubicBezTo>
                  <a:lnTo>
                    <a:pt x="4347" y="5725"/>
                  </a:lnTo>
                  <a:lnTo>
                    <a:pt x="4362" y="14"/>
                  </a:lnTo>
                  <a:lnTo>
                    <a:pt x="4362" y="14"/>
                  </a:lnTo>
                  <a:cubicBezTo>
                    <a:pt x="4361" y="33"/>
                    <a:pt x="4359" y="56"/>
                    <a:pt x="4355" y="77"/>
                  </a:cubicBezTo>
                  <a:cubicBezTo>
                    <a:pt x="4355" y="101"/>
                    <a:pt x="4353" y="120"/>
                    <a:pt x="4351" y="143"/>
                  </a:cubicBezTo>
                  <a:cubicBezTo>
                    <a:pt x="4347" y="162"/>
                    <a:pt x="4340" y="182"/>
                    <a:pt x="4338" y="197"/>
                  </a:cubicBezTo>
                  <a:cubicBezTo>
                    <a:pt x="4332" y="220"/>
                    <a:pt x="4325" y="244"/>
                    <a:pt x="4319" y="265"/>
                  </a:cubicBezTo>
                  <a:cubicBezTo>
                    <a:pt x="4312" y="282"/>
                    <a:pt x="4302" y="301"/>
                    <a:pt x="4295" y="318"/>
                  </a:cubicBezTo>
                  <a:cubicBezTo>
                    <a:pt x="4287" y="344"/>
                    <a:pt x="4276" y="363"/>
                    <a:pt x="4263" y="382"/>
                  </a:cubicBezTo>
                  <a:cubicBezTo>
                    <a:pt x="4255" y="402"/>
                    <a:pt x="4242" y="421"/>
                    <a:pt x="4231" y="434"/>
                  </a:cubicBezTo>
                  <a:cubicBezTo>
                    <a:pt x="4216" y="459"/>
                    <a:pt x="4204" y="485"/>
                    <a:pt x="4182" y="508"/>
                  </a:cubicBezTo>
                  <a:cubicBezTo>
                    <a:pt x="4172" y="525"/>
                    <a:pt x="4159" y="538"/>
                    <a:pt x="4150" y="557"/>
                  </a:cubicBezTo>
                  <a:cubicBezTo>
                    <a:pt x="4122" y="585"/>
                    <a:pt x="4090" y="617"/>
                    <a:pt x="4058" y="651"/>
                  </a:cubicBezTo>
                  <a:cubicBezTo>
                    <a:pt x="4046" y="664"/>
                    <a:pt x="4031" y="677"/>
                    <a:pt x="4020" y="690"/>
                  </a:cubicBezTo>
                  <a:cubicBezTo>
                    <a:pt x="4001" y="705"/>
                    <a:pt x="3975" y="726"/>
                    <a:pt x="3956" y="741"/>
                  </a:cubicBezTo>
                  <a:cubicBezTo>
                    <a:pt x="3935" y="758"/>
                    <a:pt x="3915" y="777"/>
                    <a:pt x="3892" y="790"/>
                  </a:cubicBezTo>
                  <a:cubicBezTo>
                    <a:pt x="3871" y="807"/>
                    <a:pt x="3841" y="826"/>
                    <a:pt x="3819" y="841"/>
                  </a:cubicBezTo>
                  <a:cubicBezTo>
                    <a:pt x="3790" y="860"/>
                    <a:pt x="3762" y="880"/>
                    <a:pt x="3730" y="897"/>
                  </a:cubicBezTo>
                  <a:cubicBezTo>
                    <a:pt x="3638" y="952"/>
                    <a:pt x="3538" y="997"/>
                    <a:pt x="3429" y="1040"/>
                  </a:cubicBezTo>
                  <a:cubicBezTo>
                    <a:pt x="3403" y="1053"/>
                    <a:pt x="3375" y="1059"/>
                    <a:pt x="3348" y="1067"/>
                  </a:cubicBezTo>
                  <a:cubicBezTo>
                    <a:pt x="3241" y="1110"/>
                    <a:pt x="3136" y="1140"/>
                    <a:pt x="3025" y="1168"/>
                  </a:cubicBezTo>
                  <a:cubicBezTo>
                    <a:pt x="3017" y="1172"/>
                    <a:pt x="3002" y="1174"/>
                    <a:pt x="2989" y="1174"/>
                  </a:cubicBezTo>
                  <a:cubicBezTo>
                    <a:pt x="2882" y="1204"/>
                    <a:pt x="2771" y="1221"/>
                    <a:pt x="2656" y="1234"/>
                  </a:cubicBezTo>
                  <a:cubicBezTo>
                    <a:pt x="2637" y="1236"/>
                    <a:pt x="2616" y="1240"/>
                    <a:pt x="2596" y="1240"/>
                  </a:cubicBezTo>
                  <a:cubicBezTo>
                    <a:pt x="2475" y="1255"/>
                    <a:pt x="2353" y="1260"/>
                    <a:pt x="2227" y="1262"/>
                  </a:cubicBezTo>
                  <a:lnTo>
                    <a:pt x="2174" y="1262"/>
                  </a:lnTo>
                  <a:cubicBezTo>
                    <a:pt x="2054" y="1262"/>
                    <a:pt x="1928" y="1255"/>
                    <a:pt x="1813" y="1240"/>
                  </a:cubicBezTo>
                  <a:cubicBezTo>
                    <a:pt x="1794" y="1240"/>
                    <a:pt x="1777" y="1240"/>
                    <a:pt x="1757" y="1236"/>
                  </a:cubicBezTo>
                  <a:cubicBezTo>
                    <a:pt x="1640" y="1223"/>
                    <a:pt x="1523" y="1204"/>
                    <a:pt x="1407" y="1174"/>
                  </a:cubicBezTo>
                  <a:cubicBezTo>
                    <a:pt x="1386" y="1172"/>
                    <a:pt x="1367" y="1166"/>
                    <a:pt x="1345" y="1159"/>
                  </a:cubicBezTo>
                  <a:cubicBezTo>
                    <a:pt x="1243" y="1136"/>
                    <a:pt x="1141" y="1104"/>
                    <a:pt x="1042" y="1067"/>
                  </a:cubicBezTo>
                  <a:cubicBezTo>
                    <a:pt x="1027" y="1065"/>
                    <a:pt x="1008" y="1059"/>
                    <a:pt x="993" y="1053"/>
                  </a:cubicBezTo>
                  <a:cubicBezTo>
                    <a:pt x="876" y="1008"/>
                    <a:pt x="763" y="954"/>
                    <a:pt x="662" y="897"/>
                  </a:cubicBezTo>
                  <a:cubicBezTo>
                    <a:pt x="233" y="647"/>
                    <a:pt x="20" y="325"/>
                    <a:pt x="20" y="0"/>
                  </a:cubicBezTo>
                  <a:close/>
                </a:path>
              </a:pathLst>
            </a:custGeom>
            <a:solidFill>
              <a:srgbClr val="D42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5"/>
            <p:cNvSpPr/>
            <p:nvPr/>
          </p:nvSpPr>
          <p:spPr>
            <a:xfrm flipH="1">
              <a:off x="7132904" y="1984458"/>
              <a:ext cx="82538" cy="43510"/>
            </a:xfrm>
            <a:custGeom>
              <a:avLst/>
              <a:gdLst/>
              <a:ahLst/>
              <a:cxnLst/>
              <a:rect l="l" t="t" r="r" b="b"/>
              <a:pathLst>
                <a:path w="4771" h="2515" extrusionOk="0">
                  <a:moveTo>
                    <a:pt x="2381" y="1"/>
                  </a:moveTo>
                  <a:cubicBezTo>
                    <a:pt x="1824" y="1"/>
                    <a:pt x="1268" y="123"/>
                    <a:pt x="846" y="368"/>
                  </a:cubicBezTo>
                  <a:cubicBezTo>
                    <a:pt x="0" y="858"/>
                    <a:pt x="7" y="1655"/>
                    <a:pt x="858" y="2148"/>
                  </a:cubicBezTo>
                  <a:cubicBezTo>
                    <a:pt x="1282" y="2392"/>
                    <a:pt x="1839" y="2514"/>
                    <a:pt x="2394" y="2514"/>
                  </a:cubicBezTo>
                  <a:cubicBezTo>
                    <a:pt x="2950" y="2514"/>
                    <a:pt x="3505" y="2392"/>
                    <a:pt x="3926" y="2148"/>
                  </a:cubicBezTo>
                  <a:cubicBezTo>
                    <a:pt x="4771" y="1655"/>
                    <a:pt x="4769" y="858"/>
                    <a:pt x="3917" y="368"/>
                  </a:cubicBezTo>
                  <a:cubicBezTo>
                    <a:pt x="3493" y="123"/>
                    <a:pt x="2937" y="1"/>
                    <a:pt x="2381" y="1"/>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5"/>
            <p:cNvSpPr/>
            <p:nvPr/>
          </p:nvSpPr>
          <p:spPr>
            <a:xfrm flipH="1">
              <a:off x="7166639" y="1917905"/>
              <a:ext cx="17750" cy="91673"/>
            </a:xfrm>
            <a:custGeom>
              <a:avLst/>
              <a:gdLst/>
              <a:ahLst/>
              <a:cxnLst/>
              <a:rect l="l" t="t" r="r" b="b"/>
              <a:pathLst>
                <a:path w="1026" h="5299" extrusionOk="0">
                  <a:moveTo>
                    <a:pt x="18" y="1"/>
                  </a:moveTo>
                  <a:lnTo>
                    <a:pt x="0" y="5004"/>
                  </a:lnTo>
                  <a:cubicBezTo>
                    <a:pt x="0" y="5079"/>
                    <a:pt x="52" y="5156"/>
                    <a:pt x="150" y="5211"/>
                  </a:cubicBezTo>
                  <a:cubicBezTo>
                    <a:pt x="173" y="5226"/>
                    <a:pt x="197" y="5237"/>
                    <a:pt x="225" y="5248"/>
                  </a:cubicBezTo>
                  <a:cubicBezTo>
                    <a:pt x="242" y="5256"/>
                    <a:pt x="261" y="5263"/>
                    <a:pt x="284" y="5267"/>
                  </a:cubicBezTo>
                  <a:cubicBezTo>
                    <a:pt x="293" y="5269"/>
                    <a:pt x="301" y="5273"/>
                    <a:pt x="312" y="5275"/>
                  </a:cubicBezTo>
                  <a:cubicBezTo>
                    <a:pt x="314" y="5275"/>
                    <a:pt x="319" y="5275"/>
                    <a:pt x="321" y="5280"/>
                  </a:cubicBezTo>
                  <a:cubicBezTo>
                    <a:pt x="325" y="5280"/>
                    <a:pt x="331" y="5282"/>
                    <a:pt x="338" y="5282"/>
                  </a:cubicBezTo>
                  <a:cubicBezTo>
                    <a:pt x="353" y="5286"/>
                    <a:pt x="368" y="5286"/>
                    <a:pt x="385" y="5286"/>
                  </a:cubicBezTo>
                  <a:cubicBezTo>
                    <a:pt x="402" y="5292"/>
                    <a:pt x="421" y="5292"/>
                    <a:pt x="436" y="5295"/>
                  </a:cubicBezTo>
                  <a:cubicBezTo>
                    <a:pt x="451" y="5299"/>
                    <a:pt x="468" y="5299"/>
                    <a:pt x="485" y="5299"/>
                  </a:cubicBezTo>
                  <a:lnTo>
                    <a:pt x="538" y="5299"/>
                  </a:lnTo>
                  <a:cubicBezTo>
                    <a:pt x="555" y="5299"/>
                    <a:pt x="575" y="5295"/>
                    <a:pt x="592" y="5292"/>
                  </a:cubicBezTo>
                  <a:cubicBezTo>
                    <a:pt x="613" y="5292"/>
                    <a:pt x="637" y="5286"/>
                    <a:pt x="658" y="5286"/>
                  </a:cubicBezTo>
                  <a:cubicBezTo>
                    <a:pt x="664" y="5286"/>
                    <a:pt x="675" y="5282"/>
                    <a:pt x="684" y="5280"/>
                  </a:cubicBezTo>
                  <a:cubicBezTo>
                    <a:pt x="692" y="5275"/>
                    <a:pt x="703" y="5273"/>
                    <a:pt x="709" y="5269"/>
                  </a:cubicBezTo>
                  <a:cubicBezTo>
                    <a:pt x="726" y="5267"/>
                    <a:pt x="741" y="5267"/>
                    <a:pt x="754" y="5260"/>
                  </a:cubicBezTo>
                  <a:cubicBezTo>
                    <a:pt x="795" y="5248"/>
                    <a:pt x="829" y="5231"/>
                    <a:pt x="865" y="5211"/>
                  </a:cubicBezTo>
                  <a:cubicBezTo>
                    <a:pt x="865" y="5211"/>
                    <a:pt x="867" y="5209"/>
                    <a:pt x="871" y="5209"/>
                  </a:cubicBezTo>
                  <a:cubicBezTo>
                    <a:pt x="880" y="5203"/>
                    <a:pt x="886" y="5194"/>
                    <a:pt x="897" y="5188"/>
                  </a:cubicBezTo>
                  <a:cubicBezTo>
                    <a:pt x="910" y="5179"/>
                    <a:pt x="923" y="5173"/>
                    <a:pt x="931" y="5167"/>
                  </a:cubicBezTo>
                  <a:cubicBezTo>
                    <a:pt x="931" y="5162"/>
                    <a:pt x="935" y="5162"/>
                    <a:pt x="935" y="5162"/>
                  </a:cubicBezTo>
                  <a:cubicBezTo>
                    <a:pt x="946" y="5149"/>
                    <a:pt x="957" y="5137"/>
                    <a:pt x="965" y="5130"/>
                  </a:cubicBezTo>
                  <a:cubicBezTo>
                    <a:pt x="965" y="5128"/>
                    <a:pt x="970" y="5124"/>
                    <a:pt x="970" y="5117"/>
                  </a:cubicBezTo>
                  <a:cubicBezTo>
                    <a:pt x="972" y="5117"/>
                    <a:pt x="976" y="5115"/>
                    <a:pt x="976" y="5111"/>
                  </a:cubicBezTo>
                  <a:cubicBezTo>
                    <a:pt x="978" y="5109"/>
                    <a:pt x="982" y="5102"/>
                    <a:pt x="984" y="5098"/>
                  </a:cubicBezTo>
                  <a:cubicBezTo>
                    <a:pt x="991" y="5090"/>
                    <a:pt x="995" y="5079"/>
                    <a:pt x="997" y="5073"/>
                  </a:cubicBezTo>
                  <a:lnTo>
                    <a:pt x="997" y="5064"/>
                  </a:lnTo>
                  <a:cubicBezTo>
                    <a:pt x="1002" y="5064"/>
                    <a:pt x="1002" y="5060"/>
                    <a:pt x="1002" y="5060"/>
                  </a:cubicBezTo>
                  <a:cubicBezTo>
                    <a:pt x="1004" y="5053"/>
                    <a:pt x="1006" y="5047"/>
                    <a:pt x="1006" y="5041"/>
                  </a:cubicBezTo>
                  <a:cubicBezTo>
                    <a:pt x="1006" y="5030"/>
                    <a:pt x="1010" y="5024"/>
                    <a:pt x="1010" y="5015"/>
                  </a:cubicBezTo>
                  <a:lnTo>
                    <a:pt x="1025" y="14"/>
                  </a:lnTo>
                  <a:lnTo>
                    <a:pt x="1025" y="7"/>
                  </a:lnTo>
                  <a:cubicBezTo>
                    <a:pt x="1023" y="27"/>
                    <a:pt x="1019" y="41"/>
                    <a:pt x="1017" y="59"/>
                  </a:cubicBezTo>
                  <a:lnTo>
                    <a:pt x="1017" y="63"/>
                  </a:lnTo>
                  <a:cubicBezTo>
                    <a:pt x="1006" y="80"/>
                    <a:pt x="1002" y="97"/>
                    <a:pt x="991" y="110"/>
                  </a:cubicBezTo>
                  <a:cubicBezTo>
                    <a:pt x="989" y="116"/>
                    <a:pt x="987" y="116"/>
                    <a:pt x="987" y="118"/>
                  </a:cubicBezTo>
                  <a:cubicBezTo>
                    <a:pt x="974" y="135"/>
                    <a:pt x="959" y="150"/>
                    <a:pt x="944" y="161"/>
                  </a:cubicBezTo>
                  <a:cubicBezTo>
                    <a:pt x="935" y="174"/>
                    <a:pt x="923" y="180"/>
                    <a:pt x="912" y="189"/>
                  </a:cubicBezTo>
                  <a:cubicBezTo>
                    <a:pt x="901" y="195"/>
                    <a:pt x="888" y="206"/>
                    <a:pt x="878" y="212"/>
                  </a:cubicBezTo>
                  <a:cubicBezTo>
                    <a:pt x="833" y="238"/>
                    <a:pt x="780" y="257"/>
                    <a:pt x="726" y="270"/>
                  </a:cubicBezTo>
                  <a:cubicBezTo>
                    <a:pt x="716" y="274"/>
                    <a:pt x="709" y="276"/>
                    <a:pt x="698" y="276"/>
                  </a:cubicBezTo>
                  <a:cubicBezTo>
                    <a:pt x="641" y="289"/>
                    <a:pt x="585" y="296"/>
                    <a:pt x="526" y="296"/>
                  </a:cubicBezTo>
                  <a:lnTo>
                    <a:pt x="519" y="296"/>
                  </a:lnTo>
                  <a:cubicBezTo>
                    <a:pt x="455" y="296"/>
                    <a:pt x="395" y="289"/>
                    <a:pt x="336" y="276"/>
                  </a:cubicBezTo>
                  <a:cubicBezTo>
                    <a:pt x="331" y="276"/>
                    <a:pt x="329" y="276"/>
                    <a:pt x="329" y="274"/>
                  </a:cubicBezTo>
                  <a:cubicBezTo>
                    <a:pt x="267" y="261"/>
                    <a:pt x="214" y="242"/>
                    <a:pt x="163" y="212"/>
                  </a:cubicBezTo>
                  <a:cubicBezTo>
                    <a:pt x="65" y="155"/>
                    <a:pt x="18" y="80"/>
                    <a:pt x="18" y="1"/>
                  </a:cubicBezTo>
                  <a:close/>
                </a:path>
              </a:pathLst>
            </a:custGeom>
            <a:solidFill>
              <a:srgbClr val="D42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5"/>
            <p:cNvSpPr/>
            <p:nvPr/>
          </p:nvSpPr>
          <p:spPr>
            <a:xfrm flipH="1">
              <a:off x="7165791" y="1912940"/>
              <a:ext cx="19220" cy="10172"/>
            </a:xfrm>
            <a:custGeom>
              <a:avLst/>
              <a:gdLst/>
              <a:ahLst/>
              <a:cxnLst/>
              <a:rect l="l" t="t" r="r" b="b"/>
              <a:pathLst>
                <a:path w="1111" h="588" extrusionOk="0">
                  <a:moveTo>
                    <a:pt x="552" y="0"/>
                  </a:moveTo>
                  <a:cubicBezTo>
                    <a:pt x="423" y="0"/>
                    <a:pt x="295" y="29"/>
                    <a:pt x="199" y="85"/>
                  </a:cubicBezTo>
                  <a:cubicBezTo>
                    <a:pt x="0" y="198"/>
                    <a:pt x="0" y="386"/>
                    <a:pt x="199" y="499"/>
                  </a:cubicBezTo>
                  <a:cubicBezTo>
                    <a:pt x="298" y="558"/>
                    <a:pt x="428" y="587"/>
                    <a:pt x="558" y="587"/>
                  </a:cubicBezTo>
                  <a:cubicBezTo>
                    <a:pt x="688" y="587"/>
                    <a:pt x="817" y="558"/>
                    <a:pt x="914" y="499"/>
                  </a:cubicBezTo>
                  <a:cubicBezTo>
                    <a:pt x="1110" y="386"/>
                    <a:pt x="1110" y="198"/>
                    <a:pt x="909" y="85"/>
                  </a:cubicBezTo>
                  <a:cubicBezTo>
                    <a:pt x="810" y="29"/>
                    <a:pt x="681" y="0"/>
                    <a:pt x="552" y="0"/>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5"/>
            <p:cNvSpPr/>
            <p:nvPr/>
          </p:nvSpPr>
          <p:spPr>
            <a:xfrm flipH="1">
              <a:off x="8019442" y="3002771"/>
              <a:ext cx="21106" cy="108782"/>
            </a:xfrm>
            <a:custGeom>
              <a:avLst/>
              <a:gdLst/>
              <a:ahLst/>
              <a:cxnLst/>
              <a:rect l="l" t="t" r="r" b="b"/>
              <a:pathLst>
                <a:path w="1220" h="6288" extrusionOk="0">
                  <a:moveTo>
                    <a:pt x="1219" y="5"/>
                  </a:moveTo>
                  <a:lnTo>
                    <a:pt x="1219" y="6"/>
                  </a:lnTo>
                  <a:lnTo>
                    <a:pt x="1219" y="6"/>
                  </a:lnTo>
                  <a:cubicBezTo>
                    <a:pt x="1219" y="6"/>
                    <a:pt x="1219" y="5"/>
                    <a:pt x="1219" y="5"/>
                  </a:cubicBezTo>
                  <a:close/>
                  <a:moveTo>
                    <a:pt x="17" y="0"/>
                  </a:moveTo>
                  <a:lnTo>
                    <a:pt x="0" y="5939"/>
                  </a:lnTo>
                  <a:cubicBezTo>
                    <a:pt x="0" y="6028"/>
                    <a:pt x="58" y="6116"/>
                    <a:pt x="175" y="6189"/>
                  </a:cubicBezTo>
                  <a:cubicBezTo>
                    <a:pt x="294" y="6255"/>
                    <a:pt x="447" y="6288"/>
                    <a:pt x="601" y="6288"/>
                  </a:cubicBezTo>
                  <a:cubicBezTo>
                    <a:pt x="754" y="6288"/>
                    <a:pt x="907" y="6255"/>
                    <a:pt x="1025" y="6189"/>
                  </a:cubicBezTo>
                  <a:cubicBezTo>
                    <a:pt x="1142" y="6116"/>
                    <a:pt x="1200" y="6028"/>
                    <a:pt x="1200" y="5941"/>
                  </a:cubicBezTo>
                  <a:lnTo>
                    <a:pt x="1219" y="6"/>
                  </a:lnTo>
                  <a:lnTo>
                    <a:pt x="1219" y="6"/>
                  </a:lnTo>
                  <a:cubicBezTo>
                    <a:pt x="1218" y="93"/>
                    <a:pt x="1157" y="182"/>
                    <a:pt x="1044" y="250"/>
                  </a:cubicBezTo>
                  <a:cubicBezTo>
                    <a:pt x="927" y="316"/>
                    <a:pt x="773" y="349"/>
                    <a:pt x="619" y="349"/>
                  </a:cubicBezTo>
                  <a:cubicBezTo>
                    <a:pt x="466" y="349"/>
                    <a:pt x="312" y="316"/>
                    <a:pt x="194" y="250"/>
                  </a:cubicBezTo>
                  <a:cubicBezTo>
                    <a:pt x="77" y="182"/>
                    <a:pt x="17" y="92"/>
                    <a:pt x="17"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5"/>
            <p:cNvSpPr/>
            <p:nvPr/>
          </p:nvSpPr>
          <p:spPr>
            <a:xfrm flipH="1">
              <a:off x="8019442" y="3002840"/>
              <a:ext cx="363" cy="102797"/>
            </a:xfrm>
            <a:custGeom>
              <a:avLst/>
              <a:gdLst/>
              <a:ahLst/>
              <a:cxnLst/>
              <a:rect l="l" t="t" r="r" b="b"/>
              <a:pathLst>
                <a:path w="21" h="5942" extrusionOk="0">
                  <a:moveTo>
                    <a:pt x="20" y="1"/>
                  </a:moveTo>
                  <a:lnTo>
                    <a:pt x="1" y="5937"/>
                  </a:lnTo>
                  <a:lnTo>
                    <a:pt x="1" y="5941"/>
                  </a:lnTo>
                  <a:lnTo>
                    <a:pt x="20" y="7"/>
                  </a:lnTo>
                  <a:lnTo>
                    <a:pt x="20"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5"/>
            <p:cNvSpPr/>
            <p:nvPr/>
          </p:nvSpPr>
          <p:spPr>
            <a:xfrm flipH="1">
              <a:off x="8019442" y="3002961"/>
              <a:ext cx="398" cy="103264"/>
            </a:xfrm>
            <a:custGeom>
              <a:avLst/>
              <a:gdLst/>
              <a:ahLst/>
              <a:cxnLst/>
              <a:rect l="l" t="t" r="r" b="b"/>
              <a:pathLst>
                <a:path w="23" h="5969" extrusionOk="0">
                  <a:moveTo>
                    <a:pt x="22" y="0"/>
                  </a:moveTo>
                  <a:lnTo>
                    <a:pt x="22" y="0"/>
                  </a:lnTo>
                  <a:lnTo>
                    <a:pt x="22" y="0"/>
                  </a:lnTo>
                  <a:cubicBezTo>
                    <a:pt x="22" y="0"/>
                    <a:pt x="22" y="0"/>
                    <a:pt x="22" y="0"/>
                  </a:cubicBezTo>
                  <a:close/>
                  <a:moveTo>
                    <a:pt x="22" y="0"/>
                  </a:moveTo>
                  <a:lnTo>
                    <a:pt x="22" y="0"/>
                  </a:lnTo>
                  <a:cubicBezTo>
                    <a:pt x="22" y="9"/>
                    <a:pt x="20" y="22"/>
                    <a:pt x="16" y="32"/>
                  </a:cubicBezTo>
                  <a:lnTo>
                    <a:pt x="1" y="5968"/>
                  </a:lnTo>
                  <a:cubicBezTo>
                    <a:pt x="3" y="5956"/>
                    <a:pt x="3" y="5947"/>
                    <a:pt x="3" y="5934"/>
                  </a:cubicBezTo>
                  <a:lnTo>
                    <a:pt x="22"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5"/>
            <p:cNvSpPr/>
            <p:nvPr/>
          </p:nvSpPr>
          <p:spPr>
            <a:xfrm flipH="1">
              <a:off x="8019564" y="3003515"/>
              <a:ext cx="467" cy="103333"/>
            </a:xfrm>
            <a:custGeom>
              <a:avLst/>
              <a:gdLst/>
              <a:ahLst/>
              <a:cxnLst/>
              <a:rect l="l" t="t" r="r" b="b"/>
              <a:pathLst>
                <a:path w="27" h="5973" extrusionOk="0">
                  <a:moveTo>
                    <a:pt x="27" y="0"/>
                  </a:moveTo>
                  <a:lnTo>
                    <a:pt x="27" y="0"/>
                  </a:lnTo>
                  <a:cubicBezTo>
                    <a:pt x="24" y="13"/>
                    <a:pt x="20" y="24"/>
                    <a:pt x="18" y="36"/>
                  </a:cubicBezTo>
                  <a:lnTo>
                    <a:pt x="1" y="5973"/>
                  </a:lnTo>
                  <a:cubicBezTo>
                    <a:pt x="5" y="5958"/>
                    <a:pt x="10" y="5951"/>
                    <a:pt x="12" y="5938"/>
                  </a:cubicBezTo>
                  <a:lnTo>
                    <a:pt x="27"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5"/>
            <p:cNvSpPr/>
            <p:nvPr/>
          </p:nvSpPr>
          <p:spPr>
            <a:xfrm flipH="1">
              <a:off x="8019702" y="3004138"/>
              <a:ext cx="623" cy="103229"/>
            </a:xfrm>
            <a:custGeom>
              <a:avLst/>
              <a:gdLst/>
              <a:ahLst/>
              <a:cxnLst/>
              <a:rect l="l" t="t" r="r" b="b"/>
              <a:pathLst>
                <a:path w="36" h="5967" extrusionOk="0">
                  <a:moveTo>
                    <a:pt x="35" y="0"/>
                  </a:moveTo>
                  <a:lnTo>
                    <a:pt x="35" y="0"/>
                  </a:lnTo>
                  <a:cubicBezTo>
                    <a:pt x="29" y="13"/>
                    <a:pt x="27" y="22"/>
                    <a:pt x="18" y="32"/>
                  </a:cubicBezTo>
                  <a:lnTo>
                    <a:pt x="1" y="5967"/>
                  </a:lnTo>
                  <a:cubicBezTo>
                    <a:pt x="7" y="5956"/>
                    <a:pt x="14" y="5943"/>
                    <a:pt x="18" y="5937"/>
                  </a:cubicBezTo>
                  <a:lnTo>
                    <a:pt x="35"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5"/>
            <p:cNvSpPr/>
            <p:nvPr/>
          </p:nvSpPr>
          <p:spPr>
            <a:xfrm flipH="1">
              <a:off x="8020013" y="3004691"/>
              <a:ext cx="709" cy="103333"/>
            </a:xfrm>
            <a:custGeom>
              <a:avLst/>
              <a:gdLst/>
              <a:ahLst/>
              <a:cxnLst/>
              <a:rect l="l" t="t" r="r" b="b"/>
              <a:pathLst>
                <a:path w="41" h="5973" extrusionOk="0">
                  <a:moveTo>
                    <a:pt x="41" y="0"/>
                  </a:moveTo>
                  <a:cubicBezTo>
                    <a:pt x="32" y="13"/>
                    <a:pt x="26" y="22"/>
                    <a:pt x="18" y="35"/>
                  </a:cubicBezTo>
                  <a:lnTo>
                    <a:pt x="0" y="5973"/>
                  </a:lnTo>
                  <a:cubicBezTo>
                    <a:pt x="11" y="5960"/>
                    <a:pt x="18" y="5947"/>
                    <a:pt x="24" y="5935"/>
                  </a:cubicBezTo>
                  <a:lnTo>
                    <a:pt x="41"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5"/>
            <p:cNvSpPr/>
            <p:nvPr/>
          </p:nvSpPr>
          <p:spPr>
            <a:xfrm flipH="1">
              <a:off x="8020411" y="3005314"/>
              <a:ext cx="969" cy="103385"/>
            </a:xfrm>
            <a:custGeom>
              <a:avLst/>
              <a:gdLst/>
              <a:ahLst/>
              <a:cxnLst/>
              <a:rect l="l" t="t" r="r" b="b"/>
              <a:pathLst>
                <a:path w="56" h="5976" extrusionOk="0">
                  <a:moveTo>
                    <a:pt x="56" y="1"/>
                  </a:moveTo>
                  <a:cubicBezTo>
                    <a:pt x="45" y="14"/>
                    <a:pt x="32" y="29"/>
                    <a:pt x="17" y="41"/>
                  </a:cubicBezTo>
                  <a:lnTo>
                    <a:pt x="0" y="5975"/>
                  </a:lnTo>
                  <a:cubicBezTo>
                    <a:pt x="17" y="5963"/>
                    <a:pt x="30" y="5950"/>
                    <a:pt x="38" y="5937"/>
                  </a:cubicBezTo>
                  <a:lnTo>
                    <a:pt x="56"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5"/>
            <p:cNvSpPr/>
            <p:nvPr/>
          </p:nvSpPr>
          <p:spPr>
            <a:xfrm flipH="1">
              <a:off x="8021069" y="3006023"/>
              <a:ext cx="1643" cy="103627"/>
            </a:xfrm>
            <a:custGeom>
              <a:avLst/>
              <a:gdLst/>
              <a:ahLst/>
              <a:cxnLst/>
              <a:rect l="l" t="t" r="r" b="b"/>
              <a:pathLst>
                <a:path w="95" h="5990" extrusionOk="0">
                  <a:moveTo>
                    <a:pt x="94" y="0"/>
                  </a:moveTo>
                  <a:lnTo>
                    <a:pt x="94" y="0"/>
                  </a:lnTo>
                  <a:cubicBezTo>
                    <a:pt x="75" y="20"/>
                    <a:pt x="49" y="39"/>
                    <a:pt x="19" y="56"/>
                  </a:cubicBezTo>
                  <a:lnTo>
                    <a:pt x="0" y="5990"/>
                  </a:lnTo>
                  <a:cubicBezTo>
                    <a:pt x="30" y="5973"/>
                    <a:pt x="58" y="5954"/>
                    <a:pt x="77" y="5934"/>
                  </a:cubicBezTo>
                  <a:lnTo>
                    <a:pt x="94"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5"/>
            <p:cNvSpPr/>
            <p:nvPr/>
          </p:nvSpPr>
          <p:spPr>
            <a:xfrm flipH="1">
              <a:off x="8022366" y="3006975"/>
              <a:ext cx="2716" cy="103783"/>
            </a:xfrm>
            <a:custGeom>
              <a:avLst/>
              <a:gdLst/>
              <a:ahLst/>
              <a:cxnLst/>
              <a:rect l="l" t="t" r="r" b="b"/>
              <a:pathLst>
                <a:path w="157" h="5999" extrusionOk="0">
                  <a:moveTo>
                    <a:pt x="156" y="1"/>
                  </a:moveTo>
                  <a:cubicBezTo>
                    <a:pt x="152" y="1"/>
                    <a:pt x="152" y="3"/>
                    <a:pt x="150" y="7"/>
                  </a:cubicBezTo>
                  <a:cubicBezTo>
                    <a:pt x="109" y="26"/>
                    <a:pt x="65" y="46"/>
                    <a:pt x="16" y="63"/>
                  </a:cubicBezTo>
                  <a:lnTo>
                    <a:pt x="1" y="5999"/>
                  </a:lnTo>
                  <a:cubicBezTo>
                    <a:pt x="45" y="5984"/>
                    <a:pt x="92" y="5965"/>
                    <a:pt x="131" y="5946"/>
                  </a:cubicBezTo>
                  <a:cubicBezTo>
                    <a:pt x="133" y="5941"/>
                    <a:pt x="137" y="5937"/>
                    <a:pt x="137" y="5935"/>
                  </a:cubicBezTo>
                  <a:lnTo>
                    <a:pt x="156"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5"/>
            <p:cNvSpPr/>
            <p:nvPr/>
          </p:nvSpPr>
          <p:spPr>
            <a:xfrm flipH="1">
              <a:off x="8024805" y="3008047"/>
              <a:ext cx="2232" cy="103229"/>
            </a:xfrm>
            <a:custGeom>
              <a:avLst/>
              <a:gdLst/>
              <a:ahLst/>
              <a:cxnLst/>
              <a:rect l="l" t="t" r="r" b="b"/>
              <a:pathLst>
                <a:path w="129" h="5967" extrusionOk="0">
                  <a:moveTo>
                    <a:pt x="129" y="1"/>
                  </a:moveTo>
                  <a:lnTo>
                    <a:pt x="129" y="1"/>
                  </a:lnTo>
                  <a:cubicBezTo>
                    <a:pt x="92" y="14"/>
                    <a:pt x="54" y="22"/>
                    <a:pt x="15" y="28"/>
                  </a:cubicBezTo>
                  <a:lnTo>
                    <a:pt x="0" y="5967"/>
                  </a:lnTo>
                  <a:cubicBezTo>
                    <a:pt x="37" y="5956"/>
                    <a:pt x="77" y="5948"/>
                    <a:pt x="114" y="5937"/>
                  </a:cubicBezTo>
                  <a:lnTo>
                    <a:pt x="129"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5"/>
            <p:cNvSpPr/>
            <p:nvPr/>
          </p:nvSpPr>
          <p:spPr>
            <a:xfrm flipH="1">
              <a:off x="8026760" y="3008532"/>
              <a:ext cx="1643" cy="102900"/>
            </a:xfrm>
            <a:custGeom>
              <a:avLst/>
              <a:gdLst/>
              <a:ahLst/>
              <a:cxnLst/>
              <a:rect l="l" t="t" r="r" b="b"/>
              <a:pathLst>
                <a:path w="95" h="5948" extrusionOk="0">
                  <a:moveTo>
                    <a:pt x="94" y="0"/>
                  </a:moveTo>
                  <a:lnTo>
                    <a:pt x="94" y="0"/>
                  </a:lnTo>
                  <a:cubicBezTo>
                    <a:pt x="71" y="7"/>
                    <a:pt x="45" y="7"/>
                    <a:pt x="18" y="11"/>
                  </a:cubicBezTo>
                  <a:lnTo>
                    <a:pt x="0" y="5947"/>
                  </a:lnTo>
                  <a:cubicBezTo>
                    <a:pt x="24" y="5945"/>
                    <a:pt x="52" y="5941"/>
                    <a:pt x="79" y="5939"/>
                  </a:cubicBezTo>
                  <a:lnTo>
                    <a:pt x="94"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5"/>
            <p:cNvSpPr/>
            <p:nvPr/>
          </p:nvSpPr>
          <p:spPr>
            <a:xfrm flipH="1">
              <a:off x="8028092" y="3008722"/>
              <a:ext cx="1453" cy="102779"/>
            </a:xfrm>
            <a:custGeom>
              <a:avLst/>
              <a:gdLst/>
              <a:ahLst/>
              <a:cxnLst/>
              <a:rect l="l" t="t" r="r" b="b"/>
              <a:pathLst>
                <a:path w="84" h="5941" extrusionOk="0">
                  <a:moveTo>
                    <a:pt x="84" y="0"/>
                  </a:moveTo>
                  <a:cubicBezTo>
                    <a:pt x="60" y="0"/>
                    <a:pt x="39" y="4"/>
                    <a:pt x="17" y="7"/>
                  </a:cubicBezTo>
                  <a:lnTo>
                    <a:pt x="0" y="5941"/>
                  </a:lnTo>
                  <a:cubicBezTo>
                    <a:pt x="24" y="5941"/>
                    <a:pt x="45" y="5941"/>
                    <a:pt x="66" y="5938"/>
                  </a:cubicBezTo>
                  <a:lnTo>
                    <a:pt x="84"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5"/>
            <p:cNvSpPr/>
            <p:nvPr/>
          </p:nvSpPr>
          <p:spPr>
            <a:xfrm flipH="1">
              <a:off x="8029234" y="3008826"/>
              <a:ext cx="1384" cy="102745"/>
            </a:xfrm>
            <a:custGeom>
              <a:avLst/>
              <a:gdLst/>
              <a:ahLst/>
              <a:cxnLst/>
              <a:rect l="l" t="t" r="r" b="b"/>
              <a:pathLst>
                <a:path w="80" h="5939" extrusionOk="0">
                  <a:moveTo>
                    <a:pt x="17" y="1"/>
                  </a:moveTo>
                  <a:lnTo>
                    <a:pt x="0" y="5939"/>
                  </a:lnTo>
                  <a:cubicBezTo>
                    <a:pt x="22" y="5939"/>
                    <a:pt x="41" y="5939"/>
                    <a:pt x="62" y="5935"/>
                  </a:cubicBezTo>
                  <a:lnTo>
                    <a:pt x="79"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5"/>
            <p:cNvSpPr/>
            <p:nvPr/>
          </p:nvSpPr>
          <p:spPr>
            <a:xfrm flipH="1">
              <a:off x="8030307" y="3008722"/>
              <a:ext cx="1315" cy="102849"/>
            </a:xfrm>
            <a:custGeom>
              <a:avLst/>
              <a:gdLst/>
              <a:ahLst/>
              <a:cxnLst/>
              <a:rect l="l" t="t" r="r" b="b"/>
              <a:pathLst>
                <a:path w="76" h="5945" extrusionOk="0">
                  <a:moveTo>
                    <a:pt x="18" y="0"/>
                  </a:moveTo>
                  <a:lnTo>
                    <a:pt x="1" y="5941"/>
                  </a:lnTo>
                  <a:cubicBezTo>
                    <a:pt x="20" y="5941"/>
                    <a:pt x="37" y="5941"/>
                    <a:pt x="58" y="5945"/>
                  </a:cubicBezTo>
                  <a:lnTo>
                    <a:pt x="75" y="7"/>
                  </a:lnTo>
                  <a:cubicBezTo>
                    <a:pt x="56" y="7"/>
                    <a:pt x="37" y="2"/>
                    <a:pt x="18"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5"/>
            <p:cNvSpPr/>
            <p:nvPr/>
          </p:nvSpPr>
          <p:spPr>
            <a:xfrm flipH="1">
              <a:off x="8031310" y="3008687"/>
              <a:ext cx="1349" cy="102814"/>
            </a:xfrm>
            <a:custGeom>
              <a:avLst/>
              <a:gdLst/>
              <a:ahLst/>
              <a:cxnLst/>
              <a:rect l="l" t="t" r="r" b="b"/>
              <a:pathLst>
                <a:path w="78" h="5943" extrusionOk="0">
                  <a:moveTo>
                    <a:pt x="18" y="0"/>
                  </a:moveTo>
                  <a:lnTo>
                    <a:pt x="1" y="5932"/>
                  </a:lnTo>
                  <a:cubicBezTo>
                    <a:pt x="20" y="5936"/>
                    <a:pt x="39" y="5940"/>
                    <a:pt x="61" y="5943"/>
                  </a:cubicBezTo>
                  <a:lnTo>
                    <a:pt x="78" y="2"/>
                  </a:lnTo>
                  <a:cubicBezTo>
                    <a:pt x="56" y="2"/>
                    <a:pt x="37" y="2"/>
                    <a:pt x="18"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5"/>
            <p:cNvSpPr/>
            <p:nvPr/>
          </p:nvSpPr>
          <p:spPr>
            <a:xfrm flipH="1">
              <a:off x="8032331" y="3008428"/>
              <a:ext cx="1315" cy="102883"/>
            </a:xfrm>
            <a:custGeom>
              <a:avLst/>
              <a:gdLst/>
              <a:ahLst/>
              <a:cxnLst/>
              <a:rect l="l" t="t" r="r" b="b"/>
              <a:pathLst>
                <a:path w="76" h="5947" extrusionOk="0">
                  <a:moveTo>
                    <a:pt x="17" y="0"/>
                  </a:moveTo>
                  <a:lnTo>
                    <a:pt x="0" y="5938"/>
                  </a:lnTo>
                  <a:cubicBezTo>
                    <a:pt x="20" y="5940"/>
                    <a:pt x="39" y="5945"/>
                    <a:pt x="58" y="5947"/>
                  </a:cubicBezTo>
                  <a:lnTo>
                    <a:pt x="75" y="13"/>
                  </a:lnTo>
                  <a:cubicBezTo>
                    <a:pt x="56" y="11"/>
                    <a:pt x="37" y="6"/>
                    <a:pt x="17"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5"/>
            <p:cNvSpPr/>
            <p:nvPr/>
          </p:nvSpPr>
          <p:spPr>
            <a:xfrm flipH="1">
              <a:off x="8033334" y="3008203"/>
              <a:ext cx="1384" cy="102970"/>
            </a:xfrm>
            <a:custGeom>
              <a:avLst/>
              <a:gdLst/>
              <a:ahLst/>
              <a:cxnLst/>
              <a:rect l="l" t="t" r="r" b="b"/>
              <a:pathLst>
                <a:path w="80" h="5952" extrusionOk="0">
                  <a:moveTo>
                    <a:pt x="15" y="0"/>
                  </a:moveTo>
                  <a:lnTo>
                    <a:pt x="0" y="5934"/>
                  </a:lnTo>
                  <a:cubicBezTo>
                    <a:pt x="20" y="5941"/>
                    <a:pt x="41" y="5949"/>
                    <a:pt x="62" y="5951"/>
                  </a:cubicBezTo>
                  <a:lnTo>
                    <a:pt x="79" y="13"/>
                  </a:lnTo>
                  <a:cubicBezTo>
                    <a:pt x="58" y="11"/>
                    <a:pt x="37" y="7"/>
                    <a:pt x="15"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5"/>
            <p:cNvSpPr/>
            <p:nvPr/>
          </p:nvSpPr>
          <p:spPr>
            <a:xfrm flipH="1">
              <a:off x="8034442" y="3007753"/>
              <a:ext cx="1574" cy="103125"/>
            </a:xfrm>
            <a:custGeom>
              <a:avLst/>
              <a:gdLst/>
              <a:ahLst/>
              <a:cxnLst/>
              <a:rect l="l" t="t" r="r" b="b"/>
              <a:pathLst>
                <a:path w="91" h="5961" extrusionOk="0">
                  <a:moveTo>
                    <a:pt x="18" y="1"/>
                  </a:moveTo>
                  <a:lnTo>
                    <a:pt x="1" y="5939"/>
                  </a:lnTo>
                  <a:cubicBezTo>
                    <a:pt x="26" y="5947"/>
                    <a:pt x="48" y="5954"/>
                    <a:pt x="75" y="5960"/>
                  </a:cubicBezTo>
                  <a:lnTo>
                    <a:pt x="90" y="26"/>
                  </a:lnTo>
                  <a:cubicBezTo>
                    <a:pt x="65" y="18"/>
                    <a:pt x="41" y="11"/>
                    <a:pt x="18"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5"/>
            <p:cNvSpPr/>
            <p:nvPr/>
          </p:nvSpPr>
          <p:spPr>
            <a:xfrm flipH="1">
              <a:off x="8035670" y="3002771"/>
              <a:ext cx="4879" cy="107727"/>
            </a:xfrm>
            <a:custGeom>
              <a:avLst/>
              <a:gdLst/>
              <a:ahLst/>
              <a:cxnLst/>
              <a:rect l="l" t="t" r="r" b="b"/>
              <a:pathLst>
                <a:path w="282" h="6227" extrusionOk="0">
                  <a:moveTo>
                    <a:pt x="17" y="0"/>
                  </a:moveTo>
                  <a:lnTo>
                    <a:pt x="0" y="5939"/>
                  </a:lnTo>
                  <a:cubicBezTo>
                    <a:pt x="0" y="6028"/>
                    <a:pt x="58" y="6116"/>
                    <a:pt x="175" y="6189"/>
                  </a:cubicBezTo>
                  <a:cubicBezTo>
                    <a:pt x="205" y="6201"/>
                    <a:pt x="233" y="6214"/>
                    <a:pt x="263" y="6227"/>
                  </a:cubicBezTo>
                  <a:lnTo>
                    <a:pt x="282" y="289"/>
                  </a:lnTo>
                  <a:lnTo>
                    <a:pt x="280" y="289"/>
                  </a:lnTo>
                  <a:cubicBezTo>
                    <a:pt x="250" y="280"/>
                    <a:pt x="220" y="267"/>
                    <a:pt x="194" y="250"/>
                  </a:cubicBezTo>
                  <a:cubicBezTo>
                    <a:pt x="77" y="182"/>
                    <a:pt x="17" y="92"/>
                    <a:pt x="17"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5"/>
            <p:cNvSpPr/>
            <p:nvPr/>
          </p:nvSpPr>
          <p:spPr>
            <a:xfrm flipH="1">
              <a:off x="8018456" y="2996768"/>
              <a:ext cx="22836" cy="12058"/>
            </a:xfrm>
            <a:custGeom>
              <a:avLst/>
              <a:gdLst/>
              <a:ahLst/>
              <a:cxnLst/>
              <a:rect l="l" t="t" r="r" b="b"/>
              <a:pathLst>
                <a:path w="1320" h="697" extrusionOk="0">
                  <a:moveTo>
                    <a:pt x="659" y="1"/>
                  </a:moveTo>
                  <a:cubicBezTo>
                    <a:pt x="505" y="1"/>
                    <a:pt x="352" y="36"/>
                    <a:pt x="235" y="106"/>
                  </a:cubicBezTo>
                  <a:cubicBezTo>
                    <a:pt x="0" y="239"/>
                    <a:pt x="3" y="461"/>
                    <a:pt x="237" y="597"/>
                  </a:cubicBezTo>
                  <a:cubicBezTo>
                    <a:pt x="355" y="663"/>
                    <a:pt x="509" y="696"/>
                    <a:pt x="662" y="696"/>
                  </a:cubicBezTo>
                  <a:cubicBezTo>
                    <a:pt x="816" y="696"/>
                    <a:pt x="970" y="663"/>
                    <a:pt x="1087" y="597"/>
                  </a:cubicBezTo>
                  <a:cubicBezTo>
                    <a:pt x="1320" y="458"/>
                    <a:pt x="1315" y="239"/>
                    <a:pt x="1085" y="106"/>
                  </a:cubicBezTo>
                  <a:cubicBezTo>
                    <a:pt x="967" y="36"/>
                    <a:pt x="813" y="1"/>
                    <a:pt x="659"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5"/>
            <p:cNvSpPr/>
            <p:nvPr/>
          </p:nvSpPr>
          <p:spPr>
            <a:xfrm flipH="1">
              <a:off x="7992783" y="2833387"/>
              <a:ext cx="78646" cy="193881"/>
            </a:xfrm>
            <a:custGeom>
              <a:avLst/>
              <a:gdLst/>
              <a:ahLst/>
              <a:cxnLst/>
              <a:rect l="l" t="t" r="r" b="b"/>
              <a:pathLst>
                <a:path w="4546" h="11207" extrusionOk="0">
                  <a:moveTo>
                    <a:pt x="4545" y="15"/>
                  </a:moveTo>
                  <a:lnTo>
                    <a:pt x="4545" y="17"/>
                  </a:lnTo>
                  <a:lnTo>
                    <a:pt x="4545" y="17"/>
                  </a:lnTo>
                  <a:cubicBezTo>
                    <a:pt x="4545" y="17"/>
                    <a:pt x="4545" y="16"/>
                    <a:pt x="4545" y="15"/>
                  </a:cubicBezTo>
                  <a:close/>
                  <a:moveTo>
                    <a:pt x="28" y="0"/>
                  </a:moveTo>
                  <a:lnTo>
                    <a:pt x="1" y="9894"/>
                  </a:lnTo>
                  <a:cubicBezTo>
                    <a:pt x="1" y="10229"/>
                    <a:pt x="223" y="10571"/>
                    <a:pt x="669" y="10829"/>
                  </a:cubicBezTo>
                  <a:cubicBezTo>
                    <a:pt x="769" y="10884"/>
                    <a:pt x="880" y="10936"/>
                    <a:pt x="993" y="10980"/>
                  </a:cubicBezTo>
                  <a:cubicBezTo>
                    <a:pt x="1000" y="10985"/>
                    <a:pt x="1006" y="10987"/>
                    <a:pt x="1010" y="10987"/>
                  </a:cubicBezTo>
                  <a:cubicBezTo>
                    <a:pt x="1032" y="10993"/>
                    <a:pt x="1049" y="11000"/>
                    <a:pt x="1068" y="11006"/>
                  </a:cubicBezTo>
                  <a:cubicBezTo>
                    <a:pt x="1134" y="11030"/>
                    <a:pt x="1198" y="11055"/>
                    <a:pt x="1266" y="11074"/>
                  </a:cubicBezTo>
                  <a:cubicBezTo>
                    <a:pt x="1303" y="11081"/>
                    <a:pt x="1343" y="11091"/>
                    <a:pt x="1382" y="11100"/>
                  </a:cubicBezTo>
                  <a:cubicBezTo>
                    <a:pt x="1403" y="11106"/>
                    <a:pt x="1424" y="11111"/>
                    <a:pt x="1446" y="11117"/>
                  </a:cubicBezTo>
                  <a:cubicBezTo>
                    <a:pt x="1465" y="11119"/>
                    <a:pt x="1482" y="11128"/>
                    <a:pt x="1503" y="11130"/>
                  </a:cubicBezTo>
                  <a:cubicBezTo>
                    <a:pt x="1578" y="11147"/>
                    <a:pt x="1651" y="11160"/>
                    <a:pt x="1728" y="11173"/>
                  </a:cubicBezTo>
                  <a:cubicBezTo>
                    <a:pt x="1755" y="11175"/>
                    <a:pt x="1781" y="11175"/>
                    <a:pt x="1809" y="11179"/>
                  </a:cubicBezTo>
                  <a:cubicBezTo>
                    <a:pt x="1828" y="11181"/>
                    <a:pt x="1845" y="11185"/>
                    <a:pt x="1864" y="11185"/>
                  </a:cubicBezTo>
                  <a:cubicBezTo>
                    <a:pt x="1892" y="11187"/>
                    <a:pt x="1918" y="11194"/>
                    <a:pt x="1947" y="11194"/>
                  </a:cubicBezTo>
                  <a:cubicBezTo>
                    <a:pt x="2020" y="11200"/>
                    <a:pt x="2093" y="11205"/>
                    <a:pt x="2167" y="11207"/>
                  </a:cubicBezTo>
                  <a:lnTo>
                    <a:pt x="2300" y="11207"/>
                  </a:lnTo>
                  <a:cubicBezTo>
                    <a:pt x="2334" y="11207"/>
                    <a:pt x="2366" y="11207"/>
                    <a:pt x="2400" y="11205"/>
                  </a:cubicBezTo>
                  <a:cubicBezTo>
                    <a:pt x="2483" y="11205"/>
                    <a:pt x="2566" y="11198"/>
                    <a:pt x="2650" y="11187"/>
                  </a:cubicBezTo>
                  <a:cubicBezTo>
                    <a:pt x="2660" y="11187"/>
                    <a:pt x="2669" y="11185"/>
                    <a:pt x="2677" y="11185"/>
                  </a:cubicBezTo>
                  <a:cubicBezTo>
                    <a:pt x="2701" y="11181"/>
                    <a:pt x="2722" y="11179"/>
                    <a:pt x="2748" y="11175"/>
                  </a:cubicBezTo>
                  <a:cubicBezTo>
                    <a:pt x="2812" y="11166"/>
                    <a:pt x="2874" y="11160"/>
                    <a:pt x="2938" y="11149"/>
                  </a:cubicBezTo>
                  <a:cubicBezTo>
                    <a:pt x="2968" y="11143"/>
                    <a:pt x="2993" y="11132"/>
                    <a:pt x="3021" y="11130"/>
                  </a:cubicBezTo>
                  <a:cubicBezTo>
                    <a:pt x="3098" y="11111"/>
                    <a:pt x="3171" y="11091"/>
                    <a:pt x="3243" y="11070"/>
                  </a:cubicBezTo>
                  <a:cubicBezTo>
                    <a:pt x="3286" y="11062"/>
                    <a:pt x="3326" y="11055"/>
                    <a:pt x="3367" y="11042"/>
                  </a:cubicBezTo>
                  <a:cubicBezTo>
                    <a:pt x="3399" y="11032"/>
                    <a:pt x="3429" y="11019"/>
                    <a:pt x="3461" y="11006"/>
                  </a:cubicBezTo>
                  <a:cubicBezTo>
                    <a:pt x="3489" y="10995"/>
                    <a:pt x="3518" y="10987"/>
                    <a:pt x="3544" y="10974"/>
                  </a:cubicBezTo>
                  <a:cubicBezTo>
                    <a:pt x="3657" y="10929"/>
                    <a:pt x="3762" y="10884"/>
                    <a:pt x="3862" y="10825"/>
                  </a:cubicBezTo>
                  <a:cubicBezTo>
                    <a:pt x="3873" y="10818"/>
                    <a:pt x="3881" y="10812"/>
                    <a:pt x="3888" y="10810"/>
                  </a:cubicBezTo>
                  <a:cubicBezTo>
                    <a:pt x="3911" y="10797"/>
                    <a:pt x="3930" y="10780"/>
                    <a:pt x="3952" y="10767"/>
                  </a:cubicBezTo>
                  <a:cubicBezTo>
                    <a:pt x="3977" y="10750"/>
                    <a:pt x="4005" y="10731"/>
                    <a:pt x="4029" y="10716"/>
                  </a:cubicBezTo>
                  <a:cubicBezTo>
                    <a:pt x="4052" y="10699"/>
                    <a:pt x="4071" y="10679"/>
                    <a:pt x="4095" y="10665"/>
                  </a:cubicBezTo>
                  <a:cubicBezTo>
                    <a:pt x="4118" y="10643"/>
                    <a:pt x="4140" y="10628"/>
                    <a:pt x="4161" y="10609"/>
                  </a:cubicBezTo>
                  <a:cubicBezTo>
                    <a:pt x="4165" y="10605"/>
                    <a:pt x="4169" y="10603"/>
                    <a:pt x="4176" y="10598"/>
                  </a:cubicBezTo>
                  <a:cubicBezTo>
                    <a:pt x="4184" y="10586"/>
                    <a:pt x="4191" y="10579"/>
                    <a:pt x="4199" y="10571"/>
                  </a:cubicBezTo>
                  <a:cubicBezTo>
                    <a:pt x="4234" y="10536"/>
                    <a:pt x="4266" y="10504"/>
                    <a:pt x="4293" y="10470"/>
                  </a:cubicBezTo>
                  <a:cubicBezTo>
                    <a:pt x="4300" y="10464"/>
                    <a:pt x="4308" y="10453"/>
                    <a:pt x="4315" y="10447"/>
                  </a:cubicBezTo>
                  <a:cubicBezTo>
                    <a:pt x="4321" y="10440"/>
                    <a:pt x="4325" y="10430"/>
                    <a:pt x="4332" y="10423"/>
                  </a:cubicBezTo>
                  <a:cubicBezTo>
                    <a:pt x="4351" y="10398"/>
                    <a:pt x="4368" y="10368"/>
                    <a:pt x="4385" y="10342"/>
                  </a:cubicBezTo>
                  <a:cubicBezTo>
                    <a:pt x="4391" y="10329"/>
                    <a:pt x="4400" y="10323"/>
                    <a:pt x="4406" y="10310"/>
                  </a:cubicBezTo>
                  <a:cubicBezTo>
                    <a:pt x="4411" y="10308"/>
                    <a:pt x="4411" y="10302"/>
                    <a:pt x="4413" y="10295"/>
                  </a:cubicBezTo>
                  <a:cubicBezTo>
                    <a:pt x="4428" y="10272"/>
                    <a:pt x="4438" y="10248"/>
                    <a:pt x="4447" y="10223"/>
                  </a:cubicBezTo>
                  <a:cubicBezTo>
                    <a:pt x="4453" y="10210"/>
                    <a:pt x="4462" y="10197"/>
                    <a:pt x="4466" y="10184"/>
                  </a:cubicBezTo>
                  <a:cubicBezTo>
                    <a:pt x="4468" y="10178"/>
                    <a:pt x="4468" y="10176"/>
                    <a:pt x="4470" y="10171"/>
                  </a:cubicBezTo>
                  <a:cubicBezTo>
                    <a:pt x="4477" y="10146"/>
                    <a:pt x="4483" y="10122"/>
                    <a:pt x="4490" y="10101"/>
                  </a:cubicBezTo>
                  <a:cubicBezTo>
                    <a:pt x="4494" y="10084"/>
                    <a:pt x="4498" y="10071"/>
                    <a:pt x="4502" y="10056"/>
                  </a:cubicBezTo>
                  <a:cubicBezTo>
                    <a:pt x="4505" y="10052"/>
                    <a:pt x="4502" y="10050"/>
                    <a:pt x="4505" y="10045"/>
                  </a:cubicBezTo>
                  <a:cubicBezTo>
                    <a:pt x="4507" y="10022"/>
                    <a:pt x="4509" y="9996"/>
                    <a:pt x="4511" y="9971"/>
                  </a:cubicBezTo>
                  <a:cubicBezTo>
                    <a:pt x="4513" y="9958"/>
                    <a:pt x="4515" y="9941"/>
                    <a:pt x="4515" y="9926"/>
                  </a:cubicBezTo>
                  <a:cubicBezTo>
                    <a:pt x="4517" y="9922"/>
                    <a:pt x="4517" y="9913"/>
                    <a:pt x="4517" y="9907"/>
                  </a:cubicBezTo>
                  <a:lnTo>
                    <a:pt x="4545" y="17"/>
                  </a:lnTo>
                  <a:lnTo>
                    <a:pt x="4545" y="17"/>
                  </a:lnTo>
                  <a:cubicBezTo>
                    <a:pt x="4545" y="40"/>
                    <a:pt x="4543" y="63"/>
                    <a:pt x="4541" y="84"/>
                  </a:cubicBezTo>
                  <a:cubicBezTo>
                    <a:pt x="4537" y="105"/>
                    <a:pt x="4534" y="128"/>
                    <a:pt x="4532" y="148"/>
                  </a:cubicBezTo>
                  <a:cubicBezTo>
                    <a:pt x="4528" y="171"/>
                    <a:pt x="4524" y="190"/>
                    <a:pt x="4515" y="210"/>
                  </a:cubicBezTo>
                  <a:cubicBezTo>
                    <a:pt x="4511" y="233"/>
                    <a:pt x="4507" y="254"/>
                    <a:pt x="4496" y="278"/>
                  </a:cubicBezTo>
                  <a:cubicBezTo>
                    <a:pt x="4490" y="297"/>
                    <a:pt x="4483" y="314"/>
                    <a:pt x="4475" y="333"/>
                  </a:cubicBezTo>
                  <a:cubicBezTo>
                    <a:pt x="4464" y="355"/>
                    <a:pt x="4453" y="378"/>
                    <a:pt x="4443" y="400"/>
                  </a:cubicBezTo>
                  <a:cubicBezTo>
                    <a:pt x="4434" y="417"/>
                    <a:pt x="4423" y="436"/>
                    <a:pt x="4411" y="449"/>
                  </a:cubicBezTo>
                  <a:cubicBezTo>
                    <a:pt x="4396" y="474"/>
                    <a:pt x="4379" y="504"/>
                    <a:pt x="4359" y="530"/>
                  </a:cubicBezTo>
                  <a:cubicBezTo>
                    <a:pt x="4347" y="547"/>
                    <a:pt x="4336" y="562"/>
                    <a:pt x="4321" y="575"/>
                  </a:cubicBezTo>
                  <a:cubicBezTo>
                    <a:pt x="4293" y="611"/>
                    <a:pt x="4261" y="643"/>
                    <a:pt x="4225" y="679"/>
                  </a:cubicBezTo>
                  <a:cubicBezTo>
                    <a:pt x="4214" y="692"/>
                    <a:pt x="4201" y="703"/>
                    <a:pt x="4191" y="715"/>
                  </a:cubicBezTo>
                  <a:cubicBezTo>
                    <a:pt x="4167" y="737"/>
                    <a:pt x="4144" y="754"/>
                    <a:pt x="4118" y="773"/>
                  </a:cubicBezTo>
                  <a:cubicBezTo>
                    <a:pt x="4099" y="792"/>
                    <a:pt x="4080" y="805"/>
                    <a:pt x="4058" y="822"/>
                  </a:cubicBezTo>
                  <a:cubicBezTo>
                    <a:pt x="4031" y="841"/>
                    <a:pt x="4001" y="861"/>
                    <a:pt x="3971" y="878"/>
                  </a:cubicBezTo>
                  <a:cubicBezTo>
                    <a:pt x="3945" y="897"/>
                    <a:pt x="3918" y="916"/>
                    <a:pt x="3890" y="931"/>
                  </a:cubicBezTo>
                  <a:cubicBezTo>
                    <a:pt x="3792" y="987"/>
                    <a:pt x="3685" y="1036"/>
                    <a:pt x="3576" y="1080"/>
                  </a:cubicBezTo>
                  <a:cubicBezTo>
                    <a:pt x="3546" y="1093"/>
                    <a:pt x="3516" y="1104"/>
                    <a:pt x="3484" y="1117"/>
                  </a:cubicBezTo>
                  <a:cubicBezTo>
                    <a:pt x="3418" y="1138"/>
                    <a:pt x="3346" y="1159"/>
                    <a:pt x="3275" y="1179"/>
                  </a:cubicBezTo>
                  <a:cubicBezTo>
                    <a:pt x="3200" y="1200"/>
                    <a:pt x="3126" y="1219"/>
                    <a:pt x="3049" y="1236"/>
                  </a:cubicBezTo>
                  <a:cubicBezTo>
                    <a:pt x="2959" y="1251"/>
                    <a:pt x="2870" y="1273"/>
                    <a:pt x="2776" y="1281"/>
                  </a:cubicBezTo>
                  <a:cubicBezTo>
                    <a:pt x="2754" y="1285"/>
                    <a:pt x="2731" y="1292"/>
                    <a:pt x="2705" y="1292"/>
                  </a:cubicBezTo>
                  <a:cubicBezTo>
                    <a:pt x="2581" y="1307"/>
                    <a:pt x="2455" y="1313"/>
                    <a:pt x="2329" y="1313"/>
                  </a:cubicBezTo>
                  <a:lnTo>
                    <a:pt x="2265" y="1313"/>
                  </a:lnTo>
                  <a:cubicBezTo>
                    <a:pt x="2142" y="1313"/>
                    <a:pt x="2016" y="1307"/>
                    <a:pt x="1894" y="1294"/>
                  </a:cubicBezTo>
                  <a:cubicBezTo>
                    <a:pt x="1873" y="1292"/>
                    <a:pt x="1856" y="1287"/>
                    <a:pt x="1834" y="1287"/>
                  </a:cubicBezTo>
                  <a:cubicBezTo>
                    <a:pt x="1710" y="1273"/>
                    <a:pt x="1593" y="1249"/>
                    <a:pt x="1476" y="1223"/>
                  </a:cubicBezTo>
                  <a:cubicBezTo>
                    <a:pt x="1452" y="1219"/>
                    <a:pt x="1431" y="1213"/>
                    <a:pt x="1410" y="1211"/>
                  </a:cubicBezTo>
                  <a:cubicBezTo>
                    <a:pt x="1303" y="1181"/>
                    <a:pt x="1196" y="1149"/>
                    <a:pt x="1098" y="1112"/>
                  </a:cubicBezTo>
                  <a:cubicBezTo>
                    <a:pt x="1081" y="1106"/>
                    <a:pt x="1057" y="1104"/>
                    <a:pt x="1040" y="1093"/>
                  </a:cubicBezTo>
                  <a:cubicBezTo>
                    <a:pt x="919" y="1048"/>
                    <a:pt x="803" y="993"/>
                    <a:pt x="697" y="931"/>
                  </a:cubicBezTo>
                  <a:cubicBezTo>
                    <a:pt x="250" y="677"/>
                    <a:pt x="28" y="335"/>
                    <a:pt x="28"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5"/>
            <p:cNvSpPr/>
            <p:nvPr/>
          </p:nvSpPr>
          <p:spPr>
            <a:xfrm flipH="1">
              <a:off x="7988908" y="2810879"/>
              <a:ext cx="85843" cy="45222"/>
            </a:xfrm>
            <a:custGeom>
              <a:avLst/>
              <a:gdLst/>
              <a:ahLst/>
              <a:cxnLst/>
              <a:rect l="l" t="t" r="r" b="b"/>
              <a:pathLst>
                <a:path w="4962" h="2614" extrusionOk="0">
                  <a:moveTo>
                    <a:pt x="2473" y="1"/>
                  </a:moveTo>
                  <a:cubicBezTo>
                    <a:pt x="1895" y="1"/>
                    <a:pt x="1318" y="128"/>
                    <a:pt x="878" y="383"/>
                  </a:cubicBezTo>
                  <a:cubicBezTo>
                    <a:pt x="1" y="892"/>
                    <a:pt x="5" y="1722"/>
                    <a:pt x="889" y="2232"/>
                  </a:cubicBezTo>
                  <a:cubicBezTo>
                    <a:pt x="1330" y="2486"/>
                    <a:pt x="1909" y="2613"/>
                    <a:pt x="2487" y="2613"/>
                  </a:cubicBezTo>
                  <a:cubicBezTo>
                    <a:pt x="3065" y="2613"/>
                    <a:pt x="3642" y="2486"/>
                    <a:pt x="4082" y="2232"/>
                  </a:cubicBezTo>
                  <a:cubicBezTo>
                    <a:pt x="4961" y="1722"/>
                    <a:pt x="4955" y="892"/>
                    <a:pt x="4071" y="383"/>
                  </a:cubicBezTo>
                  <a:cubicBezTo>
                    <a:pt x="3629" y="128"/>
                    <a:pt x="3051" y="1"/>
                    <a:pt x="2473" y="1"/>
                  </a:cubicBezTo>
                  <a:close/>
                </a:path>
              </a:pathLst>
            </a:custGeom>
            <a:solidFill>
              <a:srgbClr val="6E9C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5"/>
            <p:cNvSpPr/>
            <p:nvPr/>
          </p:nvSpPr>
          <p:spPr>
            <a:xfrm flipH="1">
              <a:off x="8021328" y="2732822"/>
              <a:ext cx="21071" cy="108748"/>
            </a:xfrm>
            <a:custGeom>
              <a:avLst/>
              <a:gdLst/>
              <a:ahLst/>
              <a:cxnLst/>
              <a:rect l="l" t="t" r="r" b="b"/>
              <a:pathLst>
                <a:path w="1218" h="6286" extrusionOk="0">
                  <a:moveTo>
                    <a:pt x="1217" y="5"/>
                  </a:moveTo>
                  <a:lnTo>
                    <a:pt x="1217" y="6"/>
                  </a:lnTo>
                  <a:lnTo>
                    <a:pt x="1217" y="6"/>
                  </a:lnTo>
                  <a:cubicBezTo>
                    <a:pt x="1217" y="6"/>
                    <a:pt x="1217" y="6"/>
                    <a:pt x="1217" y="5"/>
                  </a:cubicBezTo>
                  <a:close/>
                  <a:moveTo>
                    <a:pt x="18" y="1"/>
                  </a:moveTo>
                  <a:lnTo>
                    <a:pt x="3" y="5935"/>
                  </a:lnTo>
                  <a:cubicBezTo>
                    <a:pt x="0" y="6025"/>
                    <a:pt x="60" y="6112"/>
                    <a:pt x="180" y="6185"/>
                  </a:cubicBezTo>
                  <a:cubicBezTo>
                    <a:pt x="297" y="6252"/>
                    <a:pt x="451" y="6286"/>
                    <a:pt x="604" y="6286"/>
                  </a:cubicBezTo>
                  <a:cubicBezTo>
                    <a:pt x="758" y="6286"/>
                    <a:pt x="911" y="6252"/>
                    <a:pt x="1027" y="6185"/>
                  </a:cubicBezTo>
                  <a:cubicBezTo>
                    <a:pt x="1142" y="6112"/>
                    <a:pt x="1202" y="6029"/>
                    <a:pt x="1202" y="5939"/>
                  </a:cubicBezTo>
                  <a:lnTo>
                    <a:pt x="1217" y="6"/>
                  </a:lnTo>
                  <a:lnTo>
                    <a:pt x="1217" y="6"/>
                  </a:lnTo>
                  <a:cubicBezTo>
                    <a:pt x="1217" y="93"/>
                    <a:pt x="1159" y="183"/>
                    <a:pt x="1042" y="246"/>
                  </a:cubicBezTo>
                  <a:cubicBezTo>
                    <a:pt x="926" y="315"/>
                    <a:pt x="773" y="349"/>
                    <a:pt x="620" y="349"/>
                  </a:cubicBezTo>
                  <a:cubicBezTo>
                    <a:pt x="467" y="349"/>
                    <a:pt x="313" y="315"/>
                    <a:pt x="195" y="246"/>
                  </a:cubicBezTo>
                  <a:cubicBezTo>
                    <a:pt x="79" y="180"/>
                    <a:pt x="18" y="89"/>
                    <a:pt x="18"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5"/>
            <p:cNvSpPr/>
            <p:nvPr/>
          </p:nvSpPr>
          <p:spPr>
            <a:xfrm flipH="1">
              <a:off x="8021328" y="2732908"/>
              <a:ext cx="277" cy="102745"/>
            </a:xfrm>
            <a:custGeom>
              <a:avLst/>
              <a:gdLst/>
              <a:ahLst/>
              <a:cxnLst/>
              <a:rect l="l" t="t" r="r" b="b"/>
              <a:pathLst>
                <a:path w="16" h="5939" extrusionOk="0">
                  <a:moveTo>
                    <a:pt x="15" y="0"/>
                  </a:moveTo>
                  <a:lnTo>
                    <a:pt x="0" y="5934"/>
                  </a:lnTo>
                  <a:lnTo>
                    <a:pt x="0" y="5939"/>
                  </a:lnTo>
                  <a:lnTo>
                    <a:pt x="15" y="2"/>
                  </a:lnTo>
                  <a:lnTo>
                    <a:pt x="15"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5"/>
            <p:cNvSpPr/>
            <p:nvPr/>
          </p:nvSpPr>
          <p:spPr>
            <a:xfrm flipH="1">
              <a:off x="8021328" y="2732943"/>
              <a:ext cx="398" cy="103333"/>
            </a:xfrm>
            <a:custGeom>
              <a:avLst/>
              <a:gdLst/>
              <a:ahLst/>
              <a:cxnLst/>
              <a:rect l="l" t="t" r="r" b="b"/>
              <a:pathLst>
                <a:path w="23" h="5973" extrusionOk="0">
                  <a:moveTo>
                    <a:pt x="22" y="0"/>
                  </a:moveTo>
                  <a:lnTo>
                    <a:pt x="22" y="1"/>
                  </a:lnTo>
                  <a:lnTo>
                    <a:pt x="22" y="1"/>
                  </a:lnTo>
                  <a:cubicBezTo>
                    <a:pt x="22" y="1"/>
                    <a:pt x="22" y="1"/>
                    <a:pt x="22" y="0"/>
                  </a:cubicBezTo>
                  <a:close/>
                  <a:moveTo>
                    <a:pt x="22" y="1"/>
                  </a:moveTo>
                  <a:cubicBezTo>
                    <a:pt x="22" y="14"/>
                    <a:pt x="20" y="24"/>
                    <a:pt x="20" y="37"/>
                  </a:cubicBezTo>
                  <a:lnTo>
                    <a:pt x="1" y="5973"/>
                  </a:lnTo>
                  <a:cubicBezTo>
                    <a:pt x="3" y="5960"/>
                    <a:pt x="3" y="5947"/>
                    <a:pt x="7" y="5939"/>
                  </a:cubicBezTo>
                  <a:lnTo>
                    <a:pt x="22"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5"/>
            <p:cNvSpPr/>
            <p:nvPr/>
          </p:nvSpPr>
          <p:spPr>
            <a:xfrm flipH="1">
              <a:off x="8021363" y="2733566"/>
              <a:ext cx="502" cy="103264"/>
            </a:xfrm>
            <a:custGeom>
              <a:avLst/>
              <a:gdLst/>
              <a:ahLst/>
              <a:cxnLst/>
              <a:rect l="l" t="t" r="r" b="b"/>
              <a:pathLst>
                <a:path w="29" h="5969" extrusionOk="0">
                  <a:moveTo>
                    <a:pt x="28" y="1"/>
                  </a:moveTo>
                  <a:cubicBezTo>
                    <a:pt x="26" y="9"/>
                    <a:pt x="22" y="22"/>
                    <a:pt x="17" y="35"/>
                  </a:cubicBezTo>
                  <a:lnTo>
                    <a:pt x="0" y="5969"/>
                  </a:lnTo>
                  <a:cubicBezTo>
                    <a:pt x="5" y="5960"/>
                    <a:pt x="9" y="5948"/>
                    <a:pt x="9" y="5937"/>
                  </a:cubicBezTo>
                  <a:lnTo>
                    <a:pt x="28"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5"/>
            <p:cNvSpPr/>
            <p:nvPr/>
          </p:nvSpPr>
          <p:spPr>
            <a:xfrm flipH="1">
              <a:off x="8021553" y="2734154"/>
              <a:ext cx="605" cy="103316"/>
            </a:xfrm>
            <a:custGeom>
              <a:avLst/>
              <a:gdLst/>
              <a:ahLst/>
              <a:cxnLst/>
              <a:rect l="l" t="t" r="r" b="b"/>
              <a:pathLst>
                <a:path w="35" h="5972" extrusionOk="0">
                  <a:moveTo>
                    <a:pt x="34" y="1"/>
                  </a:moveTo>
                  <a:lnTo>
                    <a:pt x="34" y="1"/>
                  </a:lnTo>
                  <a:cubicBezTo>
                    <a:pt x="28" y="12"/>
                    <a:pt x="24" y="24"/>
                    <a:pt x="17" y="33"/>
                  </a:cubicBezTo>
                  <a:lnTo>
                    <a:pt x="0" y="5971"/>
                  </a:lnTo>
                  <a:cubicBezTo>
                    <a:pt x="9" y="5958"/>
                    <a:pt x="11" y="5948"/>
                    <a:pt x="17" y="5935"/>
                  </a:cubicBezTo>
                  <a:lnTo>
                    <a:pt x="34"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5"/>
            <p:cNvSpPr/>
            <p:nvPr/>
          </p:nvSpPr>
          <p:spPr>
            <a:xfrm flipH="1">
              <a:off x="8021813" y="2734742"/>
              <a:ext cx="761" cy="103350"/>
            </a:xfrm>
            <a:custGeom>
              <a:avLst/>
              <a:gdLst/>
              <a:ahLst/>
              <a:cxnLst/>
              <a:rect l="l" t="t" r="r" b="b"/>
              <a:pathLst>
                <a:path w="44" h="5974" extrusionOk="0">
                  <a:moveTo>
                    <a:pt x="43" y="1"/>
                  </a:moveTo>
                  <a:lnTo>
                    <a:pt x="43" y="1"/>
                  </a:lnTo>
                  <a:cubicBezTo>
                    <a:pt x="35" y="14"/>
                    <a:pt x="26" y="22"/>
                    <a:pt x="18" y="35"/>
                  </a:cubicBezTo>
                  <a:lnTo>
                    <a:pt x="1" y="5973"/>
                  </a:lnTo>
                  <a:cubicBezTo>
                    <a:pt x="11" y="5961"/>
                    <a:pt x="18" y="5948"/>
                    <a:pt x="24" y="5937"/>
                  </a:cubicBezTo>
                  <a:lnTo>
                    <a:pt x="43"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5"/>
            <p:cNvSpPr/>
            <p:nvPr/>
          </p:nvSpPr>
          <p:spPr>
            <a:xfrm flipH="1">
              <a:off x="8022262" y="2735347"/>
              <a:ext cx="934" cy="103437"/>
            </a:xfrm>
            <a:custGeom>
              <a:avLst/>
              <a:gdLst/>
              <a:ahLst/>
              <a:cxnLst/>
              <a:rect l="l" t="t" r="r" b="b"/>
              <a:pathLst>
                <a:path w="54" h="5979" extrusionOk="0">
                  <a:moveTo>
                    <a:pt x="54" y="0"/>
                  </a:moveTo>
                  <a:cubicBezTo>
                    <a:pt x="43" y="17"/>
                    <a:pt x="30" y="30"/>
                    <a:pt x="15" y="43"/>
                  </a:cubicBezTo>
                  <a:lnTo>
                    <a:pt x="0" y="5979"/>
                  </a:lnTo>
                  <a:cubicBezTo>
                    <a:pt x="15" y="5964"/>
                    <a:pt x="26" y="5951"/>
                    <a:pt x="37" y="5938"/>
                  </a:cubicBezTo>
                  <a:lnTo>
                    <a:pt x="54"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5"/>
            <p:cNvSpPr/>
            <p:nvPr/>
          </p:nvSpPr>
          <p:spPr>
            <a:xfrm flipH="1">
              <a:off x="8022920" y="2736074"/>
              <a:ext cx="1609" cy="103679"/>
            </a:xfrm>
            <a:custGeom>
              <a:avLst/>
              <a:gdLst/>
              <a:ahLst/>
              <a:cxnLst/>
              <a:rect l="l" t="t" r="r" b="b"/>
              <a:pathLst>
                <a:path w="93" h="5993" extrusionOk="0">
                  <a:moveTo>
                    <a:pt x="92" y="1"/>
                  </a:moveTo>
                  <a:lnTo>
                    <a:pt x="92" y="1"/>
                  </a:lnTo>
                  <a:cubicBezTo>
                    <a:pt x="73" y="16"/>
                    <a:pt x="45" y="37"/>
                    <a:pt x="18" y="56"/>
                  </a:cubicBezTo>
                  <a:lnTo>
                    <a:pt x="1" y="5992"/>
                  </a:lnTo>
                  <a:cubicBezTo>
                    <a:pt x="30" y="5973"/>
                    <a:pt x="56" y="5958"/>
                    <a:pt x="77" y="5937"/>
                  </a:cubicBezTo>
                  <a:lnTo>
                    <a:pt x="92"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5"/>
            <p:cNvSpPr/>
            <p:nvPr/>
          </p:nvSpPr>
          <p:spPr>
            <a:xfrm flipH="1">
              <a:off x="8024217" y="2737043"/>
              <a:ext cx="2682" cy="103783"/>
            </a:xfrm>
            <a:custGeom>
              <a:avLst/>
              <a:gdLst/>
              <a:ahLst/>
              <a:cxnLst/>
              <a:rect l="l" t="t" r="r" b="b"/>
              <a:pathLst>
                <a:path w="155" h="5999" extrusionOk="0">
                  <a:moveTo>
                    <a:pt x="155" y="0"/>
                  </a:moveTo>
                  <a:cubicBezTo>
                    <a:pt x="150" y="0"/>
                    <a:pt x="148" y="2"/>
                    <a:pt x="146" y="2"/>
                  </a:cubicBezTo>
                  <a:cubicBezTo>
                    <a:pt x="108" y="26"/>
                    <a:pt x="63" y="49"/>
                    <a:pt x="16" y="62"/>
                  </a:cubicBezTo>
                  <a:lnTo>
                    <a:pt x="1" y="5998"/>
                  </a:lnTo>
                  <a:cubicBezTo>
                    <a:pt x="46" y="5983"/>
                    <a:pt x="91" y="5962"/>
                    <a:pt x="131" y="5941"/>
                  </a:cubicBezTo>
                  <a:cubicBezTo>
                    <a:pt x="131" y="5941"/>
                    <a:pt x="135" y="5936"/>
                    <a:pt x="138" y="5936"/>
                  </a:cubicBezTo>
                  <a:lnTo>
                    <a:pt x="155"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5"/>
            <p:cNvSpPr/>
            <p:nvPr/>
          </p:nvSpPr>
          <p:spPr>
            <a:xfrm flipH="1">
              <a:off x="8026622" y="2738115"/>
              <a:ext cx="2266" cy="103229"/>
            </a:xfrm>
            <a:custGeom>
              <a:avLst/>
              <a:gdLst/>
              <a:ahLst/>
              <a:cxnLst/>
              <a:rect l="l" t="t" r="r" b="b"/>
              <a:pathLst>
                <a:path w="131" h="5967" extrusionOk="0">
                  <a:moveTo>
                    <a:pt x="131" y="0"/>
                  </a:moveTo>
                  <a:lnTo>
                    <a:pt x="131" y="0"/>
                  </a:lnTo>
                  <a:cubicBezTo>
                    <a:pt x="95" y="13"/>
                    <a:pt x="56" y="22"/>
                    <a:pt x="18" y="28"/>
                  </a:cubicBezTo>
                  <a:lnTo>
                    <a:pt x="1" y="5966"/>
                  </a:lnTo>
                  <a:cubicBezTo>
                    <a:pt x="39" y="5956"/>
                    <a:pt x="80" y="5947"/>
                    <a:pt x="116" y="5936"/>
                  </a:cubicBezTo>
                  <a:lnTo>
                    <a:pt x="131"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5"/>
            <p:cNvSpPr/>
            <p:nvPr/>
          </p:nvSpPr>
          <p:spPr>
            <a:xfrm flipH="1">
              <a:off x="8028577" y="2738583"/>
              <a:ext cx="1643" cy="102900"/>
            </a:xfrm>
            <a:custGeom>
              <a:avLst/>
              <a:gdLst/>
              <a:ahLst/>
              <a:cxnLst/>
              <a:rect l="l" t="t" r="r" b="b"/>
              <a:pathLst>
                <a:path w="95" h="5948" extrusionOk="0">
                  <a:moveTo>
                    <a:pt x="95" y="1"/>
                  </a:moveTo>
                  <a:lnTo>
                    <a:pt x="95" y="1"/>
                  </a:lnTo>
                  <a:cubicBezTo>
                    <a:pt x="69" y="7"/>
                    <a:pt x="44" y="7"/>
                    <a:pt x="18" y="14"/>
                  </a:cubicBezTo>
                  <a:lnTo>
                    <a:pt x="1" y="5948"/>
                  </a:lnTo>
                  <a:cubicBezTo>
                    <a:pt x="26" y="5946"/>
                    <a:pt x="54" y="5941"/>
                    <a:pt x="78" y="5939"/>
                  </a:cubicBezTo>
                  <a:lnTo>
                    <a:pt x="95"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5"/>
            <p:cNvSpPr/>
            <p:nvPr/>
          </p:nvSpPr>
          <p:spPr>
            <a:xfrm flipH="1">
              <a:off x="8029909" y="2738807"/>
              <a:ext cx="1453" cy="102762"/>
            </a:xfrm>
            <a:custGeom>
              <a:avLst/>
              <a:gdLst/>
              <a:ahLst/>
              <a:cxnLst/>
              <a:rect l="l" t="t" r="r" b="b"/>
              <a:pathLst>
                <a:path w="84" h="5940" extrusionOk="0">
                  <a:moveTo>
                    <a:pt x="18" y="1"/>
                  </a:moveTo>
                  <a:lnTo>
                    <a:pt x="1" y="5939"/>
                  </a:lnTo>
                  <a:cubicBezTo>
                    <a:pt x="22" y="5939"/>
                    <a:pt x="46" y="5935"/>
                    <a:pt x="67" y="5935"/>
                  </a:cubicBezTo>
                  <a:lnTo>
                    <a:pt x="84"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5"/>
            <p:cNvSpPr/>
            <p:nvPr/>
          </p:nvSpPr>
          <p:spPr>
            <a:xfrm flipH="1">
              <a:off x="8031016" y="2738807"/>
              <a:ext cx="1384" cy="102762"/>
            </a:xfrm>
            <a:custGeom>
              <a:avLst/>
              <a:gdLst/>
              <a:ahLst/>
              <a:cxnLst/>
              <a:rect l="l" t="t" r="r" b="b"/>
              <a:pathLst>
                <a:path w="80" h="5940" extrusionOk="0">
                  <a:moveTo>
                    <a:pt x="78" y="1"/>
                  </a:moveTo>
                  <a:lnTo>
                    <a:pt x="78" y="1"/>
                  </a:lnTo>
                  <a:lnTo>
                    <a:pt x="78" y="1"/>
                  </a:lnTo>
                  <a:cubicBezTo>
                    <a:pt x="78" y="1"/>
                    <a:pt x="79" y="1"/>
                    <a:pt x="80" y="1"/>
                  </a:cubicBezTo>
                  <a:close/>
                  <a:moveTo>
                    <a:pt x="78" y="1"/>
                  </a:moveTo>
                  <a:cubicBezTo>
                    <a:pt x="55" y="5"/>
                    <a:pt x="37" y="5"/>
                    <a:pt x="16" y="5"/>
                  </a:cubicBezTo>
                  <a:lnTo>
                    <a:pt x="1" y="5939"/>
                  </a:lnTo>
                  <a:lnTo>
                    <a:pt x="61" y="5939"/>
                  </a:lnTo>
                  <a:lnTo>
                    <a:pt x="78"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5"/>
            <p:cNvSpPr/>
            <p:nvPr/>
          </p:nvSpPr>
          <p:spPr>
            <a:xfrm flipH="1">
              <a:off x="8032123" y="2738807"/>
              <a:ext cx="1298" cy="102762"/>
            </a:xfrm>
            <a:custGeom>
              <a:avLst/>
              <a:gdLst/>
              <a:ahLst/>
              <a:cxnLst/>
              <a:rect l="l" t="t" r="r" b="b"/>
              <a:pathLst>
                <a:path w="75" h="5940" extrusionOk="0">
                  <a:moveTo>
                    <a:pt x="17" y="1"/>
                  </a:moveTo>
                  <a:lnTo>
                    <a:pt x="0" y="5935"/>
                  </a:lnTo>
                  <a:cubicBezTo>
                    <a:pt x="19" y="5935"/>
                    <a:pt x="36" y="5939"/>
                    <a:pt x="60" y="5939"/>
                  </a:cubicBezTo>
                  <a:lnTo>
                    <a:pt x="75" y="5"/>
                  </a:lnTo>
                  <a:cubicBezTo>
                    <a:pt x="54" y="1"/>
                    <a:pt x="36" y="1"/>
                    <a:pt x="17"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5"/>
            <p:cNvSpPr/>
            <p:nvPr/>
          </p:nvSpPr>
          <p:spPr>
            <a:xfrm flipH="1">
              <a:off x="8033109" y="2738704"/>
              <a:ext cx="1349" cy="102779"/>
            </a:xfrm>
            <a:custGeom>
              <a:avLst/>
              <a:gdLst/>
              <a:ahLst/>
              <a:cxnLst/>
              <a:rect l="l" t="t" r="r" b="b"/>
              <a:pathLst>
                <a:path w="78" h="5941" extrusionOk="0">
                  <a:moveTo>
                    <a:pt x="15" y="0"/>
                  </a:moveTo>
                  <a:lnTo>
                    <a:pt x="0" y="5934"/>
                  </a:lnTo>
                  <a:cubicBezTo>
                    <a:pt x="22" y="5939"/>
                    <a:pt x="41" y="5941"/>
                    <a:pt x="60" y="5941"/>
                  </a:cubicBezTo>
                  <a:lnTo>
                    <a:pt x="77" y="7"/>
                  </a:lnTo>
                  <a:cubicBezTo>
                    <a:pt x="56" y="7"/>
                    <a:pt x="37" y="0"/>
                    <a:pt x="15"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5"/>
            <p:cNvSpPr/>
            <p:nvPr/>
          </p:nvSpPr>
          <p:spPr>
            <a:xfrm flipH="1">
              <a:off x="8034182" y="2738479"/>
              <a:ext cx="1315" cy="102900"/>
            </a:xfrm>
            <a:custGeom>
              <a:avLst/>
              <a:gdLst/>
              <a:ahLst/>
              <a:cxnLst/>
              <a:rect l="l" t="t" r="r" b="b"/>
              <a:pathLst>
                <a:path w="76" h="5948" extrusionOk="0">
                  <a:moveTo>
                    <a:pt x="18" y="1"/>
                  </a:moveTo>
                  <a:lnTo>
                    <a:pt x="1" y="5939"/>
                  </a:lnTo>
                  <a:cubicBezTo>
                    <a:pt x="22" y="5945"/>
                    <a:pt x="41" y="5945"/>
                    <a:pt x="60" y="5947"/>
                  </a:cubicBezTo>
                  <a:lnTo>
                    <a:pt x="75" y="13"/>
                  </a:lnTo>
                  <a:cubicBezTo>
                    <a:pt x="58" y="11"/>
                    <a:pt x="37" y="7"/>
                    <a:pt x="18"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5"/>
            <p:cNvSpPr/>
            <p:nvPr/>
          </p:nvSpPr>
          <p:spPr>
            <a:xfrm flipH="1">
              <a:off x="8035185" y="2738254"/>
              <a:ext cx="1384" cy="102970"/>
            </a:xfrm>
            <a:custGeom>
              <a:avLst/>
              <a:gdLst/>
              <a:ahLst/>
              <a:cxnLst/>
              <a:rect l="l" t="t" r="r" b="b"/>
              <a:pathLst>
                <a:path w="80" h="5952" extrusionOk="0">
                  <a:moveTo>
                    <a:pt x="18" y="1"/>
                  </a:moveTo>
                  <a:lnTo>
                    <a:pt x="1" y="5939"/>
                  </a:lnTo>
                  <a:cubicBezTo>
                    <a:pt x="22" y="5941"/>
                    <a:pt x="41" y="5948"/>
                    <a:pt x="63" y="5952"/>
                  </a:cubicBezTo>
                  <a:lnTo>
                    <a:pt x="80" y="14"/>
                  </a:lnTo>
                  <a:cubicBezTo>
                    <a:pt x="58" y="11"/>
                    <a:pt x="39" y="7"/>
                    <a:pt x="18"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5"/>
            <p:cNvSpPr/>
            <p:nvPr/>
          </p:nvSpPr>
          <p:spPr>
            <a:xfrm flipH="1">
              <a:off x="8036258" y="2737891"/>
              <a:ext cx="1592" cy="103125"/>
            </a:xfrm>
            <a:custGeom>
              <a:avLst/>
              <a:gdLst/>
              <a:ahLst/>
              <a:cxnLst/>
              <a:rect l="l" t="t" r="r" b="b"/>
              <a:pathLst>
                <a:path w="92" h="5961" extrusionOk="0">
                  <a:moveTo>
                    <a:pt x="17" y="0"/>
                  </a:moveTo>
                  <a:lnTo>
                    <a:pt x="0" y="5934"/>
                  </a:lnTo>
                  <a:cubicBezTo>
                    <a:pt x="28" y="5941"/>
                    <a:pt x="51" y="5949"/>
                    <a:pt x="75" y="5960"/>
                  </a:cubicBezTo>
                  <a:lnTo>
                    <a:pt x="92" y="22"/>
                  </a:lnTo>
                  <a:cubicBezTo>
                    <a:pt x="66" y="13"/>
                    <a:pt x="43" y="7"/>
                    <a:pt x="17"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5"/>
            <p:cNvSpPr/>
            <p:nvPr/>
          </p:nvSpPr>
          <p:spPr>
            <a:xfrm flipH="1">
              <a:off x="8037538" y="2732822"/>
              <a:ext cx="4861" cy="107744"/>
            </a:xfrm>
            <a:custGeom>
              <a:avLst/>
              <a:gdLst/>
              <a:ahLst/>
              <a:cxnLst/>
              <a:rect l="l" t="t" r="r" b="b"/>
              <a:pathLst>
                <a:path w="281" h="6228" extrusionOk="0">
                  <a:moveTo>
                    <a:pt x="18" y="1"/>
                  </a:moveTo>
                  <a:lnTo>
                    <a:pt x="3" y="5935"/>
                  </a:lnTo>
                  <a:cubicBezTo>
                    <a:pt x="0" y="6025"/>
                    <a:pt x="60" y="6112"/>
                    <a:pt x="180" y="6185"/>
                  </a:cubicBezTo>
                  <a:cubicBezTo>
                    <a:pt x="208" y="6200"/>
                    <a:pt x="235" y="6213"/>
                    <a:pt x="263" y="6227"/>
                  </a:cubicBezTo>
                  <a:lnTo>
                    <a:pt x="280" y="293"/>
                  </a:lnTo>
                  <a:cubicBezTo>
                    <a:pt x="252" y="281"/>
                    <a:pt x="222" y="264"/>
                    <a:pt x="195" y="246"/>
                  </a:cubicBezTo>
                  <a:cubicBezTo>
                    <a:pt x="79" y="178"/>
                    <a:pt x="18" y="89"/>
                    <a:pt x="18"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5"/>
            <p:cNvSpPr/>
            <p:nvPr/>
          </p:nvSpPr>
          <p:spPr>
            <a:xfrm flipH="1">
              <a:off x="8020307" y="2726853"/>
              <a:ext cx="22836" cy="12006"/>
            </a:xfrm>
            <a:custGeom>
              <a:avLst/>
              <a:gdLst/>
              <a:ahLst/>
              <a:cxnLst/>
              <a:rect l="l" t="t" r="r" b="b"/>
              <a:pathLst>
                <a:path w="1320" h="694" extrusionOk="0">
                  <a:moveTo>
                    <a:pt x="659" y="0"/>
                  </a:moveTo>
                  <a:cubicBezTo>
                    <a:pt x="505" y="0"/>
                    <a:pt x="352" y="34"/>
                    <a:pt x="236" y="103"/>
                  </a:cubicBezTo>
                  <a:cubicBezTo>
                    <a:pt x="1" y="239"/>
                    <a:pt x="5" y="455"/>
                    <a:pt x="238" y="591"/>
                  </a:cubicBezTo>
                  <a:cubicBezTo>
                    <a:pt x="356" y="660"/>
                    <a:pt x="510" y="694"/>
                    <a:pt x="664" y="694"/>
                  </a:cubicBezTo>
                  <a:cubicBezTo>
                    <a:pt x="817" y="694"/>
                    <a:pt x="970" y="660"/>
                    <a:pt x="1085" y="591"/>
                  </a:cubicBezTo>
                  <a:cubicBezTo>
                    <a:pt x="1320" y="455"/>
                    <a:pt x="1318" y="239"/>
                    <a:pt x="1085" y="103"/>
                  </a:cubicBezTo>
                  <a:cubicBezTo>
                    <a:pt x="967" y="34"/>
                    <a:pt x="812" y="0"/>
                    <a:pt x="659" y="0"/>
                  </a:cubicBezTo>
                  <a:close/>
                </a:path>
              </a:pathLst>
            </a:custGeom>
            <a:solidFill>
              <a:srgbClr val="6E9C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5"/>
            <p:cNvSpPr/>
            <p:nvPr/>
          </p:nvSpPr>
          <p:spPr>
            <a:xfrm flipH="1">
              <a:off x="7820441" y="2776954"/>
              <a:ext cx="21141" cy="108696"/>
            </a:xfrm>
            <a:custGeom>
              <a:avLst/>
              <a:gdLst/>
              <a:ahLst/>
              <a:cxnLst/>
              <a:rect l="l" t="t" r="r" b="b"/>
              <a:pathLst>
                <a:path w="1222" h="6283" extrusionOk="0">
                  <a:moveTo>
                    <a:pt x="1221" y="1"/>
                  </a:moveTo>
                  <a:lnTo>
                    <a:pt x="1221" y="2"/>
                  </a:lnTo>
                  <a:lnTo>
                    <a:pt x="1221" y="2"/>
                  </a:lnTo>
                  <a:cubicBezTo>
                    <a:pt x="1221" y="2"/>
                    <a:pt x="1221" y="1"/>
                    <a:pt x="1221" y="1"/>
                  </a:cubicBezTo>
                  <a:close/>
                  <a:moveTo>
                    <a:pt x="19" y="1"/>
                  </a:moveTo>
                  <a:lnTo>
                    <a:pt x="0" y="5935"/>
                  </a:lnTo>
                  <a:cubicBezTo>
                    <a:pt x="0" y="6027"/>
                    <a:pt x="60" y="6114"/>
                    <a:pt x="177" y="6180"/>
                  </a:cubicBezTo>
                  <a:cubicBezTo>
                    <a:pt x="296" y="6249"/>
                    <a:pt x="449" y="6283"/>
                    <a:pt x="603" y="6283"/>
                  </a:cubicBezTo>
                  <a:cubicBezTo>
                    <a:pt x="756" y="6283"/>
                    <a:pt x="909" y="6249"/>
                    <a:pt x="1027" y="6180"/>
                  </a:cubicBezTo>
                  <a:cubicBezTo>
                    <a:pt x="1142" y="6114"/>
                    <a:pt x="1202" y="6027"/>
                    <a:pt x="1202" y="5939"/>
                  </a:cubicBezTo>
                  <a:lnTo>
                    <a:pt x="1221" y="2"/>
                  </a:lnTo>
                  <a:lnTo>
                    <a:pt x="1221" y="2"/>
                  </a:lnTo>
                  <a:cubicBezTo>
                    <a:pt x="1220" y="93"/>
                    <a:pt x="1161" y="178"/>
                    <a:pt x="1046" y="246"/>
                  </a:cubicBezTo>
                  <a:cubicBezTo>
                    <a:pt x="928" y="315"/>
                    <a:pt x="774" y="349"/>
                    <a:pt x="620" y="349"/>
                  </a:cubicBezTo>
                  <a:cubicBezTo>
                    <a:pt x="467" y="349"/>
                    <a:pt x="314" y="315"/>
                    <a:pt x="196" y="246"/>
                  </a:cubicBezTo>
                  <a:cubicBezTo>
                    <a:pt x="77" y="178"/>
                    <a:pt x="19" y="88"/>
                    <a:pt x="19" y="1"/>
                  </a:cubicBezTo>
                  <a:close/>
                </a:path>
              </a:pathLst>
            </a:custGeom>
            <a:solidFill>
              <a:srgbClr val="6E9C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5"/>
            <p:cNvSpPr/>
            <p:nvPr/>
          </p:nvSpPr>
          <p:spPr>
            <a:xfrm flipH="1">
              <a:off x="7820441" y="2776954"/>
              <a:ext cx="363" cy="102797"/>
            </a:xfrm>
            <a:custGeom>
              <a:avLst/>
              <a:gdLst/>
              <a:ahLst/>
              <a:cxnLst/>
              <a:rect l="l" t="t" r="r" b="b"/>
              <a:pathLst>
                <a:path w="21" h="5942" extrusionOk="0">
                  <a:moveTo>
                    <a:pt x="20" y="1"/>
                  </a:moveTo>
                  <a:lnTo>
                    <a:pt x="1" y="5939"/>
                  </a:lnTo>
                  <a:lnTo>
                    <a:pt x="1" y="5941"/>
                  </a:lnTo>
                  <a:lnTo>
                    <a:pt x="20" y="7"/>
                  </a:lnTo>
                  <a:lnTo>
                    <a:pt x="20"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5"/>
            <p:cNvSpPr/>
            <p:nvPr/>
          </p:nvSpPr>
          <p:spPr>
            <a:xfrm flipH="1">
              <a:off x="7820441" y="2777075"/>
              <a:ext cx="432" cy="103298"/>
            </a:xfrm>
            <a:custGeom>
              <a:avLst/>
              <a:gdLst/>
              <a:ahLst/>
              <a:cxnLst/>
              <a:rect l="l" t="t" r="r" b="b"/>
              <a:pathLst>
                <a:path w="25" h="5971" extrusionOk="0">
                  <a:moveTo>
                    <a:pt x="24" y="0"/>
                  </a:moveTo>
                  <a:lnTo>
                    <a:pt x="24" y="1"/>
                  </a:lnTo>
                  <a:lnTo>
                    <a:pt x="24" y="1"/>
                  </a:lnTo>
                  <a:cubicBezTo>
                    <a:pt x="24" y="0"/>
                    <a:pt x="24" y="0"/>
                    <a:pt x="24" y="0"/>
                  </a:cubicBezTo>
                  <a:close/>
                  <a:moveTo>
                    <a:pt x="24" y="1"/>
                  </a:moveTo>
                  <a:cubicBezTo>
                    <a:pt x="24" y="13"/>
                    <a:pt x="20" y="24"/>
                    <a:pt x="18" y="36"/>
                  </a:cubicBezTo>
                  <a:lnTo>
                    <a:pt x="1" y="5970"/>
                  </a:lnTo>
                  <a:cubicBezTo>
                    <a:pt x="3" y="5958"/>
                    <a:pt x="5" y="5947"/>
                    <a:pt x="5" y="5934"/>
                  </a:cubicBezTo>
                  <a:lnTo>
                    <a:pt x="24"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5"/>
            <p:cNvSpPr/>
            <p:nvPr/>
          </p:nvSpPr>
          <p:spPr>
            <a:xfrm flipH="1">
              <a:off x="7820562" y="2777698"/>
              <a:ext cx="502" cy="103264"/>
            </a:xfrm>
            <a:custGeom>
              <a:avLst/>
              <a:gdLst/>
              <a:ahLst/>
              <a:cxnLst/>
              <a:rect l="l" t="t" r="r" b="b"/>
              <a:pathLst>
                <a:path w="29" h="5969" extrusionOk="0">
                  <a:moveTo>
                    <a:pt x="29" y="0"/>
                  </a:moveTo>
                  <a:cubicBezTo>
                    <a:pt x="27" y="9"/>
                    <a:pt x="22" y="22"/>
                    <a:pt x="20" y="32"/>
                  </a:cubicBezTo>
                  <a:lnTo>
                    <a:pt x="1" y="5969"/>
                  </a:lnTo>
                  <a:cubicBezTo>
                    <a:pt x="7" y="5956"/>
                    <a:pt x="9" y="5947"/>
                    <a:pt x="12" y="5934"/>
                  </a:cubicBezTo>
                  <a:lnTo>
                    <a:pt x="29"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5"/>
            <p:cNvSpPr/>
            <p:nvPr/>
          </p:nvSpPr>
          <p:spPr>
            <a:xfrm flipH="1">
              <a:off x="7820700" y="2778251"/>
              <a:ext cx="623" cy="103298"/>
            </a:xfrm>
            <a:custGeom>
              <a:avLst/>
              <a:gdLst/>
              <a:ahLst/>
              <a:cxnLst/>
              <a:rect l="l" t="t" r="r" b="b"/>
              <a:pathLst>
                <a:path w="36" h="5971" extrusionOk="0">
                  <a:moveTo>
                    <a:pt x="35" y="0"/>
                  </a:moveTo>
                  <a:cubicBezTo>
                    <a:pt x="29" y="9"/>
                    <a:pt x="24" y="24"/>
                    <a:pt x="18" y="37"/>
                  </a:cubicBezTo>
                  <a:lnTo>
                    <a:pt x="1" y="5971"/>
                  </a:lnTo>
                  <a:cubicBezTo>
                    <a:pt x="7" y="5960"/>
                    <a:pt x="14" y="5947"/>
                    <a:pt x="16" y="5939"/>
                  </a:cubicBezTo>
                  <a:lnTo>
                    <a:pt x="35"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5"/>
            <p:cNvSpPr/>
            <p:nvPr/>
          </p:nvSpPr>
          <p:spPr>
            <a:xfrm flipH="1">
              <a:off x="7820994" y="2778874"/>
              <a:ext cx="727" cy="103264"/>
            </a:xfrm>
            <a:custGeom>
              <a:avLst/>
              <a:gdLst/>
              <a:ahLst/>
              <a:cxnLst/>
              <a:rect l="l" t="t" r="r" b="b"/>
              <a:pathLst>
                <a:path w="42" h="5969" extrusionOk="0">
                  <a:moveTo>
                    <a:pt x="41" y="1"/>
                  </a:moveTo>
                  <a:cubicBezTo>
                    <a:pt x="35" y="14"/>
                    <a:pt x="26" y="22"/>
                    <a:pt x="18" y="35"/>
                  </a:cubicBezTo>
                  <a:lnTo>
                    <a:pt x="0" y="5969"/>
                  </a:lnTo>
                  <a:cubicBezTo>
                    <a:pt x="9" y="5960"/>
                    <a:pt x="18" y="5943"/>
                    <a:pt x="24" y="5935"/>
                  </a:cubicBezTo>
                  <a:lnTo>
                    <a:pt x="41"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5"/>
            <p:cNvSpPr/>
            <p:nvPr/>
          </p:nvSpPr>
          <p:spPr>
            <a:xfrm flipH="1">
              <a:off x="7821409" y="2779462"/>
              <a:ext cx="969" cy="103419"/>
            </a:xfrm>
            <a:custGeom>
              <a:avLst/>
              <a:gdLst/>
              <a:ahLst/>
              <a:cxnLst/>
              <a:rect l="l" t="t" r="r" b="b"/>
              <a:pathLst>
                <a:path w="56" h="5978" extrusionOk="0">
                  <a:moveTo>
                    <a:pt x="56" y="1"/>
                  </a:moveTo>
                  <a:cubicBezTo>
                    <a:pt x="45" y="14"/>
                    <a:pt x="32" y="29"/>
                    <a:pt x="17" y="41"/>
                  </a:cubicBezTo>
                  <a:lnTo>
                    <a:pt x="0" y="5978"/>
                  </a:lnTo>
                  <a:cubicBezTo>
                    <a:pt x="17" y="5963"/>
                    <a:pt x="28" y="5952"/>
                    <a:pt x="38" y="5935"/>
                  </a:cubicBezTo>
                  <a:lnTo>
                    <a:pt x="56"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5"/>
            <p:cNvSpPr/>
            <p:nvPr/>
          </p:nvSpPr>
          <p:spPr>
            <a:xfrm flipH="1">
              <a:off x="7822067" y="2780172"/>
              <a:ext cx="1609" cy="103679"/>
            </a:xfrm>
            <a:custGeom>
              <a:avLst/>
              <a:gdLst/>
              <a:ahLst/>
              <a:cxnLst/>
              <a:rect l="l" t="t" r="r" b="b"/>
              <a:pathLst>
                <a:path w="93" h="5993" extrusionOk="0">
                  <a:moveTo>
                    <a:pt x="92" y="0"/>
                  </a:moveTo>
                  <a:lnTo>
                    <a:pt x="92" y="0"/>
                  </a:lnTo>
                  <a:cubicBezTo>
                    <a:pt x="71" y="20"/>
                    <a:pt x="47" y="39"/>
                    <a:pt x="15" y="58"/>
                  </a:cubicBezTo>
                  <a:lnTo>
                    <a:pt x="0" y="5992"/>
                  </a:lnTo>
                  <a:cubicBezTo>
                    <a:pt x="30" y="5975"/>
                    <a:pt x="54" y="5956"/>
                    <a:pt x="75" y="5937"/>
                  </a:cubicBezTo>
                  <a:lnTo>
                    <a:pt x="92"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5"/>
            <p:cNvSpPr/>
            <p:nvPr/>
          </p:nvSpPr>
          <p:spPr>
            <a:xfrm flipH="1">
              <a:off x="7823364" y="2781175"/>
              <a:ext cx="2716" cy="103748"/>
            </a:xfrm>
            <a:custGeom>
              <a:avLst/>
              <a:gdLst/>
              <a:ahLst/>
              <a:cxnLst/>
              <a:rect l="l" t="t" r="r" b="b"/>
              <a:pathLst>
                <a:path w="157" h="5997" extrusionOk="0">
                  <a:moveTo>
                    <a:pt x="154" y="0"/>
                  </a:moveTo>
                  <a:lnTo>
                    <a:pt x="154" y="0"/>
                  </a:lnTo>
                  <a:lnTo>
                    <a:pt x="154" y="0"/>
                  </a:lnTo>
                  <a:cubicBezTo>
                    <a:pt x="155" y="0"/>
                    <a:pt x="156" y="0"/>
                    <a:pt x="156" y="0"/>
                  </a:cubicBezTo>
                  <a:close/>
                  <a:moveTo>
                    <a:pt x="154" y="0"/>
                  </a:moveTo>
                  <a:lnTo>
                    <a:pt x="154" y="0"/>
                  </a:lnTo>
                  <a:cubicBezTo>
                    <a:pt x="152" y="0"/>
                    <a:pt x="152" y="1"/>
                    <a:pt x="150" y="2"/>
                  </a:cubicBezTo>
                  <a:cubicBezTo>
                    <a:pt x="107" y="28"/>
                    <a:pt x="65" y="45"/>
                    <a:pt x="16" y="58"/>
                  </a:cubicBezTo>
                  <a:lnTo>
                    <a:pt x="1" y="5996"/>
                  </a:lnTo>
                  <a:cubicBezTo>
                    <a:pt x="48" y="5981"/>
                    <a:pt x="92" y="5962"/>
                    <a:pt x="133" y="5936"/>
                  </a:cubicBezTo>
                  <a:cubicBezTo>
                    <a:pt x="135" y="5936"/>
                    <a:pt x="137" y="5936"/>
                    <a:pt x="139" y="5934"/>
                  </a:cubicBezTo>
                  <a:lnTo>
                    <a:pt x="154"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5"/>
            <p:cNvSpPr/>
            <p:nvPr/>
          </p:nvSpPr>
          <p:spPr>
            <a:xfrm flipH="1">
              <a:off x="7825804" y="2782161"/>
              <a:ext cx="2266" cy="103229"/>
            </a:xfrm>
            <a:custGeom>
              <a:avLst/>
              <a:gdLst/>
              <a:ahLst/>
              <a:cxnLst/>
              <a:rect l="l" t="t" r="r" b="b"/>
              <a:pathLst>
                <a:path w="131" h="5967" extrusionOk="0">
                  <a:moveTo>
                    <a:pt x="131" y="1"/>
                  </a:moveTo>
                  <a:lnTo>
                    <a:pt x="131" y="1"/>
                  </a:lnTo>
                  <a:cubicBezTo>
                    <a:pt x="94" y="18"/>
                    <a:pt x="56" y="24"/>
                    <a:pt x="17" y="33"/>
                  </a:cubicBezTo>
                  <a:lnTo>
                    <a:pt x="0" y="5967"/>
                  </a:lnTo>
                  <a:cubicBezTo>
                    <a:pt x="39" y="5960"/>
                    <a:pt x="77" y="5952"/>
                    <a:pt x="116" y="5939"/>
                  </a:cubicBezTo>
                  <a:lnTo>
                    <a:pt x="131"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5"/>
            <p:cNvSpPr/>
            <p:nvPr/>
          </p:nvSpPr>
          <p:spPr>
            <a:xfrm flipH="1">
              <a:off x="7827758" y="2782715"/>
              <a:ext cx="1678" cy="102866"/>
            </a:xfrm>
            <a:custGeom>
              <a:avLst/>
              <a:gdLst/>
              <a:ahLst/>
              <a:cxnLst/>
              <a:rect l="l" t="t" r="r" b="b"/>
              <a:pathLst>
                <a:path w="97" h="5946" extrusionOk="0">
                  <a:moveTo>
                    <a:pt x="96" y="1"/>
                  </a:moveTo>
                  <a:cubicBezTo>
                    <a:pt x="71" y="5"/>
                    <a:pt x="47" y="7"/>
                    <a:pt x="20" y="11"/>
                  </a:cubicBezTo>
                  <a:lnTo>
                    <a:pt x="0" y="5945"/>
                  </a:lnTo>
                  <a:cubicBezTo>
                    <a:pt x="30" y="5945"/>
                    <a:pt x="54" y="5941"/>
                    <a:pt x="79" y="5935"/>
                  </a:cubicBezTo>
                  <a:lnTo>
                    <a:pt x="96"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5"/>
            <p:cNvSpPr/>
            <p:nvPr/>
          </p:nvSpPr>
          <p:spPr>
            <a:xfrm flipH="1">
              <a:off x="7829091" y="2782905"/>
              <a:ext cx="1453" cy="102710"/>
            </a:xfrm>
            <a:custGeom>
              <a:avLst/>
              <a:gdLst/>
              <a:ahLst/>
              <a:cxnLst/>
              <a:rect l="l" t="t" r="r" b="b"/>
              <a:pathLst>
                <a:path w="84" h="5937" extrusionOk="0">
                  <a:moveTo>
                    <a:pt x="84" y="0"/>
                  </a:moveTo>
                  <a:cubicBezTo>
                    <a:pt x="60" y="0"/>
                    <a:pt x="41" y="3"/>
                    <a:pt x="17" y="3"/>
                  </a:cubicBezTo>
                  <a:lnTo>
                    <a:pt x="0" y="5937"/>
                  </a:lnTo>
                  <a:cubicBezTo>
                    <a:pt x="24" y="5937"/>
                    <a:pt x="45" y="5937"/>
                    <a:pt x="64" y="5934"/>
                  </a:cubicBezTo>
                  <a:lnTo>
                    <a:pt x="84"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5"/>
            <p:cNvSpPr/>
            <p:nvPr/>
          </p:nvSpPr>
          <p:spPr>
            <a:xfrm flipH="1">
              <a:off x="7830232" y="2782940"/>
              <a:ext cx="1384" cy="102745"/>
            </a:xfrm>
            <a:custGeom>
              <a:avLst/>
              <a:gdLst/>
              <a:ahLst/>
              <a:cxnLst/>
              <a:rect l="l" t="t" r="r" b="b"/>
              <a:pathLst>
                <a:path w="80" h="5939" extrusionOk="0">
                  <a:moveTo>
                    <a:pt x="20" y="1"/>
                  </a:moveTo>
                  <a:lnTo>
                    <a:pt x="0" y="5939"/>
                  </a:lnTo>
                  <a:cubicBezTo>
                    <a:pt x="22" y="5939"/>
                    <a:pt x="43" y="5939"/>
                    <a:pt x="62" y="5935"/>
                  </a:cubicBezTo>
                  <a:lnTo>
                    <a:pt x="79"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5"/>
            <p:cNvSpPr/>
            <p:nvPr/>
          </p:nvSpPr>
          <p:spPr>
            <a:xfrm flipH="1">
              <a:off x="7831270" y="2782905"/>
              <a:ext cx="1349" cy="102779"/>
            </a:xfrm>
            <a:custGeom>
              <a:avLst/>
              <a:gdLst/>
              <a:ahLst/>
              <a:cxnLst/>
              <a:rect l="l" t="t" r="r" b="b"/>
              <a:pathLst>
                <a:path w="78" h="5941" extrusionOk="0">
                  <a:moveTo>
                    <a:pt x="18" y="0"/>
                  </a:moveTo>
                  <a:lnTo>
                    <a:pt x="1" y="5937"/>
                  </a:lnTo>
                  <a:cubicBezTo>
                    <a:pt x="20" y="5937"/>
                    <a:pt x="39" y="5937"/>
                    <a:pt x="58" y="5941"/>
                  </a:cubicBezTo>
                  <a:lnTo>
                    <a:pt x="78" y="3"/>
                  </a:lnTo>
                  <a:cubicBezTo>
                    <a:pt x="56" y="3"/>
                    <a:pt x="37" y="3"/>
                    <a:pt x="18"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5"/>
            <p:cNvSpPr/>
            <p:nvPr/>
          </p:nvSpPr>
          <p:spPr>
            <a:xfrm flipH="1">
              <a:off x="7832308" y="2782801"/>
              <a:ext cx="1332" cy="102814"/>
            </a:xfrm>
            <a:custGeom>
              <a:avLst/>
              <a:gdLst/>
              <a:ahLst/>
              <a:cxnLst/>
              <a:rect l="l" t="t" r="r" b="b"/>
              <a:pathLst>
                <a:path w="77" h="5943" extrusionOk="0">
                  <a:moveTo>
                    <a:pt x="17" y="0"/>
                  </a:moveTo>
                  <a:lnTo>
                    <a:pt x="0" y="5936"/>
                  </a:lnTo>
                  <a:cubicBezTo>
                    <a:pt x="19" y="5940"/>
                    <a:pt x="38" y="5940"/>
                    <a:pt x="60" y="5943"/>
                  </a:cubicBezTo>
                  <a:lnTo>
                    <a:pt x="77" y="6"/>
                  </a:lnTo>
                  <a:cubicBezTo>
                    <a:pt x="53" y="6"/>
                    <a:pt x="36" y="6"/>
                    <a:pt x="17"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5"/>
            <p:cNvSpPr/>
            <p:nvPr/>
          </p:nvSpPr>
          <p:spPr>
            <a:xfrm flipH="1">
              <a:off x="7833381" y="2782611"/>
              <a:ext cx="1298" cy="102900"/>
            </a:xfrm>
            <a:custGeom>
              <a:avLst/>
              <a:gdLst/>
              <a:ahLst/>
              <a:cxnLst/>
              <a:rect l="l" t="t" r="r" b="b"/>
              <a:pathLst>
                <a:path w="75" h="5948" extrusionOk="0">
                  <a:moveTo>
                    <a:pt x="19" y="0"/>
                  </a:moveTo>
                  <a:lnTo>
                    <a:pt x="0" y="5934"/>
                  </a:lnTo>
                  <a:cubicBezTo>
                    <a:pt x="22" y="5939"/>
                    <a:pt x="39" y="5945"/>
                    <a:pt x="60" y="5947"/>
                  </a:cubicBezTo>
                  <a:lnTo>
                    <a:pt x="75" y="11"/>
                  </a:lnTo>
                  <a:cubicBezTo>
                    <a:pt x="58" y="7"/>
                    <a:pt x="39" y="7"/>
                    <a:pt x="19"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5"/>
            <p:cNvSpPr/>
            <p:nvPr/>
          </p:nvSpPr>
          <p:spPr>
            <a:xfrm flipH="1">
              <a:off x="7834332" y="2782386"/>
              <a:ext cx="1419" cy="102900"/>
            </a:xfrm>
            <a:custGeom>
              <a:avLst/>
              <a:gdLst/>
              <a:ahLst/>
              <a:cxnLst/>
              <a:rect l="l" t="t" r="r" b="b"/>
              <a:pathLst>
                <a:path w="82" h="5948" extrusionOk="0">
                  <a:moveTo>
                    <a:pt x="17" y="1"/>
                  </a:moveTo>
                  <a:lnTo>
                    <a:pt x="0" y="5935"/>
                  </a:lnTo>
                  <a:cubicBezTo>
                    <a:pt x="20" y="5941"/>
                    <a:pt x="41" y="5945"/>
                    <a:pt x="62" y="5947"/>
                  </a:cubicBezTo>
                  <a:lnTo>
                    <a:pt x="81" y="13"/>
                  </a:lnTo>
                  <a:cubicBezTo>
                    <a:pt x="58" y="11"/>
                    <a:pt x="37" y="5"/>
                    <a:pt x="17"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5"/>
            <p:cNvSpPr/>
            <p:nvPr/>
          </p:nvSpPr>
          <p:spPr>
            <a:xfrm flipH="1">
              <a:off x="7835440" y="2781936"/>
              <a:ext cx="1574" cy="103125"/>
            </a:xfrm>
            <a:custGeom>
              <a:avLst/>
              <a:gdLst/>
              <a:ahLst/>
              <a:cxnLst/>
              <a:rect l="l" t="t" r="r" b="b"/>
              <a:pathLst>
                <a:path w="91" h="5961" extrusionOk="0">
                  <a:moveTo>
                    <a:pt x="18" y="1"/>
                  </a:moveTo>
                  <a:lnTo>
                    <a:pt x="1" y="5937"/>
                  </a:lnTo>
                  <a:cubicBezTo>
                    <a:pt x="24" y="5946"/>
                    <a:pt x="48" y="5954"/>
                    <a:pt x="73" y="5961"/>
                  </a:cubicBezTo>
                  <a:lnTo>
                    <a:pt x="90" y="27"/>
                  </a:lnTo>
                  <a:cubicBezTo>
                    <a:pt x="65" y="18"/>
                    <a:pt x="41" y="12"/>
                    <a:pt x="18"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5"/>
            <p:cNvSpPr/>
            <p:nvPr/>
          </p:nvSpPr>
          <p:spPr>
            <a:xfrm flipH="1">
              <a:off x="7836703" y="2776954"/>
              <a:ext cx="4844" cy="107744"/>
            </a:xfrm>
            <a:custGeom>
              <a:avLst/>
              <a:gdLst/>
              <a:ahLst/>
              <a:cxnLst/>
              <a:rect l="l" t="t" r="r" b="b"/>
              <a:pathLst>
                <a:path w="280" h="6228" extrusionOk="0">
                  <a:moveTo>
                    <a:pt x="17" y="1"/>
                  </a:moveTo>
                  <a:lnTo>
                    <a:pt x="0" y="5935"/>
                  </a:lnTo>
                  <a:cubicBezTo>
                    <a:pt x="0" y="6024"/>
                    <a:pt x="58" y="6112"/>
                    <a:pt x="175" y="6180"/>
                  </a:cubicBezTo>
                  <a:cubicBezTo>
                    <a:pt x="205" y="6199"/>
                    <a:pt x="233" y="6214"/>
                    <a:pt x="263" y="6227"/>
                  </a:cubicBezTo>
                  <a:lnTo>
                    <a:pt x="280" y="289"/>
                  </a:lnTo>
                  <a:cubicBezTo>
                    <a:pt x="248" y="276"/>
                    <a:pt x="220" y="263"/>
                    <a:pt x="194" y="246"/>
                  </a:cubicBezTo>
                  <a:cubicBezTo>
                    <a:pt x="75" y="178"/>
                    <a:pt x="17" y="88"/>
                    <a:pt x="17"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5"/>
            <p:cNvSpPr/>
            <p:nvPr/>
          </p:nvSpPr>
          <p:spPr>
            <a:xfrm flipH="1">
              <a:off x="7819489" y="2771003"/>
              <a:ext cx="22801" cy="11989"/>
            </a:xfrm>
            <a:custGeom>
              <a:avLst/>
              <a:gdLst/>
              <a:ahLst/>
              <a:cxnLst/>
              <a:rect l="l" t="t" r="r" b="b"/>
              <a:pathLst>
                <a:path w="1318" h="693" extrusionOk="0">
                  <a:moveTo>
                    <a:pt x="659" y="0"/>
                  </a:moveTo>
                  <a:cubicBezTo>
                    <a:pt x="505" y="0"/>
                    <a:pt x="352" y="33"/>
                    <a:pt x="235" y="99"/>
                  </a:cubicBezTo>
                  <a:cubicBezTo>
                    <a:pt x="1" y="234"/>
                    <a:pt x="1" y="456"/>
                    <a:pt x="237" y="590"/>
                  </a:cubicBezTo>
                  <a:cubicBezTo>
                    <a:pt x="355" y="659"/>
                    <a:pt x="508" y="693"/>
                    <a:pt x="661" y="693"/>
                  </a:cubicBezTo>
                  <a:cubicBezTo>
                    <a:pt x="815" y="693"/>
                    <a:pt x="969" y="659"/>
                    <a:pt x="1087" y="590"/>
                  </a:cubicBezTo>
                  <a:cubicBezTo>
                    <a:pt x="1318" y="456"/>
                    <a:pt x="1315" y="236"/>
                    <a:pt x="1085" y="99"/>
                  </a:cubicBezTo>
                  <a:cubicBezTo>
                    <a:pt x="967" y="33"/>
                    <a:pt x="813" y="0"/>
                    <a:pt x="659"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5"/>
            <p:cNvSpPr/>
            <p:nvPr/>
          </p:nvSpPr>
          <p:spPr>
            <a:xfrm flipH="1">
              <a:off x="7793781" y="2607535"/>
              <a:ext cx="78646" cy="193847"/>
            </a:xfrm>
            <a:custGeom>
              <a:avLst/>
              <a:gdLst/>
              <a:ahLst/>
              <a:cxnLst/>
              <a:rect l="l" t="t" r="r" b="b"/>
              <a:pathLst>
                <a:path w="4546" h="11205" extrusionOk="0">
                  <a:moveTo>
                    <a:pt x="4545" y="15"/>
                  </a:moveTo>
                  <a:lnTo>
                    <a:pt x="4545" y="16"/>
                  </a:lnTo>
                  <a:lnTo>
                    <a:pt x="4545" y="16"/>
                  </a:lnTo>
                  <a:cubicBezTo>
                    <a:pt x="4545" y="16"/>
                    <a:pt x="4545" y="16"/>
                    <a:pt x="4545" y="15"/>
                  </a:cubicBezTo>
                  <a:close/>
                  <a:moveTo>
                    <a:pt x="28" y="0"/>
                  </a:moveTo>
                  <a:lnTo>
                    <a:pt x="3" y="9894"/>
                  </a:lnTo>
                  <a:cubicBezTo>
                    <a:pt x="1" y="10229"/>
                    <a:pt x="223" y="10569"/>
                    <a:pt x="669" y="10825"/>
                  </a:cubicBezTo>
                  <a:cubicBezTo>
                    <a:pt x="769" y="10885"/>
                    <a:pt x="880" y="10938"/>
                    <a:pt x="993" y="10978"/>
                  </a:cubicBezTo>
                  <a:cubicBezTo>
                    <a:pt x="1000" y="10983"/>
                    <a:pt x="1006" y="10985"/>
                    <a:pt x="1010" y="10985"/>
                  </a:cubicBezTo>
                  <a:cubicBezTo>
                    <a:pt x="1030" y="10996"/>
                    <a:pt x="1049" y="10998"/>
                    <a:pt x="1068" y="11004"/>
                  </a:cubicBezTo>
                  <a:cubicBezTo>
                    <a:pt x="1132" y="11032"/>
                    <a:pt x="1198" y="11053"/>
                    <a:pt x="1267" y="11072"/>
                  </a:cubicBezTo>
                  <a:cubicBezTo>
                    <a:pt x="1303" y="11085"/>
                    <a:pt x="1343" y="11092"/>
                    <a:pt x="1382" y="11102"/>
                  </a:cubicBezTo>
                  <a:cubicBezTo>
                    <a:pt x="1401" y="11104"/>
                    <a:pt x="1424" y="11113"/>
                    <a:pt x="1444" y="11119"/>
                  </a:cubicBezTo>
                  <a:cubicBezTo>
                    <a:pt x="1463" y="11121"/>
                    <a:pt x="1482" y="11128"/>
                    <a:pt x="1501" y="11132"/>
                  </a:cubicBezTo>
                  <a:cubicBezTo>
                    <a:pt x="1576" y="11147"/>
                    <a:pt x="1651" y="11160"/>
                    <a:pt x="1725" y="11171"/>
                  </a:cubicBezTo>
                  <a:cubicBezTo>
                    <a:pt x="1753" y="11173"/>
                    <a:pt x="1781" y="11173"/>
                    <a:pt x="1809" y="11177"/>
                  </a:cubicBezTo>
                  <a:cubicBezTo>
                    <a:pt x="1828" y="11179"/>
                    <a:pt x="1847" y="11185"/>
                    <a:pt x="1864" y="11185"/>
                  </a:cubicBezTo>
                  <a:cubicBezTo>
                    <a:pt x="1890" y="11190"/>
                    <a:pt x="1918" y="11192"/>
                    <a:pt x="1945" y="11192"/>
                  </a:cubicBezTo>
                  <a:cubicBezTo>
                    <a:pt x="2020" y="11203"/>
                    <a:pt x="2093" y="11205"/>
                    <a:pt x="2167" y="11205"/>
                  </a:cubicBezTo>
                  <a:lnTo>
                    <a:pt x="2398" y="11205"/>
                  </a:lnTo>
                  <a:cubicBezTo>
                    <a:pt x="2483" y="11203"/>
                    <a:pt x="2566" y="11196"/>
                    <a:pt x="2650" y="11190"/>
                  </a:cubicBezTo>
                  <a:cubicBezTo>
                    <a:pt x="2658" y="11190"/>
                    <a:pt x="2669" y="11185"/>
                    <a:pt x="2677" y="11185"/>
                  </a:cubicBezTo>
                  <a:cubicBezTo>
                    <a:pt x="2701" y="11183"/>
                    <a:pt x="2724" y="11177"/>
                    <a:pt x="2748" y="11173"/>
                  </a:cubicBezTo>
                  <a:cubicBezTo>
                    <a:pt x="2812" y="11166"/>
                    <a:pt x="2876" y="11160"/>
                    <a:pt x="2938" y="11151"/>
                  </a:cubicBezTo>
                  <a:cubicBezTo>
                    <a:pt x="2966" y="11141"/>
                    <a:pt x="2993" y="11134"/>
                    <a:pt x="3021" y="11128"/>
                  </a:cubicBezTo>
                  <a:cubicBezTo>
                    <a:pt x="3096" y="11113"/>
                    <a:pt x="3171" y="11092"/>
                    <a:pt x="3243" y="11072"/>
                  </a:cubicBezTo>
                  <a:cubicBezTo>
                    <a:pt x="3286" y="11064"/>
                    <a:pt x="3326" y="11053"/>
                    <a:pt x="3367" y="11040"/>
                  </a:cubicBezTo>
                  <a:cubicBezTo>
                    <a:pt x="3397" y="11032"/>
                    <a:pt x="3429" y="11019"/>
                    <a:pt x="3461" y="11004"/>
                  </a:cubicBezTo>
                  <a:cubicBezTo>
                    <a:pt x="3489" y="10998"/>
                    <a:pt x="3518" y="10985"/>
                    <a:pt x="3544" y="10976"/>
                  </a:cubicBezTo>
                  <a:cubicBezTo>
                    <a:pt x="3655" y="10931"/>
                    <a:pt x="3762" y="10882"/>
                    <a:pt x="3860" y="10825"/>
                  </a:cubicBezTo>
                  <a:cubicBezTo>
                    <a:pt x="3869" y="10820"/>
                    <a:pt x="3879" y="10814"/>
                    <a:pt x="3890" y="10808"/>
                  </a:cubicBezTo>
                  <a:cubicBezTo>
                    <a:pt x="3911" y="10795"/>
                    <a:pt x="3930" y="10778"/>
                    <a:pt x="3952" y="10769"/>
                  </a:cubicBezTo>
                  <a:cubicBezTo>
                    <a:pt x="3977" y="10750"/>
                    <a:pt x="4005" y="10733"/>
                    <a:pt x="4029" y="10718"/>
                  </a:cubicBezTo>
                  <a:cubicBezTo>
                    <a:pt x="4050" y="10697"/>
                    <a:pt x="4071" y="10682"/>
                    <a:pt x="4093" y="10665"/>
                  </a:cubicBezTo>
                  <a:cubicBezTo>
                    <a:pt x="4116" y="10645"/>
                    <a:pt x="4137" y="10626"/>
                    <a:pt x="4161" y="10611"/>
                  </a:cubicBezTo>
                  <a:cubicBezTo>
                    <a:pt x="4165" y="10603"/>
                    <a:pt x="4170" y="10601"/>
                    <a:pt x="4174" y="10596"/>
                  </a:cubicBezTo>
                  <a:cubicBezTo>
                    <a:pt x="4184" y="10588"/>
                    <a:pt x="4191" y="10577"/>
                    <a:pt x="4199" y="10571"/>
                  </a:cubicBezTo>
                  <a:cubicBezTo>
                    <a:pt x="4234" y="10537"/>
                    <a:pt x="4263" y="10502"/>
                    <a:pt x="4293" y="10470"/>
                  </a:cubicBezTo>
                  <a:cubicBezTo>
                    <a:pt x="4300" y="10462"/>
                    <a:pt x="4308" y="10455"/>
                    <a:pt x="4315" y="10445"/>
                  </a:cubicBezTo>
                  <a:cubicBezTo>
                    <a:pt x="4321" y="10438"/>
                    <a:pt x="4323" y="10430"/>
                    <a:pt x="4330" y="10423"/>
                  </a:cubicBezTo>
                  <a:cubicBezTo>
                    <a:pt x="4349" y="10396"/>
                    <a:pt x="4366" y="10370"/>
                    <a:pt x="4385" y="10342"/>
                  </a:cubicBezTo>
                  <a:cubicBezTo>
                    <a:pt x="4391" y="10332"/>
                    <a:pt x="4398" y="10321"/>
                    <a:pt x="4406" y="10312"/>
                  </a:cubicBezTo>
                  <a:cubicBezTo>
                    <a:pt x="4411" y="10306"/>
                    <a:pt x="4411" y="10300"/>
                    <a:pt x="4411" y="10293"/>
                  </a:cubicBezTo>
                  <a:cubicBezTo>
                    <a:pt x="4426" y="10270"/>
                    <a:pt x="4434" y="10248"/>
                    <a:pt x="4447" y="10225"/>
                  </a:cubicBezTo>
                  <a:cubicBezTo>
                    <a:pt x="4453" y="10208"/>
                    <a:pt x="4460" y="10195"/>
                    <a:pt x="4466" y="10187"/>
                  </a:cubicBezTo>
                  <a:cubicBezTo>
                    <a:pt x="4466" y="10176"/>
                    <a:pt x="4466" y="10174"/>
                    <a:pt x="4470" y="10169"/>
                  </a:cubicBezTo>
                  <a:cubicBezTo>
                    <a:pt x="4479" y="10148"/>
                    <a:pt x="4483" y="10120"/>
                    <a:pt x="4490" y="10101"/>
                  </a:cubicBezTo>
                  <a:cubicBezTo>
                    <a:pt x="4494" y="10086"/>
                    <a:pt x="4498" y="10073"/>
                    <a:pt x="4502" y="10054"/>
                  </a:cubicBezTo>
                  <a:cubicBezTo>
                    <a:pt x="4505" y="10054"/>
                    <a:pt x="4502" y="10050"/>
                    <a:pt x="4505" y="10044"/>
                  </a:cubicBezTo>
                  <a:cubicBezTo>
                    <a:pt x="4507" y="10020"/>
                    <a:pt x="4509" y="9994"/>
                    <a:pt x="4511" y="9973"/>
                  </a:cubicBezTo>
                  <a:cubicBezTo>
                    <a:pt x="4513" y="9956"/>
                    <a:pt x="4517" y="9943"/>
                    <a:pt x="4517" y="9924"/>
                  </a:cubicBezTo>
                  <a:cubicBezTo>
                    <a:pt x="4517" y="9918"/>
                    <a:pt x="4517" y="9913"/>
                    <a:pt x="4517" y="9907"/>
                  </a:cubicBezTo>
                  <a:lnTo>
                    <a:pt x="4545" y="16"/>
                  </a:lnTo>
                  <a:lnTo>
                    <a:pt x="4545" y="16"/>
                  </a:lnTo>
                  <a:cubicBezTo>
                    <a:pt x="4545" y="37"/>
                    <a:pt x="4541" y="61"/>
                    <a:pt x="4541" y="82"/>
                  </a:cubicBezTo>
                  <a:cubicBezTo>
                    <a:pt x="4537" y="107"/>
                    <a:pt x="4535" y="131"/>
                    <a:pt x="4532" y="150"/>
                  </a:cubicBezTo>
                  <a:cubicBezTo>
                    <a:pt x="4528" y="173"/>
                    <a:pt x="4522" y="193"/>
                    <a:pt x="4517" y="212"/>
                  </a:cubicBezTo>
                  <a:cubicBezTo>
                    <a:pt x="4511" y="231"/>
                    <a:pt x="4507" y="255"/>
                    <a:pt x="4498" y="276"/>
                  </a:cubicBezTo>
                  <a:cubicBezTo>
                    <a:pt x="4492" y="293"/>
                    <a:pt x="4481" y="312"/>
                    <a:pt x="4475" y="331"/>
                  </a:cubicBezTo>
                  <a:cubicBezTo>
                    <a:pt x="4464" y="355"/>
                    <a:pt x="4456" y="376"/>
                    <a:pt x="4443" y="402"/>
                  </a:cubicBezTo>
                  <a:cubicBezTo>
                    <a:pt x="4434" y="419"/>
                    <a:pt x="4421" y="436"/>
                    <a:pt x="4411" y="451"/>
                  </a:cubicBezTo>
                  <a:cubicBezTo>
                    <a:pt x="4394" y="476"/>
                    <a:pt x="4379" y="502"/>
                    <a:pt x="4359" y="532"/>
                  </a:cubicBezTo>
                  <a:cubicBezTo>
                    <a:pt x="4347" y="545"/>
                    <a:pt x="4334" y="562"/>
                    <a:pt x="4323" y="577"/>
                  </a:cubicBezTo>
                  <a:cubicBezTo>
                    <a:pt x="4293" y="609"/>
                    <a:pt x="4261" y="645"/>
                    <a:pt x="4225" y="681"/>
                  </a:cubicBezTo>
                  <a:cubicBezTo>
                    <a:pt x="4212" y="690"/>
                    <a:pt x="4204" y="703"/>
                    <a:pt x="4189" y="713"/>
                  </a:cubicBezTo>
                  <a:cubicBezTo>
                    <a:pt x="4167" y="737"/>
                    <a:pt x="4144" y="756"/>
                    <a:pt x="4118" y="775"/>
                  </a:cubicBezTo>
                  <a:cubicBezTo>
                    <a:pt x="4097" y="790"/>
                    <a:pt x="4078" y="807"/>
                    <a:pt x="4056" y="824"/>
                  </a:cubicBezTo>
                  <a:cubicBezTo>
                    <a:pt x="4031" y="844"/>
                    <a:pt x="4001" y="859"/>
                    <a:pt x="3971" y="878"/>
                  </a:cubicBezTo>
                  <a:cubicBezTo>
                    <a:pt x="3945" y="897"/>
                    <a:pt x="3920" y="914"/>
                    <a:pt x="3890" y="933"/>
                  </a:cubicBezTo>
                  <a:cubicBezTo>
                    <a:pt x="3792" y="989"/>
                    <a:pt x="3685" y="1038"/>
                    <a:pt x="3576" y="1078"/>
                  </a:cubicBezTo>
                  <a:cubicBezTo>
                    <a:pt x="3546" y="1091"/>
                    <a:pt x="3516" y="1102"/>
                    <a:pt x="3486" y="1115"/>
                  </a:cubicBezTo>
                  <a:cubicBezTo>
                    <a:pt x="3418" y="1138"/>
                    <a:pt x="3346" y="1160"/>
                    <a:pt x="3277" y="1179"/>
                  </a:cubicBezTo>
                  <a:cubicBezTo>
                    <a:pt x="3200" y="1198"/>
                    <a:pt x="3126" y="1217"/>
                    <a:pt x="3049" y="1234"/>
                  </a:cubicBezTo>
                  <a:cubicBezTo>
                    <a:pt x="2959" y="1253"/>
                    <a:pt x="2870" y="1271"/>
                    <a:pt x="2776" y="1283"/>
                  </a:cubicBezTo>
                  <a:cubicBezTo>
                    <a:pt x="2754" y="1285"/>
                    <a:pt x="2729" y="1290"/>
                    <a:pt x="2705" y="1292"/>
                  </a:cubicBezTo>
                  <a:cubicBezTo>
                    <a:pt x="2581" y="1305"/>
                    <a:pt x="2453" y="1313"/>
                    <a:pt x="2327" y="1313"/>
                  </a:cubicBezTo>
                  <a:lnTo>
                    <a:pt x="2265" y="1313"/>
                  </a:lnTo>
                  <a:cubicBezTo>
                    <a:pt x="2142" y="1313"/>
                    <a:pt x="2016" y="1307"/>
                    <a:pt x="1892" y="1292"/>
                  </a:cubicBezTo>
                  <a:cubicBezTo>
                    <a:pt x="1875" y="1290"/>
                    <a:pt x="1856" y="1290"/>
                    <a:pt x="1834" y="1285"/>
                  </a:cubicBezTo>
                  <a:cubicBezTo>
                    <a:pt x="1713" y="1271"/>
                    <a:pt x="1591" y="1251"/>
                    <a:pt x="1476" y="1226"/>
                  </a:cubicBezTo>
                  <a:cubicBezTo>
                    <a:pt x="1452" y="1219"/>
                    <a:pt x="1429" y="1215"/>
                    <a:pt x="1405" y="1209"/>
                  </a:cubicBezTo>
                  <a:cubicBezTo>
                    <a:pt x="1303" y="1179"/>
                    <a:pt x="1196" y="1151"/>
                    <a:pt x="1098" y="1115"/>
                  </a:cubicBezTo>
                  <a:cubicBezTo>
                    <a:pt x="1077" y="1108"/>
                    <a:pt x="1057" y="1102"/>
                    <a:pt x="1040" y="1096"/>
                  </a:cubicBezTo>
                  <a:cubicBezTo>
                    <a:pt x="919" y="1051"/>
                    <a:pt x="803" y="995"/>
                    <a:pt x="697" y="933"/>
                  </a:cubicBezTo>
                  <a:cubicBezTo>
                    <a:pt x="250" y="675"/>
                    <a:pt x="28" y="338"/>
                    <a:pt x="28"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5"/>
            <p:cNvSpPr/>
            <p:nvPr/>
          </p:nvSpPr>
          <p:spPr>
            <a:xfrm flipH="1">
              <a:off x="7789906" y="2585010"/>
              <a:ext cx="85877" cy="45274"/>
            </a:xfrm>
            <a:custGeom>
              <a:avLst/>
              <a:gdLst/>
              <a:ahLst/>
              <a:cxnLst/>
              <a:rect l="l" t="t" r="r" b="b"/>
              <a:pathLst>
                <a:path w="4964" h="2617" extrusionOk="0">
                  <a:moveTo>
                    <a:pt x="2475" y="0"/>
                  </a:moveTo>
                  <a:cubicBezTo>
                    <a:pt x="1898" y="0"/>
                    <a:pt x="1321" y="128"/>
                    <a:pt x="882" y="385"/>
                  </a:cubicBezTo>
                  <a:cubicBezTo>
                    <a:pt x="1" y="895"/>
                    <a:pt x="7" y="1727"/>
                    <a:pt x="891" y="2235"/>
                  </a:cubicBezTo>
                  <a:cubicBezTo>
                    <a:pt x="1332" y="2489"/>
                    <a:pt x="1911" y="2616"/>
                    <a:pt x="2489" y="2616"/>
                  </a:cubicBezTo>
                  <a:cubicBezTo>
                    <a:pt x="3067" y="2616"/>
                    <a:pt x="3644" y="2489"/>
                    <a:pt x="4084" y="2235"/>
                  </a:cubicBezTo>
                  <a:cubicBezTo>
                    <a:pt x="4963" y="1723"/>
                    <a:pt x="4957" y="895"/>
                    <a:pt x="4073" y="385"/>
                  </a:cubicBezTo>
                  <a:cubicBezTo>
                    <a:pt x="3631" y="128"/>
                    <a:pt x="3053" y="0"/>
                    <a:pt x="2475" y="0"/>
                  </a:cubicBezTo>
                  <a:close/>
                </a:path>
              </a:pathLst>
            </a:custGeom>
            <a:solidFill>
              <a:srgbClr val="6E9C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5"/>
            <p:cNvSpPr/>
            <p:nvPr/>
          </p:nvSpPr>
          <p:spPr>
            <a:xfrm flipH="1">
              <a:off x="7822326" y="2506953"/>
              <a:ext cx="21037" cy="108765"/>
            </a:xfrm>
            <a:custGeom>
              <a:avLst/>
              <a:gdLst/>
              <a:ahLst/>
              <a:cxnLst/>
              <a:rect l="l" t="t" r="r" b="b"/>
              <a:pathLst>
                <a:path w="1216" h="6287" extrusionOk="0">
                  <a:moveTo>
                    <a:pt x="1215" y="6"/>
                  </a:moveTo>
                  <a:lnTo>
                    <a:pt x="1215" y="7"/>
                  </a:lnTo>
                  <a:lnTo>
                    <a:pt x="1215" y="7"/>
                  </a:lnTo>
                  <a:cubicBezTo>
                    <a:pt x="1215" y="7"/>
                    <a:pt x="1215" y="7"/>
                    <a:pt x="1215" y="6"/>
                  </a:cubicBezTo>
                  <a:close/>
                  <a:moveTo>
                    <a:pt x="18" y="0"/>
                  </a:moveTo>
                  <a:cubicBezTo>
                    <a:pt x="18" y="3"/>
                    <a:pt x="18" y="6"/>
                    <a:pt x="18" y="8"/>
                  </a:cubicBezTo>
                  <a:lnTo>
                    <a:pt x="18" y="8"/>
                  </a:lnTo>
                  <a:lnTo>
                    <a:pt x="18" y="0"/>
                  </a:lnTo>
                  <a:close/>
                  <a:moveTo>
                    <a:pt x="1215" y="7"/>
                  </a:moveTo>
                  <a:cubicBezTo>
                    <a:pt x="1215" y="95"/>
                    <a:pt x="1157" y="182"/>
                    <a:pt x="1040" y="250"/>
                  </a:cubicBezTo>
                  <a:cubicBezTo>
                    <a:pt x="924" y="318"/>
                    <a:pt x="771" y="352"/>
                    <a:pt x="618" y="352"/>
                  </a:cubicBezTo>
                  <a:cubicBezTo>
                    <a:pt x="465" y="352"/>
                    <a:pt x="312" y="318"/>
                    <a:pt x="195" y="250"/>
                  </a:cubicBezTo>
                  <a:cubicBezTo>
                    <a:pt x="79" y="184"/>
                    <a:pt x="19" y="97"/>
                    <a:pt x="18" y="8"/>
                  </a:cubicBezTo>
                  <a:lnTo>
                    <a:pt x="18" y="8"/>
                  </a:lnTo>
                  <a:lnTo>
                    <a:pt x="1" y="5938"/>
                  </a:lnTo>
                  <a:cubicBezTo>
                    <a:pt x="1" y="6026"/>
                    <a:pt x="58" y="6120"/>
                    <a:pt x="178" y="6184"/>
                  </a:cubicBezTo>
                  <a:cubicBezTo>
                    <a:pt x="294" y="6252"/>
                    <a:pt x="447" y="6286"/>
                    <a:pt x="600" y="6286"/>
                  </a:cubicBezTo>
                  <a:cubicBezTo>
                    <a:pt x="754" y="6286"/>
                    <a:pt x="907" y="6252"/>
                    <a:pt x="1023" y="6184"/>
                  </a:cubicBezTo>
                  <a:cubicBezTo>
                    <a:pt x="1140" y="6120"/>
                    <a:pt x="1200" y="6028"/>
                    <a:pt x="1200" y="5940"/>
                  </a:cubicBezTo>
                  <a:lnTo>
                    <a:pt x="1215" y="7"/>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5"/>
            <p:cNvSpPr/>
            <p:nvPr/>
          </p:nvSpPr>
          <p:spPr>
            <a:xfrm flipH="1">
              <a:off x="7822326" y="2507057"/>
              <a:ext cx="277" cy="102779"/>
            </a:xfrm>
            <a:custGeom>
              <a:avLst/>
              <a:gdLst/>
              <a:ahLst/>
              <a:cxnLst/>
              <a:rect l="l" t="t" r="r" b="b"/>
              <a:pathLst>
                <a:path w="16" h="5941" extrusionOk="0">
                  <a:moveTo>
                    <a:pt x="15" y="0"/>
                  </a:moveTo>
                  <a:lnTo>
                    <a:pt x="0" y="5934"/>
                  </a:lnTo>
                  <a:lnTo>
                    <a:pt x="0" y="5941"/>
                  </a:lnTo>
                  <a:lnTo>
                    <a:pt x="15" y="5"/>
                  </a:lnTo>
                  <a:lnTo>
                    <a:pt x="15"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5"/>
            <p:cNvSpPr/>
            <p:nvPr/>
          </p:nvSpPr>
          <p:spPr>
            <a:xfrm flipH="1">
              <a:off x="7822326" y="2507126"/>
              <a:ext cx="398" cy="103298"/>
            </a:xfrm>
            <a:custGeom>
              <a:avLst/>
              <a:gdLst/>
              <a:ahLst/>
              <a:cxnLst/>
              <a:rect l="l" t="t" r="r" b="b"/>
              <a:pathLst>
                <a:path w="23" h="5971" extrusionOk="0">
                  <a:moveTo>
                    <a:pt x="22" y="1"/>
                  </a:moveTo>
                  <a:lnTo>
                    <a:pt x="22" y="1"/>
                  </a:lnTo>
                  <a:lnTo>
                    <a:pt x="22" y="1"/>
                  </a:lnTo>
                  <a:cubicBezTo>
                    <a:pt x="22" y="1"/>
                    <a:pt x="22" y="1"/>
                    <a:pt x="22" y="1"/>
                  </a:cubicBezTo>
                  <a:close/>
                  <a:moveTo>
                    <a:pt x="22" y="1"/>
                  </a:moveTo>
                  <a:lnTo>
                    <a:pt x="22" y="1"/>
                  </a:lnTo>
                  <a:cubicBezTo>
                    <a:pt x="22" y="14"/>
                    <a:pt x="20" y="22"/>
                    <a:pt x="18" y="33"/>
                  </a:cubicBezTo>
                  <a:lnTo>
                    <a:pt x="1" y="5971"/>
                  </a:lnTo>
                  <a:cubicBezTo>
                    <a:pt x="5" y="5958"/>
                    <a:pt x="5" y="5948"/>
                    <a:pt x="7" y="5937"/>
                  </a:cubicBezTo>
                  <a:lnTo>
                    <a:pt x="22"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5"/>
            <p:cNvSpPr/>
            <p:nvPr/>
          </p:nvSpPr>
          <p:spPr>
            <a:xfrm flipH="1">
              <a:off x="7822413" y="2507679"/>
              <a:ext cx="450" cy="103298"/>
            </a:xfrm>
            <a:custGeom>
              <a:avLst/>
              <a:gdLst/>
              <a:ahLst/>
              <a:cxnLst/>
              <a:rect l="l" t="t" r="r" b="b"/>
              <a:pathLst>
                <a:path w="26" h="5971" extrusionOk="0">
                  <a:moveTo>
                    <a:pt x="26" y="1"/>
                  </a:moveTo>
                  <a:lnTo>
                    <a:pt x="26" y="1"/>
                  </a:lnTo>
                  <a:lnTo>
                    <a:pt x="26" y="1"/>
                  </a:lnTo>
                  <a:cubicBezTo>
                    <a:pt x="26" y="1"/>
                    <a:pt x="26" y="1"/>
                    <a:pt x="26" y="1"/>
                  </a:cubicBezTo>
                  <a:close/>
                  <a:moveTo>
                    <a:pt x="26" y="1"/>
                  </a:moveTo>
                  <a:lnTo>
                    <a:pt x="26" y="1"/>
                  </a:lnTo>
                  <a:cubicBezTo>
                    <a:pt x="26" y="14"/>
                    <a:pt x="22" y="24"/>
                    <a:pt x="17" y="37"/>
                  </a:cubicBezTo>
                  <a:lnTo>
                    <a:pt x="0" y="5971"/>
                  </a:lnTo>
                  <a:cubicBezTo>
                    <a:pt x="5" y="5960"/>
                    <a:pt x="7" y="5952"/>
                    <a:pt x="9" y="5939"/>
                  </a:cubicBezTo>
                  <a:lnTo>
                    <a:pt x="26"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5"/>
            <p:cNvSpPr/>
            <p:nvPr/>
          </p:nvSpPr>
          <p:spPr>
            <a:xfrm flipH="1">
              <a:off x="7822551" y="2508302"/>
              <a:ext cx="605" cy="103281"/>
            </a:xfrm>
            <a:custGeom>
              <a:avLst/>
              <a:gdLst/>
              <a:ahLst/>
              <a:cxnLst/>
              <a:rect l="l" t="t" r="r" b="b"/>
              <a:pathLst>
                <a:path w="35" h="5970" extrusionOk="0">
                  <a:moveTo>
                    <a:pt x="34" y="1"/>
                  </a:moveTo>
                  <a:cubicBezTo>
                    <a:pt x="30" y="14"/>
                    <a:pt x="24" y="22"/>
                    <a:pt x="17" y="35"/>
                  </a:cubicBezTo>
                  <a:lnTo>
                    <a:pt x="0" y="5969"/>
                  </a:lnTo>
                  <a:cubicBezTo>
                    <a:pt x="7" y="5961"/>
                    <a:pt x="11" y="5948"/>
                    <a:pt x="17" y="5935"/>
                  </a:cubicBezTo>
                  <a:lnTo>
                    <a:pt x="34"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5"/>
            <p:cNvSpPr/>
            <p:nvPr/>
          </p:nvSpPr>
          <p:spPr>
            <a:xfrm flipH="1">
              <a:off x="7822845" y="2508908"/>
              <a:ext cx="727" cy="103298"/>
            </a:xfrm>
            <a:custGeom>
              <a:avLst/>
              <a:gdLst/>
              <a:ahLst/>
              <a:cxnLst/>
              <a:rect l="l" t="t" r="r" b="b"/>
              <a:pathLst>
                <a:path w="42" h="5971" extrusionOk="0">
                  <a:moveTo>
                    <a:pt x="41" y="0"/>
                  </a:moveTo>
                  <a:cubicBezTo>
                    <a:pt x="35" y="11"/>
                    <a:pt x="26" y="28"/>
                    <a:pt x="18" y="34"/>
                  </a:cubicBezTo>
                  <a:lnTo>
                    <a:pt x="1" y="5970"/>
                  </a:lnTo>
                  <a:cubicBezTo>
                    <a:pt x="9" y="5958"/>
                    <a:pt x="18" y="5947"/>
                    <a:pt x="24" y="5934"/>
                  </a:cubicBezTo>
                  <a:lnTo>
                    <a:pt x="41"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p:nvPr/>
          </p:nvSpPr>
          <p:spPr>
            <a:xfrm flipH="1">
              <a:off x="7823260" y="2509496"/>
              <a:ext cx="969" cy="103454"/>
            </a:xfrm>
            <a:custGeom>
              <a:avLst/>
              <a:gdLst/>
              <a:ahLst/>
              <a:cxnLst/>
              <a:rect l="l" t="t" r="r" b="b"/>
              <a:pathLst>
                <a:path w="56" h="5980" extrusionOk="0">
                  <a:moveTo>
                    <a:pt x="56" y="0"/>
                  </a:moveTo>
                  <a:cubicBezTo>
                    <a:pt x="45" y="15"/>
                    <a:pt x="32" y="28"/>
                    <a:pt x="17" y="41"/>
                  </a:cubicBezTo>
                  <a:lnTo>
                    <a:pt x="0" y="5979"/>
                  </a:lnTo>
                  <a:cubicBezTo>
                    <a:pt x="17" y="5966"/>
                    <a:pt x="28" y="5954"/>
                    <a:pt x="39" y="5936"/>
                  </a:cubicBezTo>
                  <a:lnTo>
                    <a:pt x="56"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5"/>
            <p:cNvSpPr/>
            <p:nvPr/>
          </p:nvSpPr>
          <p:spPr>
            <a:xfrm flipH="1">
              <a:off x="7823918" y="2510188"/>
              <a:ext cx="1643" cy="103713"/>
            </a:xfrm>
            <a:custGeom>
              <a:avLst/>
              <a:gdLst/>
              <a:ahLst/>
              <a:cxnLst/>
              <a:rect l="l" t="t" r="r" b="b"/>
              <a:pathLst>
                <a:path w="95" h="5995" extrusionOk="0">
                  <a:moveTo>
                    <a:pt x="94" y="1"/>
                  </a:moveTo>
                  <a:lnTo>
                    <a:pt x="94" y="1"/>
                  </a:lnTo>
                  <a:cubicBezTo>
                    <a:pt x="73" y="20"/>
                    <a:pt x="47" y="41"/>
                    <a:pt x="18" y="56"/>
                  </a:cubicBezTo>
                  <a:lnTo>
                    <a:pt x="0" y="5995"/>
                  </a:lnTo>
                  <a:cubicBezTo>
                    <a:pt x="32" y="5978"/>
                    <a:pt x="56" y="5958"/>
                    <a:pt x="77" y="5939"/>
                  </a:cubicBezTo>
                  <a:lnTo>
                    <a:pt x="94"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flipH="1">
              <a:off x="7825250" y="2511157"/>
              <a:ext cx="2630" cy="103817"/>
            </a:xfrm>
            <a:custGeom>
              <a:avLst/>
              <a:gdLst/>
              <a:ahLst/>
              <a:cxnLst/>
              <a:rect l="l" t="t" r="r" b="b"/>
              <a:pathLst>
                <a:path w="152" h="6001" extrusionOk="0">
                  <a:moveTo>
                    <a:pt x="152" y="0"/>
                  </a:moveTo>
                  <a:cubicBezTo>
                    <a:pt x="149" y="5"/>
                    <a:pt x="147" y="7"/>
                    <a:pt x="145" y="7"/>
                  </a:cubicBezTo>
                  <a:cubicBezTo>
                    <a:pt x="105" y="30"/>
                    <a:pt x="60" y="49"/>
                    <a:pt x="15" y="67"/>
                  </a:cubicBezTo>
                  <a:lnTo>
                    <a:pt x="0" y="6001"/>
                  </a:lnTo>
                  <a:cubicBezTo>
                    <a:pt x="45" y="5983"/>
                    <a:pt x="90" y="5964"/>
                    <a:pt x="128" y="5941"/>
                  </a:cubicBezTo>
                  <a:cubicBezTo>
                    <a:pt x="132" y="5941"/>
                    <a:pt x="132" y="5939"/>
                    <a:pt x="134" y="5939"/>
                  </a:cubicBezTo>
                  <a:lnTo>
                    <a:pt x="152"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5"/>
            <p:cNvSpPr/>
            <p:nvPr/>
          </p:nvSpPr>
          <p:spPr>
            <a:xfrm flipH="1">
              <a:off x="7827620" y="2512264"/>
              <a:ext cx="2266" cy="103194"/>
            </a:xfrm>
            <a:custGeom>
              <a:avLst/>
              <a:gdLst/>
              <a:ahLst/>
              <a:cxnLst/>
              <a:rect l="l" t="t" r="r" b="b"/>
              <a:pathLst>
                <a:path w="131" h="5965" extrusionOk="0">
                  <a:moveTo>
                    <a:pt x="131" y="0"/>
                  </a:moveTo>
                  <a:cubicBezTo>
                    <a:pt x="95" y="11"/>
                    <a:pt x="56" y="24"/>
                    <a:pt x="18" y="30"/>
                  </a:cubicBezTo>
                  <a:lnTo>
                    <a:pt x="1" y="5964"/>
                  </a:lnTo>
                  <a:cubicBezTo>
                    <a:pt x="41" y="5958"/>
                    <a:pt x="80" y="5947"/>
                    <a:pt x="116" y="5934"/>
                  </a:cubicBezTo>
                  <a:lnTo>
                    <a:pt x="131"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5"/>
            <p:cNvSpPr/>
            <p:nvPr/>
          </p:nvSpPr>
          <p:spPr>
            <a:xfrm flipH="1">
              <a:off x="7829575" y="2512783"/>
              <a:ext cx="1643" cy="102849"/>
            </a:xfrm>
            <a:custGeom>
              <a:avLst/>
              <a:gdLst/>
              <a:ahLst/>
              <a:cxnLst/>
              <a:rect l="l" t="t" r="r" b="b"/>
              <a:pathLst>
                <a:path w="95" h="5945" extrusionOk="0">
                  <a:moveTo>
                    <a:pt x="95" y="0"/>
                  </a:moveTo>
                  <a:cubicBezTo>
                    <a:pt x="69" y="5"/>
                    <a:pt x="44" y="7"/>
                    <a:pt x="18" y="11"/>
                  </a:cubicBezTo>
                  <a:lnTo>
                    <a:pt x="1" y="5945"/>
                  </a:lnTo>
                  <a:cubicBezTo>
                    <a:pt x="27" y="5941"/>
                    <a:pt x="52" y="5941"/>
                    <a:pt x="78" y="5934"/>
                  </a:cubicBezTo>
                  <a:lnTo>
                    <a:pt x="95"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5"/>
            <p:cNvSpPr/>
            <p:nvPr/>
          </p:nvSpPr>
          <p:spPr>
            <a:xfrm flipH="1">
              <a:off x="7830855" y="2512956"/>
              <a:ext cx="1505" cy="102762"/>
            </a:xfrm>
            <a:custGeom>
              <a:avLst/>
              <a:gdLst/>
              <a:ahLst/>
              <a:cxnLst/>
              <a:rect l="l" t="t" r="r" b="b"/>
              <a:pathLst>
                <a:path w="87" h="5940" extrusionOk="0">
                  <a:moveTo>
                    <a:pt x="86" y="1"/>
                  </a:moveTo>
                  <a:cubicBezTo>
                    <a:pt x="63" y="1"/>
                    <a:pt x="39" y="3"/>
                    <a:pt x="16" y="3"/>
                  </a:cubicBezTo>
                  <a:lnTo>
                    <a:pt x="1" y="5939"/>
                  </a:lnTo>
                  <a:cubicBezTo>
                    <a:pt x="24" y="5939"/>
                    <a:pt x="46" y="5937"/>
                    <a:pt x="67" y="5935"/>
                  </a:cubicBezTo>
                  <a:lnTo>
                    <a:pt x="86"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5"/>
            <p:cNvSpPr/>
            <p:nvPr/>
          </p:nvSpPr>
          <p:spPr>
            <a:xfrm flipH="1">
              <a:off x="7832083" y="2513008"/>
              <a:ext cx="1315" cy="102745"/>
            </a:xfrm>
            <a:custGeom>
              <a:avLst/>
              <a:gdLst/>
              <a:ahLst/>
              <a:cxnLst/>
              <a:rect l="l" t="t" r="r" b="b"/>
              <a:pathLst>
                <a:path w="76" h="5939" extrusionOk="0">
                  <a:moveTo>
                    <a:pt x="76" y="0"/>
                  </a:moveTo>
                  <a:lnTo>
                    <a:pt x="76" y="0"/>
                  </a:lnTo>
                  <a:cubicBezTo>
                    <a:pt x="56" y="4"/>
                    <a:pt x="35" y="4"/>
                    <a:pt x="16" y="4"/>
                  </a:cubicBezTo>
                  <a:lnTo>
                    <a:pt x="1" y="5938"/>
                  </a:lnTo>
                  <a:lnTo>
                    <a:pt x="61" y="5938"/>
                  </a:lnTo>
                  <a:lnTo>
                    <a:pt x="76"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p:nvPr/>
          </p:nvSpPr>
          <p:spPr>
            <a:xfrm flipH="1">
              <a:off x="7833121" y="2512956"/>
              <a:ext cx="1298" cy="102797"/>
            </a:xfrm>
            <a:custGeom>
              <a:avLst/>
              <a:gdLst/>
              <a:ahLst/>
              <a:cxnLst/>
              <a:rect l="l" t="t" r="r" b="b"/>
              <a:pathLst>
                <a:path w="75" h="5942" extrusionOk="0">
                  <a:moveTo>
                    <a:pt x="15" y="1"/>
                  </a:moveTo>
                  <a:lnTo>
                    <a:pt x="0" y="5935"/>
                  </a:lnTo>
                  <a:cubicBezTo>
                    <a:pt x="19" y="5937"/>
                    <a:pt x="36" y="5941"/>
                    <a:pt x="60" y="5941"/>
                  </a:cubicBezTo>
                  <a:lnTo>
                    <a:pt x="75" y="7"/>
                  </a:lnTo>
                  <a:cubicBezTo>
                    <a:pt x="56" y="3"/>
                    <a:pt x="34" y="3"/>
                    <a:pt x="15"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5"/>
            <p:cNvSpPr/>
            <p:nvPr/>
          </p:nvSpPr>
          <p:spPr>
            <a:xfrm flipH="1">
              <a:off x="7834142" y="2512818"/>
              <a:ext cx="1315" cy="102814"/>
            </a:xfrm>
            <a:custGeom>
              <a:avLst/>
              <a:gdLst/>
              <a:ahLst/>
              <a:cxnLst/>
              <a:rect l="l" t="t" r="r" b="b"/>
              <a:pathLst>
                <a:path w="76" h="5943" extrusionOk="0">
                  <a:moveTo>
                    <a:pt x="15" y="0"/>
                  </a:moveTo>
                  <a:lnTo>
                    <a:pt x="0" y="5939"/>
                  </a:lnTo>
                  <a:cubicBezTo>
                    <a:pt x="20" y="5939"/>
                    <a:pt x="39" y="5943"/>
                    <a:pt x="60" y="5943"/>
                  </a:cubicBezTo>
                  <a:lnTo>
                    <a:pt x="75" y="9"/>
                  </a:lnTo>
                  <a:lnTo>
                    <a:pt x="75" y="7"/>
                  </a:lnTo>
                  <a:cubicBezTo>
                    <a:pt x="56" y="7"/>
                    <a:pt x="37" y="5"/>
                    <a:pt x="15"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5"/>
            <p:cNvSpPr/>
            <p:nvPr/>
          </p:nvSpPr>
          <p:spPr>
            <a:xfrm flipH="1">
              <a:off x="7835180" y="2512662"/>
              <a:ext cx="1315" cy="102900"/>
            </a:xfrm>
            <a:custGeom>
              <a:avLst/>
              <a:gdLst/>
              <a:ahLst/>
              <a:cxnLst/>
              <a:rect l="l" t="t" r="r" b="b"/>
              <a:pathLst>
                <a:path w="76" h="5948" extrusionOk="0">
                  <a:moveTo>
                    <a:pt x="18" y="1"/>
                  </a:moveTo>
                  <a:lnTo>
                    <a:pt x="1" y="5935"/>
                  </a:lnTo>
                  <a:cubicBezTo>
                    <a:pt x="22" y="5941"/>
                    <a:pt x="41" y="5946"/>
                    <a:pt x="60" y="5948"/>
                  </a:cubicBezTo>
                  <a:lnTo>
                    <a:pt x="75" y="12"/>
                  </a:lnTo>
                  <a:cubicBezTo>
                    <a:pt x="56" y="7"/>
                    <a:pt x="37" y="5"/>
                    <a:pt x="18"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5"/>
            <p:cNvSpPr/>
            <p:nvPr/>
          </p:nvSpPr>
          <p:spPr>
            <a:xfrm flipH="1">
              <a:off x="7836184" y="2512402"/>
              <a:ext cx="1384" cy="102935"/>
            </a:xfrm>
            <a:custGeom>
              <a:avLst/>
              <a:gdLst/>
              <a:ahLst/>
              <a:cxnLst/>
              <a:rect l="l" t="t" r="r" b="b"/>
              <a:pathLst>
                <a:path w="80" h="5950" extrusionOk="0">
                  <a:moveTo>
                    <a:pt x="18" y="1"/>
                  </a:moveTo>
                  <a:lnTo>
                    <a:pt x="1" y="5937"/>
                  </a:lnTo>
                  <a:cubicBezTo>
                    <a:pt x="20" y="5943"/>
                    <a:pt x="43" y="5948"/>
                    <a:pt x="63" y="5950"/>
                  </a:cubicBezTo>
                  <a:lnTo>
                    <a:pt x="80" y="16"/>
                  </a:lnTo>
                  <a:cubicBezTo>
                    <a:pt x="58" y="9"/>
                    <a:pt x="37" y="7"/>
                    <a:pt x="18"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5"/>
            <p:cNvSpPr/>
            <p:nvPr/>
          </p:nvSpPr>
          <p:spPr>
            <a:xfrm flipH="1">
              <a:off x="7837256" y="2512004"/>
              <a:ext cx="1557" cy="103125"/>
            </a:xfrm>
            <a:custGeom>
              <a:avLst/>
              <a:gdLst/>
              <a:ahLst/>
              <a:cxnLst/>
              <a:rect l="l" t="t" r="r" b="b"/>
              <a:pathLst>
                <a:path w="90" h="5961" extrusionOk="0">
                  <a:moveTo>
                    <a:pt x="17" y="0"/>
                  </a:moveTo>
                  <a:lnTo>
                    <a:pt x="0" y="5934"/>
                  </a:lnTo>
                  <a:cubicBezTo>
                    <a:pt x="24" y="5947"/>
                    <a:pt x="49" y="5949"/>
                    <a:pt x="73" y="5960"/>
                  </a:cubicBezTo>
                  <a:lnTo>
                    <a:pt x="90" y="22"/>
                  </a:lnTo>
                  <a:cubicBezTo>
                    <a:pt x="64" y="15"/>
                    <a:pt x="41" y="7"/>
                    <a:pt x="17"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5"/>
            <p:cNvSpPr/>
            <p:nvPr/>
          </p:nvSpPr>
          <p:spPr>
            <a:xfrm flipH="1">
              <a:off x="7838502" y="2506953"/>
              <a:ext cx="4861" cy="107727"/>
            </a:xfrm>
            <a:custGeom>
              <a:avLst/>
              <a:gdLst/>
              <a:ahLst/>
              <a:cxnLst/>
              <a:rect l="l" t="t" r="r" b="b"/>
              <a:pathLst>
                <a:path w="281" h="6227" extrusionOk="0">
                  <a:moveTo>
                    <a:pt x="18" y="0"/>
                  </a:moveTo>
                  <a:cubicBezTo>
                    <a:pt x="18" y="3"/>
                    <a:pt x="18" y="6"/>
                    <a:pt x="18" y="8"/>
                  </a:cubicBezTo>
                  <a:lnTo>
                    <a:pt x="18" y="8"/>
                  </a:lnTo>
                  <a:lnTo>
                    <a:pt x="18" y="0"/>
                  </a:lnTo>
                  <a:close/>
                  <a:moveTo>
                    <a:pt x="18" y="8"/>
                  </a:moveTo>
                  <a:lnTo>
                    <a:pt x="1" y="5938"/>
                  </a:lnTo>
                  <a:cubicBezTo>
                    <a:pt x="1" y="6026"/>
                    <a:pt x="58" y="6120"/>
                    <a:pt x="178" y="6184"/>
                  </a:cubicBezTo>
                  <a:cubicBezTo>
                    <a:pt x="203" y="6201"/>
                    <a:pt x="231" y="6216"/>
                    <a:pt x="261" y="6226"/>
                  </a:cubicBezTo>
                  <a:lnTo>
                    <a:pt x="280" y="292"/>
                  </a:lnTo>
                  <a:cubicBezTo>
                    <a:pt x="248" y="280"/>
                    <a:pt x="220" y="267"/>
                    <a:pt x="195" y="250"/>
                  </a:cubicBezTo>
                  <a:cubicBezTo>
                    <a:pt x="79" y="184"/>
                    <a:pt x="19" y="97"/>
                    <a:pt x="18" y="8"/>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5"/>
            <p:cNvSpPr/>
            <p:nvPr/>
          </p:nvSpPr>
          <p:spPr>
            <a:xfrm flipH="1">
              <a:off x="7821306" y="2501002"/>
              <a:ext cx="22801" cy="12058"/>
            </a:xfrm>
            <a:custGeom>
              <a:avLst/>
              <a:gdLst/>
              <a:ahLst/>
              <a:cxnLst/>
              <a:rect l="l" t="t" r="r" b="b"/>
              <a:pathLst>
                <a:path w="1318" h="697" extrusionOk="0">
                  <a:moveTo>
                    <a:pt x="657" y="0"/>
                  </a:moveTo>
                  <a:cubicBezTo>
                    <a:pt x="503" y="0"/>
                    <a:pt x="350" y="34"/>
                    <a:pt x="234" y="103"/>
                  </a:cubicBezTo>
                  <a:cubicBezTo>
                    <a:pt x="1" y="237"/>
                    <a:pt x="1" y="457"/>
                    <a:pt x="238" y="594"/>
                  </a:cubicBezTo>
                  <a:cubicBezTo>
                    <a:pt x="355" y="662"/>
                    <a:pt x="508" y="696"/>
                    <a:pt x="661" y="696"/>
                  </a:cubicBezTo>
                  <a:cubicBezTo>
                    <a:pt x="814" y="696"/>
                    <a:pt x="967" y="662"/>
                    <a:pt x="1083" y="594"/>
                  </a:cubicBezTo>
                  <a:cubicBezTo>
                    <a:pt x="1318" y="457"/>
                    <a:pt x="1318" y="237"/>
                    <a:pt x="1083" y="103"/>
                  </a:cubicBezTo>
                  <a:cubicBezTo>
                    <a:pt x="965" y="34"/>
                    <a:pt x="810" y="0"/>
                    <a:pt x="657" y="0"/>
                  </a:cubicBezTo>
                  <a:close/>
                </a:path>
              </a:pathLst>
            </a:custGeom>
            <a:solidFill>
              <a:srgbClr val="6E9C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5"/>
            <p:cNvSpPr/>
            <p:nvPr/>
          </p:nvSpPr>
          <p:spPr>
            <a:xfrm flipH="1">
              <a:off x="7552619" y="2448375"/>
              <a:ext cx="21020" cy="108748"/>
            </a:xfrm>
            <a:custGeom>
              <a:avLst/>
              <a:gdLst/>
              <a:ahLst/>
              <a:cxnLst/>
              <a:rect l="l" t="t" r="r" b="b"/>
              <a:pathLst>
                <a:path w="1215" h="6286" extrusionOk="0">
                  <a:moveTo>
                    <a:pt x="1215" y="3"/>
                  </a:moveTo>
                  <a:lnTo>
                    <a:pt x="1215" y="4"/>
                  </a:lnTo>
                  <a:lnTo>
                    <a:pt x="1215" y="4"/>
                  </a:lnTo>
                  <a:cubicBezTo>
                    <a:pt x="1215" y="3"/>
                    <a:pt x="1215" y="3"/>
                    <a:pt x="1215" y="3"/>
                  </a:cubicBezTo>
                  <a:close/>
                  <a:moveTo>
                    <a:pt x="15" y="1"/>
                  </a:moveTo>
                  <a:lnTo>
                    <a:pt x="0" y="5937"/>
                  </a:lnTo>
                  <a:cubicBezTo>
                    <a:pt x="0" y="6029"/>
                    <a:pt x="56" y="6112"/>
                    <a:pt x="177" y="6184"/>
                  </a:cubicBezTo>
                  <a:cubicBezTo>
                    <a:pt x="294" y="6252"/>
                    <a:pt x="447" y="6285"/>
                    <a:pt x="600" y="6285"/>
                  </a:cubicBezTo>
                  <a:cubicBezTo>
                    <a:pt x="754" y="6285"/>
                    <a:pt x="907" y="6252"/>
                    <a:pt x="1025" y="6184"/>
                  </a:cubicBezTo>
                  <a:cubicBezTo>
                    <a:pt x="1140" y="6112"/>
                    <a:pt x="1198" y="6029"/>
                    <a:pt x="1198" y="5937"/>
                  </a:cubicBezTo>
                  <a:lnTo>
                    <a:pt x="1215" y="4"/>
                  </a:lnTo>
                  <a:lnTo>
                    <a:pt x="1215" y="4"/>
                  </a:lnTo>
                  <a:cubicBezTo>
                    <a:pt x="1214" y="91"/>
                    <a:pt x="1155" y="182"/>
                    <a:pt x="1042" y="250"/>
                  </a:cubicBezTo>
                  <a:cubicBezTo>
                    <a:pt x="923" y="318"/>
                    <a:pt x="770" y="351"/>
                    <a:pt x="617" y="351"/>
                  </a:cubicBezTo>
                  <a:cubicBezTo>
                    <a:pt x="464" y="351"/>
                    <a:pt x="311" y="318"/>
                    <a:pt x="192" y="250"/>
                  </a:cubicBezTo>
                  <a:cubicBezTo>
                    <a:pt x="75" y="182"/>
                    <a:pt x="15" y="90"/>
                    <a:pt x="15" y="1"/>
                  </a:cubicBezTo>
                  <a:close/>
                </a:path>
              </a:pathLst>
            </a:custGeom>
            <a:solidFill>
              <a:srgbClr val="6E9C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5"/>
            <p:cNvSpPr/>
            <p:nvPr/>
          </p:nvSpPr>
          <p:spPr>
            <a:xfrm flipH="1">
              <a:off x="7552619" y="2448410"/>
              <a:ext cx="311" cy="102797"/>
            </a:xfrm>
            <a:custGeom>
              <a:avLst/>
              <a:gdLst/>
              <a:ahLst/>
              <a:cxnLst/>
              <a:rect l="l" t="t" r="r" b="b"/>
              <a:pathLst>
                <a:path w="18" h="5942" extrusionOk="0">
                  <a:moveTo>
                    <a:pt x="18" y="1"/>
                  </a:moveTo>
                  <a:lnTo>
                    <a:pt x="1" y="5935"/>
                  </a:lnTo>
                  <a:lnTo>
                    <a:pt x="1" y="5941"/>
                  </a:lnTo>
                  <a:lnTo>
                    <a:pt x="18" y="7"/>
                  </a:lnTo>
                  <a:lnTo>
                    <a:pt x="18"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5"/>
            <p:cNvSpPr/>
            <p:nvPr/>
          </p:nvSpPr>
          <p:spPr>
            <a:xfrm flipH="1">
              <a:off x="7552619" y="2448531"/>
              <a:ext cx="311" cy="103298"/>
            </a:xfrm>
            <a:custGeom>
              <a:avLst/>
              <a:gdLst/>
              <a:ahLst/>
              <a:cxnLst/>
              <a:rect l="l" t="t" r="r" b="b"/>
              <a:pathLst>
                <a:path w="18" h="5971" extrusionOk="0">
                  <a:moveTo>
                    <a:pt x="18" y="0"/>
                  </a:moveTo>
                  <a:lnTo>
                    <a:pt x="18" y="7"/>
                  </a:lnTo>
                  <a:lnTo>
                    <a:pt x="18" y="7"/>
                  </a:lnTo>
                  <a:cubicBezTo>
                    <a:pt x="18" y="5"/>
                    <a:pt x="18" y="2"/>
                    <a:pt x="18" y="0"/>
                  </a:cubicBezTo>
                  <a:close/>
                  <a:moveTo>
                    <a:pt x="18" y="7"/>
                  </a:moveTo>
                  <a:lnTo>
                    <a:pt x="18" y="7"/>
                  </a:lnTo>
                  <a:cubicBezTo>
                    <a:pt x="18" y="16"/>
                    <a:pt x="17" y="26"/>
                    <a:pt x="16" y="34"/>
                  </a:cubicBezTo>
                  <a:lnTo>
                    <a:pt x="2" y="5681"/>
                  </a:lnTo>
                  <a:lnTo>
                    <a:pt x="18" y="7"/>
                  </a:lnTo>
                  <a:close/>
                  <a:moveTo>
                    <a:pt x="2" y="5681"/>
                  </a:moveTo>
                  <a:lnTo>
                    <a:pt x="1" y="5934"/>
                  </a:lnTo>
                  <a:lnTo>
                    <a:pt x="1" y="5970"/>
                  </a:lnTo>
                  <a:lnTo>
                    <a:pt x="2" y="568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5"/>
            <p:cNvSpPr/>
            <p:nvPr/>
          </p:nvSpPr>
          <p:spPr>
            <a:xfrm flipH="1">
              <a:off x="7552654" y="2449084"/>
              <a:ext cx="502" cy="103298"/>
            </a:xfrm>
            <a:custGeom>
              <a:avLst/>
              <a:gdLst/>
              <a:ahLst/>
              <a:cxnLst/>
              <a:rect l="l" t="t" r="r" b="b"/>
              <a:pathLst>
                <a:path w="29" h="5971" extrusionOk="0">
                  <a:moveTo>
                    <a:pt x="29" y="0"/>
                  </a:moveTo>
                  <a:cubicBezTo>
                    <a:pt x="27" y="15"/>
                    <a:pt x="22" y="28"/>
                    <a:pt x="18" y="36"/>
                  </a:cubicBezTo>
                  <a:lnTo>
                    <a:pt x="1" y="5970"/>
                  </a:lnTo>
                  <a:cubicBezTo>
                    <a:pt x="7" y="5962"/>
                    <a:pt x="10" y="5951"/>
                    <a:pt x="14" y="5938"/>
                  </a:cubicBezTo>
                  <a:lnTo>
                    <a:pt x="29" y="2"/>
                  </a:lnTo>
                  <a:lnTo>
                    <a:pt x="29"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5"/>
            <p:cNvSpPr/>
            <p:nvPr/>
          </p:nvSpPr>
          <p:spPr>
            <a:xfrm flipH="1">
              <a:off x="7552827" y="2449707"/>
              <a:ext cx="623" cy="103298"/>
            </a:xfrm>
            <a:custGeom>
              <a:avLst/>
              <a:gdLst/>
              <a:ahLst/>
              <a:cxnLst/>
              <a:rect l="l" t="t" r="r" b="b"/>
              <a:pathLst>
                <a:path w="36" h="5971" extrusionOk="0">
                  <a:moveTo>
                    <a:pt x="35" y="0"/>
                  </a:moveTo>
                  <a:cubicBezTo>
                    <a:pt x="31" y="13"/>
                    <a:pt x="24" y="24"/>
                    <a:pt x="20" y="35"/>
                  </a:cubicBezTo>
                  <a:lnTo>
                    <a:pt x="1" y="5971"/>
                  </a:lnTo>
                  <a:cubicBezTo>
                    <a:pt x="12" y="5958"/>
                    <a:pt x="14" y="5947"/>
                    <a:pt x="18" y="5934"/>
                  </a:cubicBezTo>
                  <a:lnTo>
                    <a:pt x="35"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5"/>
            <p:cNvSpPr/>
            <p:nvPr/>
          </p:nvSpPr>
          <p:spPr>
            <a:xfrm flipH="1">
              <a:off x="7553086" y="2450261"/>
              <a:ext cx="727" cy="103385"/>
            </a:xfrm>
            <a:custGeom>
              <a:avLst/>
              <a:gdLst/>
              <a:ahLst/>
              <a:cxnLst/>
              <a:rect l="l" t="t" r="r" b="b"/>
              <a:pathLst>
                <a:path w="42" h="5976" extrusionOk="0">
                  <a:moveTo>
                    <a:pt x="41" y="0"/>
                  </a:moveTo>
                  <a:lnTo>
                    <a:pt x="41" y="3"/>
                  </a:lnTo>
                  <a:lnTo>
                    <a:pt x="41" y="3"/>
                  </a:lnTo>
                  <a:cubicBezTo>
                    <a:pt x="41" y="3"/>
                    <a:pt x="41" y="3"/>
                    <a:pt x="41" y="3"/>
                  </a:cubicBezTo>
                  <a:lnTo>
                    <a:pt x="41" y="0"/>
                  </a:lnTo>
                  <a:close/>
                  <a:moveTo>
                    <a:pt x="41" y="3"/>
                  </a:moveTo>
                  <a:cubicBezTo>
                    <a:pt x="33" y="15"/>
                    <a:pt x="26" y="28"/>
                    <a:pt x="15" y="41"/>
                  </a:cubicBezTo>
                  <a:lnTo>
                    <a:pt x="1" y="5975"/>
                  </a:lnTo>
                  <a:cubicBezTo>
                    <a:pt x="9" y="5964"/>
                    <a:pt x="15" y="5947"/>
                    <a:pt x="22" y="5939"/>
                  </a:cubicBezTo>
                  <a:lnTo>
                    <a:pt x="41" y="3"/>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5"/>
            <p:cNvSpPr/>
            <p:nvPr/>
          </p:nvSpPr>
          <p:spPr>
            <a:xfrm flipH="1">
              <a:off x="7553536" y="2450918"/>
              <a:ext cx="986" cy="103385"/>
            </a:xfrm>
            <a:custGeom>
              <a:avLst/>
              <a:gdLst/>
              <a:ahLst/>
              <a:cxnLst/>
              <a:rect l="l" t="t" r="r" b="b"/>
              <a:pathLst>
                <a:path w="57" h="5976" extrusionOk="0">
                  <a:moveTo>
                    <a:pt x="56" y="1"/>
                  </a:moveTo>
                  <a:cubicBezTo>
                    <a:pt x="48" y="12"/>
                    <a:pt x="31" y="29"/>
                    <a:pt x="18" y="41"/>
                  </a:cubicBezTo>
                  <a:lnTo>
                    <a:pt x="1" y="5975"/>
                  </a:lnTo>
                  <a:cubicBezTo>
                    <a:pt x="16" y="5965"/>
                    <a:pt x="31" y="5950"/>
                    <a:pt x="42" y="5937"/>
                  </a:cubicBezTo>
                  <a:lnTo>
                    <a:pt x="56" y="3"/>
                  </a:lnTo>
                  <a:lnTo>
                    <a:pt x="56"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5"/>
            <p:cNvSpPr/>
            <p:nvPr/>
          </p:nvSpPr>
          <p:spPr>
            <a:xfrm flipH="1">
              <a:off x="7554194" y="2451627"/>
              <a:ext cx="1609" cy="103679"/>
            </a:xfrm>
            <a:custGeom>
              <a:avLst/>
              <a:gdLst/>
              <a:ahLst/>
              <a:cxnLst/>
              <a:rect l="l" t="t" r="r" b="b"/>
              <a:pathLst>
                <a:path w="93" h="5993" extrusionOk="0">
                  <a:moveTo>
                    <a:pt x="92" y="0"/>
                  </a:moveTo>
                  <a:lnTo>
                    <a:pt x="92" y="0"/>
                  </a:lnTo>
                  <a:cubicBezTo>
                    <a:pt x="71" y="20"/>
                    <a:pt x="45" y="39"/>
                    <a:pt x="17" y="58"/>
                  </a:cubicBezTo>
                  <a:lnTo>
                    <a:pt x="0" y="5992"/>
                  </a:lnTo>
                  <a:cubicBezTo>
                    <a:pt x="30" y="5977"/>
                    <a:pt x="54" y="5958"/>
                    <a:pt x="77" y="5934"/>
                  </a:cubicBezTo>
                  <a:lnTo>
                    <a:pt x="92"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p:nvPr/>
          </p:nvSpPr>
          <p:spPr>
            <a:xfrm flipH="1">
              <a:off x="7555491" y="2452631"/>
              <a:ext cx="2716" cy="103748"/>
            </a:xfrm>
            <a:custGeom>
              <a:avLst/>
              <a:gdLst/>
              <a:ahLst/>
              <a:cxnLst/>
              <a:rect l="l" t="t" r="r" b="b"/>
              <a:pathLst>
                <a:path w="157" h="5997" extrusionOk="0">
                  <a:moveTo>
                    <a:pt x="156" y="0"/>
                  </a:moveTo>
                  <a:lnTo>
                    <a:pt x="156" y="0"/>
                  </a:lnTo>
                  <a:cubicBezTo>
                    <a:pt x="154" y="0"/>
                    <a:pt x="152" y="2"/>
                    <a:pt x="150" y="4"/>
                  </a:cubicBezTo>
                  <a:cubicBezTo>
                    <a:pt x="107" y="26"/>
                    <a:pt x="62" y="47"/>
                    <a:pt x="15" y="60"/>
                  </a:cubicBezTo>
                  <a:lnTo>
                    <a:pt x="1" y="5996"/>
                  </a:lnTo>
                  <a:cubicBezTo>
                    <a:pt x="47" y="5979"/>
                    <a:pt x="92" y="5960"/>
                    <a:pt x="133" y="5938"/>
                  </a:cubicBezTo>
                  <a:cubicBezTo>
                    <a:pt x="133" y="5938"/>
                    <a:pt x="135" y="5934"/>
                    <a:pt x="139" y="5934"/>
                  </a:cubicBezTo>
                  <a:lnTo>
                    <a:pt x="156"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5"/>
            <p:cNvSpPr/>
            <p:nvPr/>
          </p:nvSpPr>
          <p:spPr>
            <a:xfrm flipH="1">
              <a:off x="7557930" y="2453617"/>
              <a:ext cx="2266" cy="103264"/>
            </a:xfrm>
            <a:custGeom>
              <a:avLst/>
              <a:gdLst/>
              <a:ahLst/>
              <a:cxnLst/>
              <a:rect l="l" t="t" r="r" b="b"/>
              <a:pathLst>
                <a:path w="131" h="5969" extrusionOk="0">
                  <a:moveTo>
                    <a:pt x="130" y="1"/>
                  </a:moveTo>
                  <a:cubicBezTo>
                    <a:pt x="96" y="14"/>
                    <a:pt x="58" y="24"/>
                    <a:pt x="15" y="35"/>
                  </a:cubicBezTo>
                  <a:lnTo>
                    <a:pt x="0" y="5969"/>
                  </a:lnTo>
                  <a:cubicBezTo>
                    <a:pt x="39" y="5958"/>
                    <a:pt x="77" y="5952"/>
                    <a:pt x="116" y="5939"/>
                  </a:cubicBezTo>
                  <a:lnTo>
                    <a:pt x="130"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p:nvPr/>
          </p:nvSpPr>
          <p:spPr>
            <a:xfrm flipH="1">
              <a:off x="7559920" y="2454205"/>
              <a:ext cx="1609" cy="102831"/>
            </a:xfrm>
            <a:custGeom>
              <a:avLst/>
              <a:gdLst/>
              <a:ahLst/>
              <a:cxnLst/>
              <a:rect l="l" t="t" r="r" b="b"/>
              <a:pathLst>
                <a:path w="93" h="5944" extrusionOk="0">
                  <a:moveTo>
                    <a:pt x="92" y="1"/>
                  </a:moveTo>
                  <a:lnTo>
                    <a:pt x="92" y="1"/>
                  </a:lnTo>
                  <a:cubicBezTo>
                    <a:pt x="71" y="3"/>
                    <a:pt x="41" y="7"/>
                    <a:pt x="18" y="7"/>
                  </a:cubicBezTo>
                  <a:lnTo>
                    <a:pt x="0" y="5943"/>
                  </a:lnTo>
                  <a:cubicBezTo>
                    <a:pt x="26" y="5941"/>
                    <a:pt x="52" y="5937"/>
                    <a:pt x="77" y="5935"/>
                  </a:cubicBezTo>
                  <a:lnTo>
                    <a:pt x="92"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flipH="1">
              <a:off x="7561217" y="2454326"/>
              <a:ext cx="1453" cy="102814"/>
            </a:xfrm>
            <a:custGeom>
              <a:avLst/>
              <a:gdLst/>
              <a:ahLst/>
              <a:cxnLst/>
              <a:rect l="l" t="t" r="r" b="b"/>
              <a:pathLst>
                <a:path w="84" h="5943" extrusionOk="0">
                  <a:moveTo>
                    <a:pt x="84" y="0"/>
                  </a:moveTo>
                  <a:lnTo>
                    <a:pt x="84" y="0"/>
                  </a:lnTo>
                  <a:cubicBezTo>
                    <a:pt x="60" y="2"/>
                    <a:pt x="39" y="7"/>
                    <a:pt x="17" y="7"/>
                  </a:cubicBezTo>
                  <a:lnTo>
                    <a:pt x="0" y="5943"/>
                  </a:lnTo>
                  <a:cubicBezTo>
                    <a:pt x="22" y="5943"/>
                    <a:pt x="45" y="5941"/>
                    <a:pt x="66" y="5936"/>
                  </a:cubicBezTo>
                  <a:lnTo>
                    <a:pt x="84"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flipH="1">
              <a:off x="7562359" y="2454430"/>
              <a:ext cx="1349" cy="102710"/>
            </a:xfrm>
            <a:custGeom>
              <a:avLst/>
              <a:gdLst/>
              <a:ahLst/>
              <a:cxnLst/>
              <a:rect l="l" t="t" r="r" b="b"/>
              <a:pathLst>
                <a:path w="78" h="5937" extrusionOk="0">
                  <a:moveTo>
                    <a:pt x="15" y="1"/>
                  </a:moveTo>
                  <a:lnTo>
                    <a:pt x="0" y="5937"/>
                  </a:lnTo>
                  <a:lnTo>
                    <a:pt x="60" y="5937"/>
                  </a:lnTo>
                  <a:lnTo>
                    <a:pt x="77"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flipH="1">
              <a:off x="7563432" y="2454361"/>
              <a:ext cx="1315" cy="102779"/>
            </a:xfrm>
            <a:custGeom>
              <a:avLst/>
              <a:gdLst/>
              <a:ahLst/>
              <a:cxnLst/>
              <a:rect l="l" t="t" r="r" b="b"/>
              <a:pathLst>
                <a:path w="76" h="5941" extrusionOk="0">
                  <a:moveTo>
                    <a:pt x="16" y="0"/>
                  </a:moveTo>
                  <a:lnTo>
                    <a:pt x="1" y="5939"/>
                  </a:lnTo>
                  <a:cubicBezTo>
                    <a:pt x="20" y="5939"/>
                    <a:pt x="39" y="5941"/>
                    <a:pt x="60" y="5941"/>
                  </a:cubicBezTo>
                  <a:lnTo>
                    <a:pt x="75" y="5"/>
                  </a:lnTo>
                  <a:cubicBezTo>
                    <a:pt x="58" y="5"/>
                    <a:pt x="35" y="5"/>
                    <a:pt x="16"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5"/>
            <p:cNvSpPr/>
            <p:nvPr/>
          </p:nvSpPr>
          <p:spPr>
            <a:xfrm flipH="1">
              <a:off x="7564470" y="2454257"/>
              <a:ext cx="1263" cy="102849"/>
            </a:xfrm>
            <a:custGeom>
              <a:avLst/>
              <a:gdLst/>
              <a:ahLst/>
              <a:cxnLst/>
              <a:rect l="l" t="t" r="r" b="b"/>
              <a:pathLst>
                <a:path w="73" h="5945" extrusionOk="0">
                  <a:moveTo>
                    <a:pt x="15" y="0"/>
                  </a:moveTo>
                  <a:lnTo>
                    <a:pt x="0" y="5938"/>
                  </a:lnTo>
                  <a:cubicBezTo>
                    <a:pt x="19" y="5938"/>
                    <a:pt x="36" y="5940"/>
                    <a:pt x="58" y="5945"/>
                  </a:cubicBezTo>
                  <a:lnTo>
                    <a:pt x="73" y="6"/>
                  </a:lnTo>
                  <a:cubicBezTo>
                    <a:pt x="53" y="4"/>
                    <a:pt x="34" y="4"/>
                    <a:pt x="15"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5"/>
            <p:cNvSpPr/>
            <p:nvPr/>
          </p:nvSpPr>
          <p:spPr>
            <a:xfrm flipH="1">
              <a:off x="7565456" y="2454101"/>
              <a:ext cx="1315" cy="102900"/>
            </a:xfrm>
            <a:custGeom>
              <a:avLst/>
              <a:gdLst/>
              <a:ahLst/>
              <a:cxnLst/>
              <a:rect l="l" t="t" r="r" b="b"/>
              <a:pathLst>
                <a:path w="76" h="5948" extrusionOk="0">
                  <a:moveTo>
                    <a:pt x="17" y="0"/>
                  </a:moveTo>
                  <a:lnTo>
                    <a:pt x="0" y="5937"/>
                  </a:lnTo>
                  <a:cubicBezTo>
                    <a:pt x="17" y="5937"/>
                    <a:pt x="39" y="5943"/>
                    <a:pt x="60" y="5947"/>
                  </a:cubicBezTo>
                  <a:lnTo>
                    <a:pt x="75" y="9"/>
                  </a:lnTo>
                  <a:cubicBezTo>
                    <a:pt x="54" y="7"/>
                    <a:pt x="37" y="7"/>
                    <a:pt x="17"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flipH="1">
              <a:off x="7566459" y="2453876"/>
              <a:ext cx="1384" cy="102935"/>
            </a:xfrm>
            <a:custGeom>
              <a:avLst/>
              <a:gdLst/>
              <a:ahLst/>
              <a:cxnLst/>
              <a:rect l="l" t="t" r="r" b="b"/>
              <a:pathLst>
                <a:path w="80" h="5950" extrusionOk="0">
                  <a:moveTo>
                    <a:pt x="17" y="1"/>
                  </a:moveTo>
                  <a:lnTo>
                    <a:pt x="0" y="5935"/>
                  </a:lnTo>
                  <a:cubicBezTo>
                    <a:pt x="20" y="5937"/>
                    <a:pt x="43" y="5943"/>
                    <a:pt x="62" y="5950"/>
                  </a:cubicBezTo>
                  <a:lnTo>
                    <a:pt x="79" y="13"/>
                  </a:lnTo>
                  <a:cubicBezTo>
                    <a:pt x="56" y="5"/>
                    <a:pt x="37" y="3"/>
                    <a:pt x="17"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flipH="1">
              <a:off x="7567566" y="2453357"/>
              <a:ext cx="1540" cy="103194"/>
            </a:xfrm>
            <a:custGeom>
              <a:avLst/>
              <a:gdLst/>
              <a:ahLst/>
              <a:cxnLst/>
              <a:rect l="l" t="t" r="r" b="b"/>
              <a:pathLst>
                <a:path w="89" h="5965" extrusionOk="0">
                  <a:moveTo>
                    <a:pt x="16" y="1"/>
                  </a:moveTo>
                  <a:lnTo>
                    <a:pt x="1" y="5937"/>
                  </a:lnTo>
                  <a:cubicBezTo>
                    <a:pt x="22" y="5948"/>
                    <a:pt x="46" y="5958"/>
                    <a:pt x="73" y="5965"/>
                  </a:cubicBezTo>
                  <a:lnTo>
                    <a:pt x="88" y="31"/>
                  </a:lnTo>
                  <a:lnTo>
                    <a:pt x="88" y="29"/>
                  </a:lnTo>
                  <a:cubicBezTo>
                    <a:pt x="65" y="16"/>
                    <a:pt x="39" y="9"/>
                    <a:pt x="16"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flipH="1">
              <a:off x="7568829" y="2448375"/>
              <a:ext cx="4809" cy="107692"/>
            </a:xfrm>
            <a:custGeom>
              <a:avLst/>
              <a:gdLst/>
              <a:ahLst/>
              <a:cxnLst/>
              <a:rect l="l" t="t" r="r" b="b"/>
              <a:pathLst>
                <a:path w="278" h="6225" extrusionOk="0">
                  <a:moveTo>
                    <a:pt x="15" y="1"/>
                  </a:moveTo>
                  <a:lnTo>
                    <a:pt x="0" y="5937"/>
                  </a:lnTo>
                  <a:cubicBezTo>
                    <a:pt x="0" y="6029"/>
                    <a:pt x="56" y="6112"/>
                    <a:pt x="177" y="6184"/>
                  </a:cubicBezTo>
                  <a:cubicBezTo>
                    <a:pt x="203" y="6199"/>
                    <a:pt x="231" y="6212"/>
                    <a:pt x="263" y="6225"/>
                  </a:cubicBezTo>
                  <a:lnTo>
                    <a:pt x="278" y="289"/>
                  </a:lnTo>
                  <a:cubicBezTo>
                    <a:pt x="248" y="278"/>
                    <a:pt x="218" y="265"/>
                    <a:pt x="192" y="250"/>
                  </a:cubicBezTo>
                  <a:cubicBezTo>
                    <a:pt x="75" y="182"/>
                    <a:pt x="15" y="90"/>
                    <a:pt x="15"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flipH="1">
              <a:off x="7551547" y="2442424"/>
              <a:ext cx="22871" cy="12041"/>
            </a:xfrm>
            <a:custGeom>
              <a:avLst/>
              <a:gdLst/>
              <a:ahLst/>
              <a:cxnLst/>
              <a:rect l="l" t="t" r="r" b="b"/>
              <a:pathLst>
                <a:path w="1322" h="696" extrusionOk="0">
                  <a:moveTo>
                    <a:pt x="660" y="0"/>
                  </a:moveTo>
                  <a:cubicBezTo>
                    <a:pt x="506" y="0"/>
                    <a:pt x="353" y="34"/>
                    <a:pt x="235" y="101"/>
                  </a:cubicBezTo>
                  <a:cubicBezTo>
                    <a:pt x="0" y="238"/>
                    <a:pt x="3" y="458"/>
                    <a:pt x="237" y="594"/>
                  </a:cubicBezTo>
                  <a:cubicBezTo>
                    <a:pt x="356" y="662"/>
                    <a:pt x="509" y="695"/>
                    <a:pt x="662" y="695"/>
                  </a:cubicBezTo>
                  <a:cubicBezTo>
                    <a:pt x="815" y="695"/>
                    <a:pt x="968" y="662"/>
                    <a:pt x="1087" y="594"/>
                  </a:cubicBezTo>
                  <a:cubicBezTo>
                    <a:pt x="1322" y="456"/>
                    <a:pt x="1317" y="238"/>
                    <a:pt x="1087" y="101"/>
                  </a:cubicBezTo>
                  <a:cubicBezTo>
                    <a:pt x="967" y="34"/>
                    <a:pt x="813" y="0"/>
                    <a:pt x="660"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p:nvPr/>
          </p:nvSpPr>
          <p:spPr>
            <a:xfrm flipH="1">
              <a:off x="7525908" y="2278991"/>
              <a:ext cx="78646" cy="193881"/>
            </a:xfrm>
            <a:custGeom>
              <a:avLst/>
              <a:gdLst/>
              <a:ahLst/>
              <a:cxnLst/>
              <a:rect l="l" t="t" r="r" b="b"/>
              <a:pathLst>
                <a:path w="4546" h="11207" extrusionOk="0">
                  <a:moveTo>
                    <a:pt x="31" y="0"/>
                  </a:moveTo>
                  <a:cubicBezTo>
                    <a:pt x="31" y="2"/>
                    <a:pt x="31" y="4"/>
                    <a:pt x="31" y="6"/>
                  </a:cubicBezTo>
                  <a:lnTo>
                    <a:pt x="31" y="6"/>
                  </a:lnTo>
                  <a:lnTo>
                    <a:pt x="31" y="0"/>
                  </a:lnTo>
                  <a:close/>
                  <a:moveTo>
                    <a:pt x="4545" y="15"/>
                  </a:moveTo>
                  <a:lnTo>
                    <a:pt x="4545" y="17"/>
                  </a:lnTo>
                  <a:lnTo>
                    <a:pt x="4545" y="17"/>
                  </a:lnTo>
                  <a:cubicBezTo>
                    <a:pt x="4545" y="17"/>
                    <a:pt x="4545" y="16"/>
                    <a:pt x="4545" y="15"/>
                  </a:cubicBezTo>
                  <a:close/>
                  <a:moveTo>
                    <a:pt x="31" y="6"/>
                  </a:moveTo>
                  <a:lnTo>
                    <a:pt x="1" y="9892"/>
                  </a:lnTo>
                  <a:cubicBezTo>
                    <a:pt x="1" y="10231"/>
                    <a:pt x="225" y="10569"/>
                    <a:pt x="669" y="10827"/>
                  </a:cubicBezTo>
                  <a:cubicBezTo>
                    <a:pt x="771" y="10885"/>
                    <a:pt x="880" y="10934"/>
                    <a:pt x="995" y="10983"/>
                  </a:cubicBezTo>
                  <a:cubicBezTo>
                    <a:pt x="1000" y="10983"/>
                    <a:pt x="1008" y="10985"/>
                    <a:pt x="1012" y="10985"/>
                  </a:cubicBezTo>
                  <a:cubicBezTo>
                    <a:pt x="1032" y="10991"/>
                    <a:pt x="1049" y="10998"/>
                    <a:pt x="1070" y="11006"/>
                  </a:cubicBezTo>
                  <a:cubicBezTo>
                    <a:pt x="1134" y="11032"/>
                    <a:pt x="1200" y="11057"/>
                    <a:pt x="1266" y="11072"/>
                  </a:cubicBezTo>
                  <a:cubicBezTo>
                    <a:pt x="1307" y="11083"/>
                    <a:pt x="1343" y="11094"/>
                    <a:pt x="1382" y="11100"/>
                  </a:cubicBezTo>
                  <a:cubicBezTo>
                    <a:pt x="1403" y="11106"/>
                    <a:pt x="1424" y="11113"/>
                    <a:pt x="1446" y="11115"/>
                  </a:cubicBezTo>
                  <a:cubicBezTo>
                    <a:pt x="1465" y="11121"/>
                    <a:pt x="1484" y="11126"/>
                    <a:pt x="1503" y="11132"/>
                  </a:cubicBezTo>
                  <a:cubicBezTo>
                    <a:pt x="1576" y="11145"/>
                    <a:pt x="1649" y="11160"/>
                    <a:pt x="1730" y="11171"/>
                  </a:cubicBezTo>
                  <a:cubicBezTo>
                    <a:pt x="1753" y="11173"/>
                    <a:pt x="1779" y="11177"/>
                    <a:pt x="1809" y="11177"/>
                  </a:cubicBezTo>
                  <a:cubicBezTo>
                    <a:pt x="1828" y="11179"/>
                    <a:pt x="1847" y="11183"/>
                    <a:pt x="1866" y="11188"/>
                  </a:cubicBezTo>
                  <a:cubicBezTo>
                    <a:pt x="1890" y="11190"/>
                    <a:pt x="1920" y="11192"/>
                    <a:pt x="1947" y="11196"/>
                  </a:cubicBezTo>
                  <a:cubicBezTo>
                    <a:pt x="2022" y="11200"/>
                    <a:pt x="2095" y="11207"/>
                    <a:pt x="2167" y="11207"/>
                  </a:cubicBezTo>
                  <a:lnTo>
                    <a:pt x="2398" y="11207"/>
                  </a:lnTo>
                  <a:cubicBezTo>
                    <a:pt x="2485" y="11203"/>
                    <a:pt x="2566" y="11196"/>
                    <a:pt x="2650" y="11190"/>
                  </a:cubicBezTo>
                  <a:cubicBezTo>
                    <a:pt x="2660" y="11188"/>
                    <a:pt x="2669" y="11188"/>
                    <a:pt x="2680" y="11188"/>
                  </a:cubicBezTo>
                  <a:cubicBezTo>
                    <a:pt x="2701" y="11183"/>
                    <a:pt x="2722" y="11177"/>
                    <a:pt x="2748" y="11177"/>
                  </a:cubicBezTo>
                  <a:cubicBezTo>
                    <a:pt x="2812" y="11166"/>
                    <a:pt x="2876" y="11160"/>
                    <a:pt x="2940" y="11147"/>
                  </a:cubicBezTo>
                  <a:cubicBezTo>
                    <a:pt x="2968" y="11141"/>
                    <a:pt x="2993" y="11134"/>
                    <a:pt x="3021" y="11128"/>
                  </a:cubicBezTo>
                  <a:cubicBezTo>
                    <a:pt x="3098" y="11113"/>
                    <a:pt x="3170" y="11092"/>
                    <a:pt x="3247" y="11070"/>
                  </a:cubicBezTo>
                  <a:cubicBezTo>
                    <a:pt x="3286" y="11060"/>
                    <a:pt x="3326" y="11057"/>
                    <a:pt x="3367" y="11040"/>
                  </a:cubicBezTo>
                  <a:cubicBezTo>
                    <a:pt x="3399" y="11032"/>
                    <a:pt x="3429" y="11019"/>
                    <a:pt x="3461" y="11004"/>
                  </a:cubicBezTo>
                  <a:cubicBezTo>
                    <a:pt x="3489" y="10996"/>
                    <a:pt x="3516" y="10985"/>
                    <a:pt x="3546" y="10972"/>
                  </a:cubicBezTo>
                  <a:cubicBezTo>
                    <a:pt x="3657" y="10931"/>
                    <a:pt x="3762" y="10882"/>
                    <a:pt x="3864" y="10825"/>
                  </a:cubicBezTo>
                  <a:cubicBezTo>
                    <a:pt x="3873" y="10818"/>
                    <a:pt x="3879" y="10812"/>
                    <a:pt x="3888" y="10808"/>
                  </a:cubicBezTo>
                  <a:cubicBezTo>
                    <a:pt x="3911" y="10795"/>
                    <a:pt x="3930" y="10778"/>
                    <a:pt x="3952" y="10769"/>
                  </a:cubicBezTo>
                  <a:cubicBezTo>
                    <a:pt x="3977" y="10750"/>
                    <a:pt x="4005" y="10733"/>
                    <a:pt x="4029" y="10714"/>
                  </a:cubicBezTo>
                  <a:cubicBezTo>
                    <a:pt x="4050" y="10699"/>
                    <a:pt x="4073" y="10682"/>
                    <a:pt x="4093" y="10663"/>
                  </a:cubicBezTo>
                  <a:cubicBezTo>
                    <a:pt x="4116" y="10643"/>
                    <a:pt x="4140" y="10626"/>
                    <a:pt x="4163" y="10607"/>
                  </a:cubicBezTo>
                  <a:cubicBezTo>
                    <a:pt x="4165" y="10605"/>
                    <a:pt x="4172" y="10601"/>
                    <a:pt x="4174" y="10598"/>
                  </a:cubicBezTo>
                  <a:cubicBezTo>
                    <a:pt x="4184" y="10588"/>
                    <a:pt x="4191" y="10577"/>
                    <a:pt x="4199" y="10569"/>
                  </a:cubicBezTo>
                  <a:cubicBezTo>
                    <a:pt x="4236" y="10537"/>
                    <a:pt x="4268" y="10505"/>
                    <a:pt x="4291" y="10468"/>
                  </a:cubicBezTo>
                  <a:cubicBezTo>
                    <a:pt x="4302" y="10462"/>
                    <a:pt x="4308" y="10455"/>
                    <a:pt x="4315" y="10445"/>
                  </a:cubicBezTo>
                  <a:cubicBezTo>
                    <a:pt x="4321" y="10438"/>
                    <a:pt x="4323" y="10430"/>
                    <a:pt x="4330" y="10423"/>
                  </a:cubicBezTo>
                  <a:cubicBezTo>
                    <a:pt x="4349" y="10394"/>
                    <a:pt x="4368" y="10370"/>
                    <a:pt x="4385" y="10342"/>
                  </a:cubicBezTo>
                  <a:cubicBezTo>
                    <a:pt x="4391" y="10332"/>
                    <a:pt x="4400" y="10323"/>
                    <a:pt x="4406" y="10310"/>
                  </a:cubicBezTo>
                  <a:cubicBezTo>
                    <a:pt x="4411" y="10306"/>
                    <a:pt x="4411" y="10300"/>
                    <a:pt x="4413" y="10293"/>
                  </a:cubicBezTo>
                  <a:cubicBezTo>
                    <a:pt x="4426" y="10270"/>
                    <a:pt x="4438" y="10248"/>
                    <a:pt x="4447" y="10223"/>
                  </a:cubicBezTo>
                  <a:cubicBezTo>
                    <a:pt x="4451" y="10210"/>
                    <a:pt x="4462" y="10195"/>
                    <a:pt x="4466" y="10182"/>
                  </a:cubicBezTo>
                  <a:cubicBezTo>
                    <a:pt x="4470" y="10178"/>
                    <a:pt x="4470" y="10174"/>
                    <a:pt x="4470" y="10169"/>
                  </a:cubicBezTo>
                  <a:cubicBezTo>
                    <a:pt x="4479" y="10144"/>
                    <a:pt x="4481" y="10122"/>
                    <a:pt x="4490" y="10099"/>
                  </a:cubicBezTo>
                  <a:cubicBezTo>
                    <a:pt x="4496" y="10086"/>
                    <a:pt x="4498" y="10069"/>
                    <a:pt x="4502" y="10056"/>
                  </a:cubicBezTo>
                  <a:cubicBezTo>
                    <a:pt x="4505" y="10054"/>
                    <a:pt x="4502" y="10048"/>
                    <a:pt x="4505" y="10041"/>
                  </a:cubicBezTo>
                  <a:cubicBezTo>
                    <a:pt x="4509" y="10018"/>
                    <a:pt x="4511" y="9997"/>
                    <a:pt x="4511" y="9969"/>
                  </a:cubicBezTo>
                  <a:cubicBezTo>
                    <a:pt x="4511" y="9956"/>
                    <a:pt x="4517" y="9941"/>
                    <a:pt x="4517" y="9928"/>
                  </a:cubicBezTo>
                  <a:lnTo>
                    <a:pt x="4517" y="9909"/>
                  </a:lnTo>
                  <a:lnTo>
                    <a:pt x="4545" y="17"/>
                  </a:lnTo>
                  <a:lnTo>
                    <a:pt x="4545" y="17"/>
                  </a:lnTo>
                  <a:cubicBezTo>
                    <a:pt x="4545" y="38"/>
                    <a:pt x="4543" y="61"/>
                    <a:pt x="4541" y="84"/>
                  </a:cubicBezTo>
                  <a:cubicBezTo>
                    <a:pt x="4537" y="105"/>
                    <a:pt x="4537" y="129"/>
                    <a:pt x="4530" y="150"/>
                  </a:cubicBezTo>
                  <a:cubicBezTo>
                    <a:pt x="4530" y="171"/>
                    <a:pt x="4522" y="190"/>
                    <a:pt x="4517" y="210"/>
                  </a:cubicBezTo>
                  <a:cubicBezTo>
                    <a:pt x="4511" y="231"/>
                    <a:pt x="4505" y="254"/>
                    <a:pt x="4498" y="274"/>
                  </a:cubicBezTo>
                  <a:cubicBezTo>
                    <a:pt x="4492" y="293"/>
                    <a:pt x="4483" y="312"/>
                    <a:pt x="4477" y="331"/>
                  </a:cubicBezTo>
                  <a:cubicBezTo>
                    <a:pt x="4464" y="355"/>
                    <a:pt x="4453" y="376"/>
                    <a:pt x="4443" y="400"/>
                  </a:cubicBezTo>
                  <a:cubicBezTo>
                    <a:pt x="4436" y="419"/>
                    <a:pt x="4423" y="432"/>
                    <a:pt x="4413" y="449"/>
                  </a:cubicBezTo>
                  <a:cubicBezTo>
                    <a:pt x="4398" y="479"/>
                    <a:pt x="4379" y="504"/>
                    <a:pt x="4357" y="530"/>
                  </a:cubicBezTo>
                  <a:cubicBezTo>
                    <a:pt x="4347" y="545"/>
                    <a:pt x="4338" y="562"/>
                    <a:pt x="4321" y="575"/>
                  </a:cubicBezTo>
                  <a:cubicBezTo>
                    <a:pt x="4291" y="611"/>
                    <a:pt x="4261" y="645"/>
                    <a:pt x="4225" y="681"/>
                  </a:cubicBezTo>
                  <a:cubicBezTo>
                    <a:pt x="4212" y="694"/>
                    <a:pt x="4204" y="701"/>
                    <a:pt x="4191" y="713"/>
                  </a:cubicBezTo>
                  <a:cubicBezTo>
                    <a:pt x="4167" y="733"/>
                    <a:pt x="4144" y="754"/>
                    <a:pt x="4118" y="775"/>
                  </a:cubicBezTo>
                  <a:cubicBezTo>
                    <a:pt x="4099" y="788"/>
                    <a:pt x="4080" y="805"/>
                    <a:pt x="4058" y="820"/>
                  </a:cubicBezTo>
                  <a:cubicBezTo>
                    <a:pt x="4031" y="844"/>
                    <a:pt x="4003" y="859"/>
                    <a:pt x="3971" y="880"/>
                  </a:cubicBezTo>
                  <a:cubicBezTo>
                    <a:pt x="3947" y="895"/>
                    <a:pt x="3918" y="914"/>
                    <a:pt x="3890" y="931"/>
                  </a:cubicBezTo>
                  <a:cubicBezTo>
                    <a:pt x="3794" y="989"/>
                    <a:pt x="3687" y="1034"/>
                    <a:pt x="3578" y="1081"/>
                  </a:cubicBezTo>
                  <a:cubicBezTo>
                    <a:pt x="3546" y="1093"/>
                    <a:pt x="3518" y="1102"/>
                    <a:pt x="3486" y="1115"/>
                  </a:cubicBezTo>
                  <a:cubicBezTo>
                    <a:pt x="3418" y="1138"/>
                    <a:pt x="3346" y="1157"/>
                    <a:pt x="3277" y="1181"/>
                  </a:cubicBezTo>
                  <a:cubicBezTo>
                    <a:pt x="3202" y="1200"/>
                    <a:pt x="3128" y="1219"/>
                    <a:pt x="3051" y="1234"/>
                  </a:cubicBezTo>
                  <a:cubicBezTo>
                    <a:pt x="2959" y="1256"/>
                    <a:pt x="2870" y="1271"/>
                    <a:pt x="2778" y="1283"/>
                  </a:cubicBezTo>
                  <a:cubicBezTo>
                    <a:pt x="2754" y="1283"/>
                    <a:pt x="2729" y="1290"/>
                    <a:pt x="2707" y="1290"/>
                  </a:cubicBezTo>
                  <a:cubicBezTo>
                    <a:pt x="2581" y="1307"/>
                    <a:pt x="2455" y="1313"/>
                    <a:pt x="2329" y="1313"/>
                  </a:cubicBezTo>
                  <a:lnTo>
                    <a:pt x="2265" y="1313"/>
                  </a:lnTo>
                  <a:cubicBezTo>
                    <a:pt x="2142" y="1313"/>
                    <a:pt x="2018" y="1307"/>
                    <a:pt x="1894" y="1294"/>
                  </a:cubicBezTo>
                  <a:cubicBezTo>
                    <a:pt x="1875" y="1290"/>
                    <a:pt x="1853" y="1288"/>
                    <a:pt x="1834" y="1288"/>
                  </a:cubicBezTo>
                  <a:cubicBezTo>
                    <a:pt x="1710" y="1271"/>
                    <a:pt x="1593" y="1251"/>
                    <a:pt x="1476" y="1226"/>
                  </a:cubicBezTo>
                  <a:cubicBezTo>
                    <a:pt x="1452" y="1219"/>
                    <a:pt x="1431" y="1213"/>
                    <a:pt x="1409" y="1209"/>
                  </a:cubicBezTo>
                  <a:cubicBezTo>
                    <a:pt x="1303" y="1181"/>
                    <a:pt x="1200" y="1151"/>
                    <a:pt x="1098" y="1113"/>
                  </a:cubicBezTo>
                  <a:cubicBezTo>
                    <a:pt x="1081" y="1106"/>
                    <a:pt x="1057" y="1102"/>
                    <a:pt x="1040" y="1096"/>
                  </a:cubicBezTo>
                  <a:cubicBezTo>
                    <a:pt x="921" y="1046"/>
                    <a:pt x="805" y="995"/>
                    <a:pt x="699" y="931"/>
                  </a:cubicBezTo>
                  <a:cubicBezTo>
                    <a:pt x="253" y="678"/>
                    <a:pt x="31" y="341"/>
                    <a:pt x="31" y="6"/>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flipH="1">
              <a:off x="7522033" y="2256449"/>
              <a:ext cx="85877" cy="45274"/>
            </a:xfrm>
            <a:custGeom>
              <a:avLst/>
              <a:gdLst/>
              <a:ahLst/>
              <a:cxnLst/>
              <a:rect l="l" t="t" r="r" b="b"/>
              <a:pathLst>
                <a:path w="4964" h="2617" extrusionOk="0">
                  <a:moveTo>
                    <a:pt x="2471" y="1"/>
                  </a:moveTo>
                  <a:cubicBezTo>
                    <a:pt x="1895" y="1"/>
                    <a:pt x="1320" y="128"/>
                    <a:pt x="880" y="381"/>
                  </a:cubicBezTo>
                  <a:cubicBezTo>
                    <a:pt x="0" y="896"/>
                    <a:pt x="7" y="1726"/>
                    <a:pt x="891" y="2234"/>
                  </a:cubicBezTo>
                  <a:cubicBezTo>
                    <a:pt x="1331" y="2489"/>
                    <a:pt x="1910" y="2617"/>
                    <a:pt x="2489" y="2617"/>
                  </a:cubicBezTo>
                  <a:cubicBezTo>
                    <a:pt x="3067" y="2617"/>
                    <a:pt x="3644" y="2489"/>
                    <a:pt x="4082" y="2234"/>
                  </a:cubicBezTo>
                  <a:cubicBezTo>
                    <a:pt x="4963" y="1722"/>
                    <a:pt x="4957" y="896"/>
                    <a:pt x="4073" y="386"/>
                  </a:cubicBezTo>
                  <a:cubicBezTo>
                    <a:pt x="3629" y="129"/>
                    <a:pt x="3050" y="1"/>
                    <a:pt x="2471" y="1"/>
                  </a:cubicBezTo>
                  <a:close/>
                </a:path>
              </a:pathLst>
            </a:custGeom>
            <a:solidFill>
              <a:srgbClr val="6E9C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p:cNvSpPr/>
            <p:nvPr/>
          </p:nvSpPr>
          <p:spPr>
            <a:xfrm flipH="1">
              <a:off x="7554453" y="2178478"/>
              <a:ext cx="21002" cy="108696"/>
            </a:xfrm>
            <a:custGeom>
              <a:avLst/>
              <a:gdLst/>
              <a:ahLst/>
              <a:cxnLst/>
              <a:rect l="l" t="t" r="r" b="b"/>
              <a:pathLst>
                <a:path w="1214" h="6283" extrusionOk="0">
                  <a:moveTo>
                    <a:pt x="1211" y="0"/>
                  </a:moveTo>
                  <a:lnTo>
                    <a:pt x="1211" y="31"/>
                  </a:lnTo>
                  <a:lnTo>
                    <a:pt x="1211" y="31"/>
                  </a:lnTo>
                  <a:cubicBezTo>
                    <a:pt x="1212" y="21"/>
                    <a:pt x="1213" y="11"/>
                    <a:pt x="1213" y="0"/>
                  </a:cubicBezTo>
                  <a:close/>
                  <a:moveTo>
                    <a:pt x="16" y="0"/>
                  </a:moveTo>
                  <a:lnTo>
                    <a:pt x="1" y="5932"/>
                  </a:lnTo>
                  <a:cubicBezTo>
                    <a:pt x="1" y="6022"/>
                    <a:pt x="56" y="6114"/>
                    <a:pt x="178" y="6180"/>
                  </a:cubicBezTo>
                  <a:cubicBezTo>
                    <a:pt x="293" y="6248"/>
                    <a:pt x="446" y="6282"/>
                    <a:pt x="599" y="6282"/>
                  </a:cubicBezTo>
                  <a:cubicBezTo>
                    <a:pt x="753" y="6282"/>
                    <a:pt x="906" y="6248"/>
                    <a:pt x="1021" y="6180"/>
                  </a:cubicBezTo>
                  <a:cubicBezTo>
                    <a:pt x="1141" y="6114"/>
                    <a:pt x="1196" y="6026"/>
                    <a:pt x="1196" y="5939"/>
                  </a:cubicBezTo>
                  <a:lnTo>
                    <a:pt x="1211" y="31"/>
                  </a:lnTo>
                  <a:lnTo>
                    <a:pt x="1211" y="31"/>
                  </a:lnTo>
                  <a:cubicBezTo>
                    <a:pt x="1199" y="111"/>
                    <a:pt x="1142" y="185"/>
                    <a:pt x="1038" y="246"/>
                  </a:cubicBezTo>
                  <a:cubicBezTo>
                    <a:pt x="922" y="313"/>
                    <a:pt x="769" y="347"/>
                    <a:pt x="616" y="347"/>
                  </a:cubicBezTo>
                  <a:cubicBezTo>
                    <a:pt x="463" y="347"/>
                    <a:pt x="310" y="313"/>
                    <a:pt x="193" y="246"/>
                  </a:cubicBezTo>
                  <a:cubicBezTo>
                    <a:pt x="71" y="180"/>
                    <a:pt x="16" y="86"/>
                    <a:pt x="16"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p:cNvSpPr/>
            <p:nvPr/>
          </p:nvSpPr>
          <p:spPr>
            <a:xfrm flipH="1">
              <a:off x="7554505" y="2178478"/>
              <a:ext cx="260" cy="102779"/>
            </a:xfrm>
            <a:custGeom>
              <a:avLst/>
              <a:gdLst/>
              <a:ahLst/>
              <a:cxnLst/>
              <a:rect l="l" t="t" r="r" b="b"/>
              <a:pathLst>
                <a:path w="15" h="5941" extrusionOk="0">
                  <a:moveTo>
                    <a:pt x="15" y="0"/>
                  </a:moveTo>
                  <a:lnTo>
                    <a:pt x="0" y="5939"/>
                  </a:lnTo>
                  <a:lnTo>
                    <a:pt x="0" y="5941"/>
                  </a:lnTo>
                  <a:lnTo>
                    <a:pt x="15" y="7"/>
                  </a:lnTo>
                  <a:lnTo>
                    <a:pt x="15"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5"/>
            <p:cNvSpPr/>
            <p:nvPr/>
          </p:nvSpPr>
          <p:spPr>
            <a:xfrm flipH="1">
              <a:off x="7554453" y="2178582"/>
              <a:ext cx="363" cy="103298"/>
            </a:xfrm>
            <a:custGeom>
              <a:avLst/>
              <a:gdLst/>
              <a:ahLst/>
              <a:cxnLst/>
              <a:rect l="l" t="t" r="r" b="b"/>
              <a:pathLst>
                <a:path w="21" h="5971" extrusionOk="0">
                  <a:moveTo>
                    <a:pt x="18" y="1"/>
                  </a:moveTo>
                  <a:lnTo>
                    <a:pt x="18" y="27"/>
                  </a:lnTo>
                  <a:lnTo>
                    <a:pt x="18" y="27"/>
                  </a:lnTo>
                  <a:cubicBezTo>
                    <a:pt x="20" y="19"/>
                    <a:pt x="20" y="9"/>
                    <a:pt x="20" y="1"/>
                  </a:cubicBezTo>
                  <a:close/>
                  <a:moveTo>
                    <a:pt x="18" y="27"/>
                  </a:moveTo>
                  <a:lnTo>
                    <a:pt x="18" y="27"/>
                  </a:lnTo>
                  <a:cubicBezTo>
                    <a:pt x="17" y="29"/>
                    <a:pt x="17" y="31"/>
                    <a:pt x="16" y="33"/>
                  </a:cubicBezTo>
                  <a:lnTo>
                    <a:pt x="1" y="5971"/>
                  </a:lnTo>
                  <a:cubicBezTo>
                    <a:pt x="3" y="5958"/>
                    <a:pt x="3" y="5947"/>
                    <a:pt x="3" y="5935"/>
                  </a:cubicBezTo>
                  <a:lnTo>
                    <a:pt x="18" y="27"/>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5"/>
            <p:cNvSpPr/>
            <p:nvPr/>
          </p:nvSpPr>
          <p:spPr>
            <a:xfrm flipH="1">
              <a:off x="7554540" y="2179135"/>
              <a:ext cx="450" cy="103298"/>
            </a:xfrm>
            <a:custGeom>
              <a:avLst/>
              <a:gdLst/>
              <a:ahLst/>
              <a:cxnLst/>
              <a:rect l="l" t="t" r="r" b="b"/>
              <a:pathLst>
                <a:path w="26" h="5971" extrusionOk="0">
                  <a:moveTo>
                    <a:pt x="26" y="1"/>
                  </a:moveTo>
                  <a:lnTo>
                    <a:pt x="26" y="1"/>
                  </a:lnTo>
                  <a:lnTo>
                    <a:pt x="26" y="1"/>
                  </a:lnTo>
                  <a:cubicBezTo>
                    <a:pt x="26" y="1"/>
                    <a:pt x="26" y="1"/>
                    <a:pt x="26" y="1"/>
                  </a:cubicBezTo>
                  <a:close/>
                  <a:moveTo>
                    <a:pt x="26" y="1"/>
                  </a:moveTo>
                  <a:lnTo>
                    <a:pt x="26" y="1"/>
                  </a:lnTo>
                  <a:cubicBezTo>
                    <a:pt x="26" y="14"/>
                    <a:pt x="24" y="24"/>
                    <a:pt x="15" y="37"/>
                  </a:cubicBezTo>
                  <a:lnTo>
                    <a:pt x="0" y="5971"/>
                  </a:lnTo>
                  <a:cubicBezTo>
                    <a:pt x="5" y="5958"/>
                    <a:pt x="7" y="5948"/>
                    <a:pt x="11" y="5939"/>
                  </a:cubicBezTo>
                  <a:lnTo>
                    <a:pt x="26"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5"/>
            <p:cNvSpPr/>
            <p:nvPr/>
          </p:nvSpPr>
          <p:spPr>
            <a:xfrm flipH="1">
              <a:off x="7554678" y="2179758"/>
              <a:ext cx="571" cy="103316"/>
            </a:xfrm>
            <a:custGeom>
              <a:avLst/>
              <a:gdLst/>
              <a:ahLst/>
              <a:cxnLst/>
              <a:rect l="l" t="t" r="r" b="b"/>
              <a:pathLst>
                <a:path w="33" h="5972" extrusionOk="0">
                  <a:moveTo>
                    <a:pt x="32" y="1"/>
                  </a:moveTo>
                  <a:lnTo>
                    <a:pt x="32" y="1"/>
                  </a:lnTo>
                  <a:cubicBezTo>
                    <a:pt x="28" y="12"/>
                    <a:pt x="22" y="24"/>
                    <a:pt x="15" y="37"/>
                  </a:cubicBezTo>
                  <a:lnTo>
                    <a:pt x="0" y="5971"/>
                  </a:lnTo>
                  <a:cubicBezTo>
                    <a:pt x="7" y="5958"/>
                    <a:pt x="13" y="5948"/>
                    <a:pt x="15" y="5935"/>
                  </a:cubicBezTo>
                  <a:lnTo>
                    <a:pt x="32"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p:cNvSpPr/>
            <p:nvPr/>
          </p:nvSpPr>
          <p:spPr>
            <a:xfrm flipH="1">
              <a:off x="7554972" y="2180398"/>
              <a:ext cx="727" cy="103264"/>
            </a:xfrm>
            <a:custGeom>
              <a:avLst/>
              <a:gdLst/>
              <a:ahLst/>
              <a:cxnLst/>
              <a:rect l="l" t="t" r="r" b="b"/>
              <a:pathLst>
                <a:path w="42" h="5969" extrusionOk="0">
                  <a:moveTo>
                    <a:pt x="41" y="0"/>
                  </a:moveTo>
                  <a:cubicBezTo>
                    <a:pt x="37" y="13"/>
                    <a:pt x="28" y="22"/>
                    <a:pt x="20" y="32"/>
                  </a:cubicBezTo>
                  <a:lnTo>
                    <a:pt x="1" y="5968"/>
                  </a:lnTo>
                  <a:cubicBezTo>
                    <a:pt x="9" y="5956"/>
                    <a:pt x="20" y="5947"/>
                    <a:pt x="26" y="5934"/>
                  </a:cubicBezTo>
                  <a:lnTo>
                    <a:pt x="41"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flipH="1">
              <a:off x="7555353" y="2180952"/>
              <a:ext cx="934" cy="103454"/>
            </a:xfrm>
            <a:custGeom>
              <a:avLst/>
              <a:gdLst/>
              <a:ahLst/>
              <a:cxnLst/>
              <a:rect l="l" t="t" r="r" b="b"/>
              <a:pathLst>
                <a:path w="54" h="5980" extrusionOk="0">
                  <a:moveTo>
                    <a:pt x="54" y="0"/>
                  </a:moveTo>
                  <a:lnTo>
                    <a:pt x="54" y="0"/>
                  </a:lnTo>
                  <a:cubicBezTo>
                    <a:pt x="41" y="17"/>
                    <a:pt x="28" y="30"/>
                    <a:pt x="13" y="43"/>
                  </a:cubicBezTo>
                  <a:lnTo>
                    <a:pt x="1" y="5979"/>
                  </a:lnTo>
                  <a:cubicBezTo>
                    <a:pt x="13" y="5964"/>
                    <a:pt x="24" y="5949"/>
                    <a:pt x="35" y="5936"/>
                  </a:cubicBezTo>
                  <a:lnTo>
                    <a:pt x="54"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flipH="1">
              <a:off x="7556045" y="2181678"/>
              <a:ext cx="1609" cy="103679"/>
            </a:xfrm>
            <a:custGeom>
              <a:avLst/>
              <a:gdLst/>
              <a:ahLst/>
              <a:cxnLst/>
              <a:rect l="l" t="t" r="r" b="b"/>
              <a:pathLst>
                <a:path w="93" h="5993" extrusionOk="0">
                  <a:moveTo>
                    <a:pt x="92" y="1"/>
                  </a:moveTo>
                  <a:lnTo>
                    <a:pt x="92" y="1"/>
                  </a:lnTo>
                  <a:cubicBezTo>
                    <a:pt x="73" y="20"/>
                    <a:pt x="48" y="39"/>
                    <a:pt x="18" y="54"/>
                  </a:cubicBezTo>
                  <a:lnTo>
                    <a:pt x="1" y="5993"/>
                  </a:lnTo>
                  <a:cubicBezTo>
                    <a:pt x="30" y="5976"/>
                    <a:pt x="54" y="5956"/>
                    <a:pt x="80" y="5937"/>
                  </a:cubicBezTo>
                  <a:lnTo>
                    <a:pt x="92"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flipH="1">
              <a:off x="7557342" y="2182612"/>
              <a:ext cx="2716" cy="103817"/>
            </a:xfrm>
            <a:custGeom>
              <a:avLst/>
              <a:gdLst/>
              <a:ahLst/>
              <a:cxnLst/>
              <a:rect l="l" t="t" r="r" b="b"/>
              <a:pathLst>
                <a:path w="157" h="6001" extrusionOk="0">
                  <a:moveTo>
                    <a:pt x="157" y="0"/>
                  </a:moveTo>
                  <a:lnTo>
                    <a:pt x="157" y="0"/>
                  </a:lnTo>
                  <a:cubicBezTo>
                    <a:pt x="154" y="0"/>
                    <a:pt x="152" y="5"/>
                    <a:pt x="148" y="7"/>
                  </a:cubicBezTo>
                  <a:cubicBezTo>
                    <a:pt x="110" y="26"/>
                    <a:pt x="65" y="49"/>
                    <a:pt x="18" y="67"/>
                  </a:cubicBezTo>
                  <a:lnTo>
                    <a:pt x="1" y="6001"/>
                  </a:lnTo>
                  <a:cubicBezTo>
                    <a:pt x="50" y="5983"/>
                    <a:pt x="95" y="5964"/>
                    <a:pt x="131" y="5941"/>
                  </a:cubicBezTo>
                  <a:cubicBezTo>
                    <a:pt x="135" y="5941"/>
                    <a:pt x="137" y="5941"/>
                    <a:pt x="137" y="5939"/>
                  </a:cubicBezTo>
                  <a:lnTo>
                    <a:pt x="157"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flipH="1">
              <a:off x="7559747" y="2183754"/>
              <a:ext cx="2266" cy="103125"/>
            </a:xfrm>
            <a:custGeom>
              <a:avLst/>
              <a:gdLst/>
              <a:ahLst/>
              <a:cxnLst/>
              <a:rect l="l" t="t" r="r" b="b"/>
              <a:pathLst>
                <a:path w="131" h="5961" extrusionOk="0">
                  <a:moveTo>
                    <a:pt x="131" y="1"/>
                  </a:moveTo>
                  <a:lnTo>
                    <a:pt x="131" y="1"/>
                  </a:lnTo>
                  <a:cubicBezTo>
                    <a:pt x="95" y="9"/>
                    <a:pt x="56" y="22"/>
                    <a:pt x="20" y="28"/>
                  </a:cubicBezTo>
                  <a:lnTo>
                    <a:pt x="1" y="5960"/>
                  </a:lnTo>
                  <a:cubicBezTo>
                    <a:pt x="41" y="5954"/>
                    <a:pt x="80" y="5943"/>
                    <a:pt x="114" y="5935"/>
                  </a:cubicBezTo>
                  <a:lnTo>
                    <a:pt x="131"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flipH="1">
              <a:off x="7561667" y="2184239"/>
              <a:ext cx="1678" cy="102849"/>
            </a:xfrm>
            <a:custGeom>
              <a:avLst/>
              <a:gdLst/>
              <a:ahLst/>
              <a:cxnLst/>
              <a:rect l="l" t="t" r="r" b="b"/>
              <a:pathLst>
                <a:path w="97" h="5945" extrusionOk="0">
                  <a:moveTo>
                    <a:pt x="97" y="0"/>
                  </a:moveTo>
                  <a:cubicBezTo>
                    <a:pt x="71" y="0"/>
                    <a:pt x="46" y="5"/>
                    <a:pt x="20" y="7"/>
                  </a:cubicBezTo>
                  <a:lnTo>
                    <a:pt x="1" y="5945"/>
                  </a:lnTo>
                  <a:cubicBezTo>
                    <a:pt x="26" y="5941"/>
                    <a:pt x="56" y="5939"/>
                    <a:pt x="78" y="5932"/>
                  </a:cubicBezTo>
                  <a:lnTo>
                    <a:pt x="97"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flipH="1">
              <a:off x="7562982" y="2184342"/>
              <a:ext cx="1505" cy="102831"/>
            </a:xfrm>
            <a:custGeom>
              <a:avLst/>
              <a:gdLst/>
              <a:ahLst/>
              <a:cxnLst/>
              <a:rect l="l" t="t" r="r" b="b"/>
              <a:pathLst>
                <a:path w="87" h="5944" extrusionOk="0">
                  <a:moveTo>
                    <a:pt x="86" y="1"/>
                  </a:moveTo>
                  <a:lnTo>
                    <a:pt x="86" y="1"/>
                  </a:lnTo>
                  <a:cubicBezTo>
                    <a:pt x="63" y="5"/>
                    <a:pt x="41" y="9"/>
                    <a:pt x="20" y="9"/>
                  </a:cubicBezTo>
                  <a:lnTo>
                    <a:pt x="1" y="5943"/>
                  </a:lnTo>
                  <a:cubicBezTo>
                    <a:pt x="24" y="5943"/>
                    <a:pt x="45" y="5943"/>
                    <a:pt x="67" y="5939"/>
                  </a:cubicBezTo>
                  <a:lnTo>
                    <a:pt x="86"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flipH="1">
              <a:off x="7564141" y="2184464"/>
              <a:ext cx="1419" cy="102676"/>
            </a:xfrm>
            <a:custGeom>
              <a:avLst/>
              <a:gdLst/>
              <a:ahLst/>
              <a:cxnLst/>
              <a:rect l="l" t="t" r="r" b="b"/>
              <a:pathLst>
                <a:path w="82" h="5935" extrusionOk="0">
                  <a:moveTo>
                    <a:pt x="18" y="0"/>
                  </a:moveTo>
                  <a:lnTo>
                    <a:pt x="1" y="5934"/>
                  </a:lnTo>
                  <a:lnTo>
                    <a:pt x="63" y="5934"/>
                  </a:lnTo>
                  <a:lnTo>
                    <a:pt x="82"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flipH="1">
              <a:off x="7565248" y="2184342"/>
              <a:ext cx="1298" cy="102797"/>
            </a:xfrm>
            <a:custGeom>
              <a:avLst/>
              <a:gdLst/>
              <a:ahLst/>
              <a:cxnLst/>
              <a:rect l="l" t="t" r="r" b="b"/>
              <a:pathLst>
                <a:path w="75" h="5942" extrusionOk="0">
                  <a:moveTo>
                    <a:pt x="15" y="1"/>
                  </a:moveTo>
                  <a:lnTo>
                    <a:pt x="0" y="5939"/>
                  </a:lnTo>
                  <a:cubicBezTo>
                    <a:pt x="17" y="5941"/>
                    <a:pt x="41" y="5941"/>
                    <a:pt x="58" y="5941"/>
                  </a:cubicBezTo>
                  <a:lnTo>
                    <a:pt x="75" y="7"/>
                  </a:lnTo>
                  <a:cubicBezTo>
                    <a:pt x="56" y="7"/>
                    <a:pt x="39" y="7"/>
                    <a:pt x="15"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5"/>
            <p:cNvSpPr/>
            <p:nvPr/>
          </p:nvSpPr>
          <p:spPr>
            <a:xfrm flipH="1">
              <a:off x="7566269" y="2184308"/>
              <a:ext cx="1315" cy="102779"/>
            </a:xfrm>
            <a:custGeom>
              <a:avLst/>
              <a:gdLst/>
              <a:ahLst/>
              <a:cxnLst/>
              <a:rect l="l" t="t" r="r" b="b"/>
              <a:pathLst>
                <a:path w="76" h="5941" extrusionOk="0">
                  <a:moveTo>
                    <a:pt x="17" y="1"/>
                  </a:moveTo>
                  <a:lnTo>
                    <a:pt x="0" y="5935"/>
                  </a:lnTo>
                  <a:cubicBezTo>
                    <a:pt x="22" y="5939"/>
                    <a:pt x="41" y="5941"/>
                    <a:pt x="60" y="5941"/>
                  </a:cubicBezTo>
                  <a:lnTo>
                    <a:pt x="75" y="5"/>
                  </a:lnTo>
                  <a:lnTo>
                    <a:pt x="75" y="5"/>
                  </a:lnTo>
                  <a:cubicBezTo>
                    <a:pt x="75" y="5"/>
                    <a:pt x="75" y="5"/>
                    <a:pt x="75" y="5"/>
                  </a:cubicBezTo>
                  <a:lnTo>
                    <a:pt x="75" y="3"/>
                  </a:lnTo>
                  <a:lnTo>
                    <a:pt x="75" y="5"/>
                  </a:lnTo>
                  <a:lnTo>
                    <a:pt x="75" y="5"/>
                  </a:lnTo>
                  <a:cubicBezTo>
                    <a:pt x="60" y="5"/>
                    <a:pt x="37" y="1"/>
                    <a:pt x="17"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flipH="1">
              <a:off x="7567272" y="2184118"/>
              <a:ext cx="1349" cy="102866"/>
            </a:xfrm>
            <a:custGeom>
              <a:avLst/>
              <a:gdLst/>
              <a:ahLst/>
              <a:cxnLst/>
              <a:rect l="l" t="t" r="r" b="b"/>
              <a:pathLst>
                <a:path w="78" h="5946" extrusionOk="0">
                  <a:moveTo>
                    <a:pt x="18" y="1"/>
                  </a:moveTo>
                  <a:lnTo>
                    <a:pt x="1" y="5935"/>
                  </a:lnTo>
                  <a:cubicBezTo>
                    <a:pt x="20" y="5939"/>
                    <a:pt x="39" y="5946"/>
                    <a:pt x="60" y="5946"/>
                  </a:cubicBezTo>
                  <a:lnTo>
                    <a:pt x="77" y="12"/>
                  </a:lnTo>
                  <a:cubicBezTo>
                    <a:pt x="58" y="7"/>
                    <a:pt x="37" y="5"/>
                    <a:pt x="18"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5"/>
            <p:cNvSpPr/>
            <p:nvPr/>
          </p:nvSpPr>
          <p:spPr>
            <a:xfrm flipH="1">
              <a:off x="7568310" y="2183858"/>
              <a:ext cx="1419" cy="102935"/>
            </a:xfrm>
            <a:custGeom>
              <a:avLst/>
              <a:gdLst/>
              <a:ahLst/>
              <a:cxnLst/>
              <a:rect l="l" t="t" r="r" b="b"/>
              <a:pathLst>
                <a:path w="82" h="5950" extrusionOk="0">
                  <a:moveTo>
                    <a:pt x="22" y="1"/>
                  </a:moveTo>
                  <a:lnTo>
                    <a:pt x="1" y="5935"/>
                  </a:lnTo>
                  <a:cubicBezTo>
                    <a:pt x="24" y="5943"/>
                    <a:pt x="43" y="5948"/>
                    <a:pt x="65" y="5950"/>
                  </a:cubicBezTo>
                  <a:lnTo>
                    <a:pt x="82" y="16"/>
                  </a:lnTo>
                  <a:cubicBezTo>
                    <a:pt x="62" y="9"/>
                    <a:pt x="39" y="3"/>
                    <a:pt x="22"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5"/>
            <p:cNvSpPr/>
            <p:nvPr/>
          </p:nvSpPr>
          <p:spPr>
            <a:xfrm flipH="1">
              <a:off x="7569348" y="2183426"/>
              <a:ext cx="1643" cy="103108"/>
            </a:xfrm>
            <a:custGeom>
              <a:avLst/>
              <a:gdLst/>
              <a:ahLst/>
              <a:cxnLst/>
              <a:rect l="l" t="t" r="r" b="b"/>
              <a:pathLst>
                <a:path w="95" h="5960" extrusionOk="0">
                  <a:moveTo>
                    <a:pt x="20" y="0"/>
                  </a:moveTo>
                  <a:lnTo>
                    <a:pt x="1" y="5936"/>
                  </a:lnTo>
                  <a:cubicBezTo>
                    <a:pt x="27" y="5947"/>
                    <a:pt x="52" y="5954"/>
                    <a:pt x="74" y="5960"/>
                  </a:cubicBezTo>
                  <a:lnTo>
                    <a:pt x="95" y="26"/>
                  </a:lnTo>
                  <a:cubicBezTo>
                    <a:pt x="69" y="20"/>
                    <a:pt x="44" y="9"/>
                    <a:pt x="20"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p:cNvSpPr/>
            <p:nvPr/>
          </p:nvSpPr>
          <p:spPr>
            <a:xfrm flipH="1">
              <a:off x="7570594" y="2178478"/>
              <a:ext cx="4861" cy="107658"/>
            </a:xfrm>
            <a:custGeom>
              <a:avLst/>
              <a:gdLst/>
              <a:ahLst/>
              <a:cxnLst/>
              <a:rect l="l" t="t" r="r" b="b"/>
              <a:pathLst>
                <a:path w="281" h="6223" extrusionOk="0">
                  <a:moveTo>
                    <a:pt x="16" y="0"/>
                  </a:moveTo>
                  <a:lnTo>
                    <a:pt x="1" y="5932"/>
                  </a:lnTo>
                  <a:cubicBezTo>
                    <a:pt x="1" y="6022"/>
                    <a:pt x="56" y="6114"/>
                    <a:pt x="178" y="6180"/>
                  </a:cubicBezTo>
                  <a:cubicBezTo>
                    <a:pt x="203" y="6197"/>
                    <a:pt x="231" y="6210"/>
                    <a:pt x="259" y="6222"/>
                  </a:cubicBezTo>
                  <a:lnTo>
                    <a:pt x="278" y="286"/>
                  </a:lnTo>
                  <a:lnTo>
                    <a:pt x="280" y="286"/>
                  </a:lnTo>
                  <a:cubicBezTo>
                    <a:pt x="250" y="276"/>
                    <a:pt x="223" y="259"/>
                    <a:pt x="193" y="246"/>
                  </a:cubicBezTo>
                  <a:cubicBezTo>
                    <a:pt x="71" y="180"/>
                    <a:pt x="16" y="86"/>
                    <a:pt x="16"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p:nvPr/>
          </p:nvSpPr>
          <p:spPr>
            <a:xfrm flipH="1">
              <a:off x="7553432" y="2172457"/>
              <a:ext cx="22836" cy="12024"/>
            </a:xfrm>
            <a:custGeom>
              <a:avLst/>
              <a:gdLst/>
              <a:ahLst/>
              <a:cxnLst/>
              <a:rect l="l" t="t" r="r" b="b"/>
              <a:pathLst>
                <a:path w="1320" h="695" extrusionOk="0">
                  <a:moveTo>
                    <a:pt x="660" y="0"/>
                  </a:moveTo>
                  <a:cubicBezTo>
                    <a:pt x="506" y="0"/>
                    <a:pt x="353" y="34"/>
                    <a:pt x="238" y="103"/>
                  </a:cubicBezTo>
                  <a:cubicBezTo>
                    <a:pt x="1" y="239"/>
                    <a:pt x="5" y="459"/>
                    <a:pt x="240" y="594"/>
                  </a:cubicBezTo>
                  <a:cubicBezTo>
                    <a:pt x="357" y="661"/>
                    <a:pt x="510" y="695"/>
                    <a:pt x="663" y="695"/>
                  </a:cubicBezTo>
                  <a:cubicBezTo>
                    <a:pt x="816" y="695"/>
                    <a:pt x="969" y="661"/>
                    <a:pt x="1085" y="594"/>
                  </a:cubicBezTo>
                  <a:cubicBezTo>
                    <a:pt x="1320" y="459"/>
                    <a:pt x="1320" y="239"/>
                    <a:pt x="1085" y="103"/>
                  </a:cubicBezTo>
                  <a:cubicBezTo>
                    <a:pt x="968" y="34"/>
                    <a:pt x="813" y="0"/>
                    <a:pt x="660" y="0"/>
                  </a:cubicBezTo>
                  <a:close/>
                </a:path>
              </a:pathLst>
            </a:custGeom>
            <a:solidFill>
              <a:srgbClr val="6E9C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p:cNvSpPr/>
            <p:nvPr/>
          </p:nvSpPr>
          <p:spPr>
            <a:xfrm flipH="1">
              <a:off x="7350434" y="2623814"/>
              <a:ext cx="21141" cy="108782"/>
            </a:xfrm>
            <a:custGeom>
              <a:avLst/>
              <a:gdLst/>
              <a:ahLst/>
              <a:cxnLst/>
              <a:rect l="l" t="t" r="r" b="b"/>
              <a:pathLst>
                <a:path w="1222" h="6288" extrusionOk="0">
                  <a:moveTo>
                    <a:pt x="1221" y="5"/>
                  </a:moveTo>
                  <a:lnTo>
                    <a:pt x="1221" y="6"/>
                  </a:lnTo>
                  <a:lnTo>
                    <a:pt x="1221" y="6"/>
                  </a:lnTo>
                  <a:cubicBezTo>
                    <a:pt x="1221" y="6"/>
                    <a:pt x="1221" y="6"/>
                    <a:pt x="1221" y="5"/>
                  </a:cubicBezTo>
                  <a:close/>
                  <a:moveTo>
                    <a:pt x="20" y="1"/>
                  </a:moveTo>
                  <a:lnTo>
                    <a:pt x="0" y="5939"/>
                  </a:lnTo>
                  <a:cubicBezTo>
                    <a:pt x="0" y="6027"/>
                    <a:pt x="62" y="6116"/>
                    <a:pt x="180" y="6185"/>
                  </a:cubicBezTo>
                  <a:cubicBezTo>
                    <a:pt x="297" y="6253"/>
                    <a:pt x="450" y="6287"/>
                    <a:pt x="604" y="6287"/>
                  </a:cubicBezTo>
                  <a:cubicBezTo>
                    <a:pt x="757" y="6287"/>
                    <a:pt x="910" y="6253"/>
                    <a:pt x="1027" y="6185"/>
                  </a:cubicBezTo>
                  <a:cubicBezTo>
                    <a:pt x="1145" y="6116"/>
                    <a:pt x="1202" y="6029"/>
                    <a:pt x="1202" y="5939"/>
                  </a:cubicBezTo>
                  <a:lnTo>
                    <a:pt x="1221" y="6"/>
                  </a:lnTo>
                  <a:lnTo>
                    <a:pt x="1221" y="6"/>
                  </a:lnTo>
                  <a:cubicBezTo>
                    <a:pt x="1221" y="93"/>
                    <a:pt x="1161" y="183"/>
                    <a:pt x="1046" y="248"/>
                  </a:cubicBezTo>
                  <a:cubicBezTo>
                    <a:pt x="929" y="318"/>
                    <a:pt x="774" y="353"/>
                    <a:pt x="620" y="353"/>
                  </a:cubicBezTo>
                  <a:cubicBezTo>
                    <a:pt x="466" y="353"/>
                    <a:pt x="313" y="319"/>
                    <a:pt x="195" y="251"/>
                  </a:cubicBezTo>
                  <a:cubicBezTo>
                    <a:pt x="77" y="182"/>
                    <a:pt x="20" y="93"/>
                    <a:pt x="20"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5"/>
            <p:cNvSpPr/>
            <p:nvPr/>
          </p:nvSpPr>
          <p:spPr>
            <a:xfrm flipH="1">
              <a:off x="7350434" y="2623901"/>
              <a:ext cx="346" cy="102779"/>
            </a:xfrm>
            <a:custGeom>
              <a:avLst/>
              <a:gdLst/>
              <a:ahLst/>
              <a:cxnLst/>
              <a:rect l="l" t="t" r="r" b="b"/>
              <a:pathLst>
                <a:path w="20" h="5941" extrusionOk="0">
                  <a:moveTo>
                    <a:pt x="19" y="0"/>
                  </a:moveTo>
                  <a:lnTo>
                    <a:pt x="0" y="5934"/>
                  </a:lnTo>
                  <a:lnTo>
                    <a:pt x="0" y="5941"/>
                  </a:lnTo>
                  <a:lnTo>
                    <a:pt x="19" y="6"/>
                  </a:lnTo>
                  <a:lnTo>
                    <a:pt x="19"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flipH="1">
              <a:off x="7350434" y="2624005"/>
              <a:ext cx="381" cy="103298"/>
            </a:xfrm>
            <a:custGeom>
              <a:avLst/>
              <a:gdLst/>
              <a:ahLst/>
              <a:cxnLst/>
              <a:rect l="l" t="t" r="r" b="b"/>
              <a:pathLst>
                <a:path w="22" h="5971" extrusionOk="0">
                  <a:moveTo>
                    <a:pt x="21" y="1"/>
                  </a:moveTo>
                  <a:lnTo>
                    <a:pt x="21" y="1"/>
                  </a:lnTo>
                  <a:lnTo>
                    <a:pt x="21" y="1"/>
                  </a:lnTo>
                  <a:cubicBezTo>
                    <a:pt x="21" y="1"/>
                    <a:pt x="21" y="1"/>
                    <a:pt x="21" y="1"/>
                  </a:cubicBezTo>
                  <a:close/>
                  <a:moveTo>
                    <a:pt x="21" y="1"/>
                  </a:moveTo>
                  <a:cubicBezTo>
                    <a:pt x="21" y="12"/>
                    <a:pt x="19" y="24"/>
                    <a:pt x="15" y="33"/>
                  </a:cubicBezTo>
                  <a:lnTo>
                    <a:pt x="0" y="5971"/>
                  </a:lnTo>
                  <a:cubicBezTo>
                    <a:pt x="2" y="5958"/>
                    <a:pt x="2" y="5945"/>
                    <a:pt x="2" y="5935"/>
                  </a:cubicBezTo>
                  <a:lnTo>
                    <a:pt x="21"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flipH="1">
              <a:off x="7350538" y="2624558"/>
              <a:ext cx="467" cy="103298"/>
            </a:xfrm>
            <a:custGeom>
              <a:avLst/>
              <a:gdLst/>
              <a:ahLst/>
              <a:cxnLst/>
              <a:rect l="l" t="t" r="r" b="b"/>
              <a:pathLst>
                <a:path w="27" h="5971" extrusionOk="0">
                  <a:moveTo>
                    <a:pt x="26" y="1"/>
                  </a:moveTo>
                  <a:lnTo>
                    <a:pt x="26" y="1"/>
                  </a:lnTo>
                  <a:lnTo>
                    <a:pt x="26" y="1"/>
                  </a:lnTo>
                  <a:cubicBezTo>
                    <a:pt x="26" y="1"/>
                    <a:pt x="26" y="1"/>
                    <a:pt x="26" y="1"/>
                  </a:cubicBezTo>
                  <a:close/>
                  <a:moveTo>
                    <a:pt x="26" y="1"/>
                  </a:moveTo>
                  <a:lnTo>
                    <a:pt x="26" y="1"/>
                  </a:lnTo>
                  <a:cubicBezTo>
                    <a:pt x="26" y="13"/>
                    <a:pt x="20" y="24"/>
                    <a:pt x="18" y="37"/>
                  </a:cubicBezTo>
                  <a:lnTo>
                    <a:pt x="0" y="5971"/>
                  </a:lnTo>
                  <a:cubicBezTo>
                    <a:pt x="5" y="5960"/>
                    <a:pt x="7" y="5947"/>
                    <a:pt x="11" y="5939"/>
                  </a:cubicBezTo>
                  <a:lnTo>
                    <a:pt x="26"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5"/>
            <p:cNvSpPr/>
            <p:nvPr/>
          </p:nvSpPr>
          <p:spPr>
            <a:xfrm flipH="1">
              <a:off x="7350694" y="2625181"/>
              <a:ext cx="571" cy="103316"/>
            </a:xfrm>
            <a:custGeom>
              <a:avLst/>
              <a:gdLst/>
              <a:ahLst/>
              <a:cxnLst/>
              <a:rect l="l" t="t" r="r" b="b"/>
              <a:pathLst>
                <a:path w="33" h="5972" extrusionOk="0">
                  <a:moveTo>
                    <a:pt x="33" y="1"/>
                  </a:moveTo>
                  <a:cubicBezTo>
                    <a:pt x="28" y="11"/>
                    <a:pt x="22" y="20"/>
                    <a:pt x="15" y="33"/>
                  </a:cubicBezTo>
                  <a:lnTo>
                    <a:pt x="0" y="5971"/>
                  </a:lnTo>
                  <a:cubicBezTo>
                    <a:pt x="7" y="5956"/>
                    <a:pt x="11" y="5948"/>
                    <a:pt x="15" y="5935"/>
                  </a:cubicBezTo>
                  <a:lnTo>
                    <a:pt x="33"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5"/>
            <p:cNvSpPr/>
            <p:nvPr/>
          </p:nvSpPr>
          <p:spPr>
            <a:xfrm flipH="1">
              <a:off x="7350988" y="2625735"/>
              <a:ext cx="727" cy="103316"/>
            </a:xfrm>
            <a:custGeom>
              <a:avLst/>
              <a:gdLst/>
              <a:ahLst/>
              <a:cxnLst/>
              <a:rect l="l" t="t" r="r" b="b"/>
              <a:pathLst>
                <a:path w="42" h="5972" extrusionOk="0">
                  <a:moveTo>
                    <a:pt x="41" y="1"/>
                  </a:moveTo>
                  <a:lnTo>
                    <a:pt x="41" y="1"/>
                  </a:lnTo>
                  <a:cubicBezTo>
                    <a:pt x="35" y="14"/>
                    <a:pt x="26" y="26"/>
                    <a:pt x="20" y="37"/>
                  </a:cubicBezTo>
                  <a:lnTo>
                    <a:pt x="1" y="5971"/>
                  </a:lnTo>
                  <a:cubicBezTo>
                    <a:pt x="9" y="5960"/>
                    <a:pt x="20" y="5952"/>
                    <a:pt x="26" y="5939"/>
                  </a:cubicBezTo>
                  <a:lnTo>
                    <a:pt x="41"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5"/>
            <p:cNvSpPr/>
            <p:nvPr/>
          </p:nvSpPr>
          <p:spPr>
            <a:xfrm flipH="1">
              <a:off x="7351351" y="2626375"/>
              <a:ext cx="1021" cy="103402"/>
            </a:xfrm>
            <a:custGeom>
              <a:avLst/>
              <a:gdLst/>
              <a:ahLst/>
              <a:cxnLst/>
              <a:rect l="l" t="t" r="r" b="b"/>
              <a:pathLst>
                <a:path w="59" h="5977" extrusionOk="0">
                  <a:moveTo>
                    <a:pt x="58" y="0"/>
                  </a:moveTo>
                  <a:lnTo>
                    <a:pt x="58" y="0"/>
                  </a:lnTo>
                  <a:cubicBezTo>
                    <a:pt x="45" y="13"/>
                    <a:pt x="32" y="30"/>
                    <a:pt x="20" y="43"/>
                  </a:cubicBezTo>
                  <a:lnTo>
                    <a:pt x="0" y="5977"/>
                  </a:lnTo>
                  <a:cubicBezTo>
                    <a:pt x="15" y="5962"/>
                    <a:pt x="28" y="5949"/>
                    <a:pt x="39" y="5934"/>
                  </a:cubicBezTo>
                  <a:lnTo>
                    <a:pt x="58"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5"/>
            <p:cNvSpPr/>
            <p:nvPr/>
          </p:nvSpPr>
          <p:spPr>
            <a:xfrm flipH="1">
              <a:off x="7352026" y="2627101"/>
              <a:ext cx="1678" cy="103679"/>
            </a:xfrm>
            <a:custGeom>
              <a:avLst/>
              <a:gdLst/>
              <a:ahLst/>
              <a:cxnLst/>
              <a:rect l="l" t="t" r="r" b="b"/>
              <a:pathLst>
                <a:path w="97" h="5993" extrusionOk="0">
                  <a:moveTo>
                    <a:pt x="97" y="1"/>
                  </a:moveTo>
                  <a:lnTo>
                    <a:pt x="97" y="1"/>
                  </a:lnTo>
                  <a:cubicBezTo>
                    <a:pt x="73" y="20"/>
                    <a:pt x="50" y="39"/>
                    <a:pt x="20" y="54"/>
                  </a:cubicBezTo>
                  <a:lnTo>
                    <a:pt x="1" y="5992"/>
                  </a:lnTo>
                  <a:cubicBezTo>
                    <a:pt x="33" y="5973"/>
                    <a:pt x="58" y="5954"/>
                    <a:pt x="77" y="5935"/>
                  </a:cubicBezTo>
                  <a:lnTo>
                    <a:pt x="97"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5"/>
            <p:cNvSpPr/>
            <p:nvPr/>
          </p:nvSpPr>
          <p:spPr>
            <a:xfrm flipH="1">
              <a:off x="7353358" y="2628036"/>
              <a:ext cx="2716" cy="103817"/>
            </a:xfrm>
            <a:custGeom>
              <a:avLst/>
              <a:gdLst/>
              <a:ahLst/>
              <a:cxnLst/>
              <a:rect l="l" t="t" r="r" b="b"/>
              <a:pathLst>
                <a:path w="157" h="6001" extrusionOk="0">
                  <a:moveTo>
                    <a:pt x="157" y="0"/>
                  </a:moveTo>
                  <a:cubicBezTo>
                    <a:pt x="153" y="4"/>
                    <a:pt x="150" y="4"/>
                    <a:pt x="150" y="4"/>
                  </a:cubicBezTo>
                  <a:cubicBezTo>
                    <a:pt x="110" y="30"/>
                    <a:pt x="65" y="49"/>
                    <a:pt x="18" y="66"/>
                  </a:cubicBezTo>
                  <a:lnTo>
                    <a:pt x="1" y="6000"/>
                  </a:lnTo>
                  <a:cubicBezTo>
                    <a:pt x="46" y="5983"/>
                    <a:pt x="93" y="5964"/>
                    <a:pt x="131" y="5941"/>
                  </a:cubicBezTo>
                  <a:cubicBezTo>
                    <a:pt x="135" y="5938"/>
                    <a:pt x="138" y="5938"/>
                    <a:pt x="138" y="5938"/>
                  </a:cubicBezTo>
                  <a:lnTo>
                    <a:pt x="157"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5"/>
            <p:cNvSpPr/>
            <p:nvPr/>
          </p:nvSpPr>
          <p:spPr>
            <a:xfrm flipH="1">
              <a:off x="7355745" y="2629177"/>
              <a:ext cx="2284" cy="103160"/>
            </a:xfrm>
            <a:custGeom>
              <a:avLst/>
              <a:gdLst/>
              <a:ahLst/>
              <a:cxnLst/>
              <a:rect l="l" t="t" r="r" b="b"/>
              <a:pathLst>
                <a:path w="132" h="5963" extrusionOk="0">
                  <a:moveTo>
                    <a:pt x="131" y="0"/>
                  </a:moveTo>
                  <a:lnTo>
                    <a:pt x="131" y="0"/>
                  </a:lnTo>
                  <a:cubicBezTo>
                    <a:pt x="93" y="9"/>
                    <a:pt x="54" y="20"/>
                    <a:pt x="16" y="26"/>
                  </a:cubicBezTo>
                  <a:lnTo>
                    <a:pt x="1" y="5962"/>
                  </a:lnTo>
                  <a:cubicBezTo>
                    <a:pt x="39" y="5956"/>
                    <a:pt x="76" y="5947"/>
                    <a:pt x="114" y="5934"/>
                  </a:cubicBezTo>
                  <a:lnTo>
                    <a:pt x="131"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5"/>
            <p:cNvSpPr/>
            <p:nvPr/>
          </p:nvSpPr>
          <p:spPr>
            <a:xfrm flipH="1">
              <a:off x="7357752" y="2629610"/>
              <a:ext cx="1592" cy="102900"/>
            </a:xfrm>
            <a:custGeom>
              <a:avLst/>
              <a:gdLst/>
              <a:ahLst/>
              <a:cxnLst/>
              <a:rect l="l" t="t" r="r" b="b"/>
              <a:pathLst>
                <a:path w="92" h="5948" extrusionOk="0">
                  <a:moveTo>
                    <a:pt x="92" y="1"/>
                  </a:moveTo>
                  <a:lnTo>
                    <a:pt x="92" y="1"/>
                  </a:lnTo>
                  <a:cubicBezTo>
                    <a:pt x="66" y="7"/>
                    <a:pt x="41" y="9"/>
                    <a:pt x="15" y="14"/>
                  </a:cubicBezTo>
                  <a:lnTo>
                    <a:pt x="0" y="5948"/>
                  </a:lnTo>
                  <a:cubicBezTo>
                    <a:pt x="26" y="5944"/>
                    <a:pt x="51" y="5941"/>
                    <a:pt x="77" y="5937"/>
                  </a:cubicBezTo>
                  <a:lnTo>
                    <a:pt x="92"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5"/>
            <p:cNvSpPr/>
            <p:nvPr/>
          </p:nvSpPr>
          <p:spPr>
            <a:xfrm flipH="1">
              <a:off x="7359084" y="2629835"/>
              <a:ext cx="1419" cy="102797"/>
            </a:xfrm>
            <a:custGeom>
              <a:avLst/>
              <a:gdLst/>
              <a:ahLst/>
              <a:cxnLst/>
              <a:rect l="l" t="t" r="r" b="b"/>
              <a:pathLst>
                <a:path w="82" h="5942" extrusionOk="0">
                  <a:moveTo>
                    <a:pt x="82" y="1"/>
                  </a:moveTo>
                  <a:cubicBezTo>
                    <a:pt x="61" y="1"/>
                    <a:pt x="39" y="3"/>
                    <a:pt x="16" y="3"/>
                  </a:cubicBezTo>
                  <a:lnTo>
                    <a:pt x="1" y="5941"/>
                  </a:lnTo>
                  <a:cubicBezTo>
                    <a:pt x="22" y="5937"/>
                    <a:pt x="44" y="5935"/>
                    <a:pt x="67" y="5935"/>
                  </a:cubicBezTo>
                  <a:lnTo>
                    <a:pt x="82"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5"/>
            <p:cNvSpPr/>
            <p:nvPr/>
          </p:nvSpPr>
          <p:spPr>
            <a:xfrm flipH="1">
              <a:off x="7360226" y="2629869"/>
              <a:ext cx="1384" cy="102762"/>
            </a:xfrm>
            <a:custGeom>
              <a:avLst/>
              <a:gdLst/>
              <a:ahLst/>
              <a:cxnLst/>
              <a:rect l="l" t="t" r="r" b="b"/>
              <a:pathLst>
                <a:path w="80" h="5940" extrusionOk="0">
                  <a:moveTo>
                    <a:pt x="20" y="1"/>
                  </a:moveTo>
                  <a:lnTo>
                    <a:pt x="1" y="5939"/>
                  </a:lnTo>
                  <a:lnTo>
                    <a:pt x="65" y="5939"/>
                  </a:lnTo>
                  <a:lnTo>
                    <a:pt x="80"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5"/>
            <p:cNvSpPr/>
            <p:nvPr/>
          </p:nvSpPr>
          <p:spPr>
            <a:xfrm flipH="1">
              <a:off x="7361247" y="2629835"/>
              <a:ext cx="1349" cy="102797"/>
            </a:xfrm>
            <a:custGeom>
              <a:avLst/>
              <a:gdLst/>
              <a:ahLst/>
              <a:cxnLst/>
              <a:rect l="l" t="t" r="r" b="b"/>
              <a:pathLst>
                <a:path w="78" h="5942" extrusionOk="0">
                  <a:moveTo>
                    <a:pt x="17" y="1"/>
                  </a:moveTo>
                  <a:lnTo>
                    <a:pt x="0" y="5935"/>
                  </a:lnTo>
                  <a:cubicBezTo>
                    <a:pt x="19" y="5937"/>
                    <a:pt x="39" y="5941"/>
                    <a:pt x="58" y="5941"/>
                  </a:cubicBezTo>
                  <a:lnTo>
                    <a:pt x="77" y="3"/>
                  </a:lnTo>
                  <a:cubicBezTo>
                    <a:pt x="56" y="3"/>
                    <a:pt x="36" y="1"/>
                    <a:pt x="17"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5"/>
            <p:cNvSpPr/>
            <p:nvPr/>
          </p:nvSpPr>
          <p:spPr>
            <a:xfrm flipH="1">
              <a:off x="7362285" y="2629731"/>
              <a:ext cx="1349" cy="102779"/>
            </a:xfrm>
            <a:custGeom>
              <a:avLst/>
              <a:gdLst/>
              <a:ahLst/>
              <a:cxnLst/>
              <a:rect l="l" t="t" r="r" b="b"/>
              <a:pathLst>
                <a:path w="78" h="5941" extrusionOk="0">
                  <a:moveTo>
                    <a:pt x="20" y="0"/>
                  </a:moveTo>
                  <a:lnTo>
                    <a:pt x="0" y="5934"/>
                  </a:lnTo>
                  <a:cubicBezTo>
                    <a:pt x="20" y="5937"/>
                    <a:pt x="39" y="5941"/>
                    <a:pt x="60" y="5941"/>
                  </a:cubicBezTo>
                  <a:lnTo>
                    <a:pt x="77" y="7"/>
                  </a:lnTo>
                  <a:cubicBezTo>
                    <a:pt x="58" y="7"/>
                    <a:pt x="39" y="2"/>
                    <a:pt x="20"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5"/>
            <p:cNvSpPr/>
            <p:nvPr/>
          </p:nvSpPr>
          <p:spPr>
            <a:xfrm flipH="1">
              <a:off x="7363288" y="2629541"/>
              <a:ext cx="1349" cy="102866"/>
            </a:xfrm>
            <a:custGeom>
              <a:avLst/>
              <a:gdLst/>
              <a:ahLst/>
              <a:cxnLst/>
              <a:rect l="l" t="t" r="r" b="b"/>
              <a:pathLst>
                <a:path w="78" h="5946" extrusionOk="0">
                  <a:moveTo>
                    <a:pt x="18" y="1"/>
                  </a:moveTo>
                  <a:lnTo>
                    <a:pt x="1" y="5935"/>
                  </a:lnTo>
                  <a:cubicBezTo>
                    <a:pt x="20" y="5941"/>
                    <a:pt x="39" y="5945"/>
                    <a:pt x="58" y="5945"/>
                  </a:cubicBezTo>
                  <a:lnTo>
                    <a:pt x="78" y="11"/>
                  </a:lnTo>
                  <a:cubicBezTo>
                    <a:pt x="54" y="7"/>
                    <a:pt x="35" y="5"/>
                    <a:pt x="18"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5"/>
            <p:cNvSpPr/>
            <p:nvPr/>
          </p:nvSpPr>
          <p:spPr>
            <a:xfrm flipH="1">
              <a:off x="7364326" y="2629281"/>
              <a:ext cx="1419" cy="102935"/>
            </a:xfrm>
            <a:custGeom>
              <a:avLst/>
              <a:gdLst/>
              <a:ahLst/>
              <a:cxnLst/>
              <a:rect l="l" t="t" r="r" b="b"/>
              <a:pathLst>
                <a:path w="82" h="5950" extrusionOk="0">
                  <a:moveTo>
                    <a:pt x="18" y="1"/>
                  </a:moveTo>
                  <a:lnTo>
                    <a:pt x="1" y="5935"/>
                  </a:lnTo>
                  <a:cubicBezTo>
                    <a:pt x="20" y="5941"/>
                    <a:pt x="43" y="5948"/>
                    <a:pt x="65" y="5950"/>
                  </a:cubicBezTo>
                  <a:lnTo>
                    <a:pt x="82" y="16"/>
                  </a:lnTo>
                  <a:cubicBezTo>
                    <a:pt x="58" y="9"/>
                    <a:pt x="39" y="7"/>
                    <a:pt x="18"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5"/>
            <p:cNvSpPr/>
            <p:nvPr/>
          </p:nvSpPr>
          <p:spPr>
            <a:xfrm flipH="1">
              <a:off x="7365433" y="2628883"/>
              <a:ext cx="1557" cy="103073"/>
            </a:xfrm>
            <a:custGeom>
              <a:avLst/>
              <a:gdLst/>
              <a:ahLst/>
              <a:cxnLst/>
              <a:rect l="l" t="t" r="r" b="b"/>
              <a:pathLst>
                <a:path w="90" h="5958" extrusionOk="0">
                  <a:moveTo>
                    <a:pt x="19" y="0"/>
                  </a:moveTo>
                  <a:lnTo>
                    <a:pt x="0" y="5934"/>
                  </a:lnTo>
                  <a:cubicBezTo>
                    <a:pt x="26" y="5945"/>
                    <a:pt x="47" y="5953"/>
                    <a:pt x="73" y="5958"/>
                  </a:cubicBezTo>
                  <a:lnTo>
                    <a:pt x="90" y="24"/>
                  </a:lnTo>
                  <a:cubicBezTo>
                    <a:pt x="64" y="17"/>
                    <a:pt x="41" y="7"/>
                    <a:pt x="19"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5"/>
            <p:cNvSpPr/>
            <p:nvPr/>
          </p:nvSpPr>
          <p:spPr>
            <a:xfrm flipH="1">
              <a:off x="7366644" y="2623814"/>
              <a:ext cx="4930" cy="107744"/>
            </a:xfrm>
            <a:custGeom>
              <a:avLst/>
              <a:gdLst/>
              <a:ahLst/>
              <a:cxnLst/>
              <a:rect l="l" t="t" r="r" b="b"/>
              <a:pathLst>
                <a:path w="285" h="6228" extrusionOk="0">
                  <a:moveTo>
                    <a:pt x="20" y="1"/>
                  </a:moveTo>
                  <a:lnTo>
                    <a:pt x="0" y="5939"/>
                  </a:lnTo>
                  <a:cubicBezTo>
                    <a:pt x="0" y="6027"/>
                    <a:pt x="62" y="6116"/>
                    <a:pt x="180" y="6185"/>
                  </a:cubicBezTo>
                  <a:cubicBezTo>
                    <a:pt x="208" y="6202"/>
                    <a:pt x="237" y="6217"/>
                    <a:pt x="265" y="6227"/>
                  </a:cubicBezTo>
                  <a:lnTo>
                    <a:pt x="284" y="293"/>
                  </a:lnTo>
                  <a:cubicBezTo>
                    <a:pt x="252" y="280"/>
                    <a:pt x="225" y="268"/>
                    <a:pt x="195" y="251"/>
                  </a:cubicBezTo>
                  <a:cubicBezTo>
                    <a:pt x="77" y="182"/>
                    <a:pt x="20" y="93"/>
                    <a:pt x="20"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5"/>
            <p:cNvSpPr/>
            <p:nvPr/>
          </p:nvSpPr>
          <p:spPr>
            <a:xfrm flipH="1">
              <a:off x="7349431" y="2617880"/>
              <a:ext cx="22853" cy="12041"/>
            </a:xfrm>
            <a:custGeom>
              <a:avLst/>
              <a:gdLst/>
              <a:ahLst/>
              <a:cxnLst/>
              <a:rect l="l" t="t" r="r" b="b"/>
              <a:pathLst>
                <a:path w="1321" h="696" extrusionOk="0">
                  <a:moveTo>
                    <a:pt x="659" y="0"/>
                  </a:moveTo>
                  <a:cubicBezTo>
                    <a:pt x="505" y="0"/>
                    <a:pt x="352" y="34"/>
                    <a:pt x="236" y="103"/>
                  </a:cubicBezTo>
                  <a:cubicBezTo>
                    <a:pt x="1" y="239"/>
                    <a:pt x="1" y="459"/>
                    <a:pt x="236" y="594"/>
                  </a:cubicBezTo>
                  <a:cubicBezTo>
                    <a:pt x="354" y="662"/>
                    <a:pt x="507" y="696"/>
                    <a:pt x="661" y="696"/>
                  </a:cubicBezTo>
                  <a:cubicBezTo>
                    <a:pt x="815" y="696"/>
                    <a:pt x="970" y="661"/>
                    <a:pt x="1087" y="591"/>
                  </a:cubicBezTo>
                  <a:cubicBezTo>
                    <a:pt x="1320" y="459"/>
                    <a:pt x="1316" y="235"/>
                    <a:pt x="1085" y="103"/>
                  </a:cubicBezTo>
                  <a:cubicBezTo>
                    <a:pt x="967" y="34"/>
                    <a:pt x="813" y="0"/>
                    <a:pt x="659"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5"/>
            <p:cNvSpPr/>
            <p:nvPr/>
          </p:nvSpPr>
          <p:spPr>
            <a:xfrm flipH="1">
              <a:off x="7323775" y="2454465"/>
              <a:ext cx="78594" cy="193864"/>
            </a:xfrm>
            <a:custGeom>
              <a:avLst/>
              <a:gdLst/>
              <a:ahLst/>
              <a:cxnLst/>
              <a:rect l="l" t="t" r="r" b="b"/>
              <a:pathLst>
                <a:path w="4543" h="11206" extrusionOk="0">
                  <a:moveTo>
                    <a:pt x="4543" y="14"/>
                  </a:moveTo>
                  <a:lnTo>
                    <a:pt x="4543" y="28"/>
                  </a:lnTo>
                  <a:lnTo>
                    <a:pt x="4543" y="28"/>
                  </a:lnTo>
                  <a:cubicBezTo>
                    <a:pt x="4543" y="23"/>
                    <a:pt x="4543" y="18"/>
                    <a:pt x="4543" y="14"/>
                  </a:cubicBezTo>
                  <a:close/>
                  <a:moveTo>
                    <a:pt x="28" y="1"/>
                  </a:moveTo>
                  <a:lnTo>
                    <a:pt x="0" y="9890"/>
                  </a:lnTo>
                  <a:cubicBezTo>
                    <a:pt x="0" y="10232"/>
                    <a:pt x="222" y="10565"/>
                    <a:pt x="666" y="10823"/>
                  </a:cubicBezTo>
                  <a:cubicBezTo>
                    <a:pt x="769" y="10881"/>
                    <a:pt x="875" y="10934"/>
                    <a:pt x="995" y="10979"/>
                  </a:cubicBezTo>
                  <a:cubicBezTo>
                    <a:pt x="997" y="10981"/>
                    <a:pt x="1004" y="10981"/>
                    <a:pt x="1010" y="10985"/>
                  </a:cubicBezTo>
                  <a:cubicBezTo>
                    <a:pt x="1029" y="10992"/>
                    <a:pt x="1048" y="10998"/>
                    <a:pt x="1065" y="11004"/>
                  </a:cubicBezTo>
                  <a:cubicBezTo>
                    <a:pt x="1134" y="11028"/>
                    <a:pt x="1198" y="11053"/>
                    <a:pt x="1266" y="11073"/>
                  </a:cubicBezTo>
                  <a:cubicBezTo>
                    <a:pt x="1302" y="11081"/>
                    <a:pt x="1341" y="11088"/>
                    <a:pt x="1377" y="11098"/>
                  </a:cubicBezTo>
                  <a:cubicBezTo>
                    <a:pt x="1401" y="11105"/>
                    <a:pt x="1422" y="11111"/>
                    <a:pt x="1441" y="11115"/>
                  </a:cubicBezTo>
                  <a:cubicBezTo>
                    <a:pt x="1460" y="11118"/>
                    <a:pt x="1480" y="11128"/>
                    <a:pt x="1499" y="11130"/>
                  </a:cubicBezTo>
                  <a:cubicBezTo>
                    <a:pt x="1576" y="11143"/>
                    <a:pt x="1648" y="11156"/>
                    <a:pt x="1725" y="11169"/>
                  </a:cubicBezTo>
                  <a:cubicBezTo>
                    <a:pt x="1751" y="11173"/>
                    <a:pt x="1778" y="11175"/>
                    <a:pt x="1806" y="11179"/>
                  </a:cubicBezTo>
                  <a:cubicBezTo>
                    <a:pt x="1825" y="11179"/>
                    <a:pt x="1845" y="11182"/>
                    <a:pt x="1862" y="11182"/>
                  </a:cubicBezTo>
                  <a:cubicBezTo>
                    <a:pt x="1889" y="11186"/>
                    <a:pt x="1915" y="11188"/>
                    <a:pt x="1943" y="11192"/>
                  </a:cubicBezTo>
                  <a:cubicBezTo>
                    <a:pt x="2017" y="11199"/>
                    <a:pt x="2090" y="11201"/>
                    <a:pt x="2165" y="11205"/>
                  </a:cubicBezTo>
                  <a:cubicBezTo>
                    <a:pt x="2188" y="11205"/>
                    <a:pt x="2214" y="11201"/>
                    <a:pt x="2235" y="11201"/>
                  </a:cubicBezTo>
                  <a:lnTo>
                    <a:pt x="2297" y="11201"/>
                  </a:lnTo>
                  <a:cubicBezTo>
                    <a:pt x="2320" y="11201"/>
                    <a:pt x="2342" y="11203"/>
                    <a:pt x="2364" y="11203"/>
                  </a:cubicBezTo>
                  <a:cubicBezTo>
                    <a:pt x="2375" y="11203"/>
                    <a:pt x="2386" y="11202"/>
                    <a:pt x="2397" y="11201"/>
                  </a:cubicBezTo>
                  <a:cubicBezTo>
                    <a:pt x="2481" y="11201"/>
                    <a:pt x="2566" y="11194"/>
                    <a:pt x="2649" y="11186"/>
                  </a:cubicBezTo>
                  <a:cubicBezTo>
                    <a:pt x="2658" y="11186"/>
                    <a:pt x="2668" y="11182"/>
                    <a:pt x="2675" y="11182"/>
                  </a:cubicBezTo>
                  <a:cubicBezTo>
                    <a:pt x="2700" y="11179"/>
                    <a:pt x="2722" y="11175"/>
                    <a:pt x="2747" y="11175"/>
                  </a:cubicBezTo>
                  <a:cubicBezTo>
                    <a:pt x="2811" y="11167"/>
                    <a:pt x="2876" y="11156"/>
                    <a:pt x="2935" y="11147"/>
                  </a:cubicBezTo>
                  <a:cubicBezTo>
                    <a:pt x="2963" y="11143"/>
                    <a:pt x="2993" y="11130"/>
                    <a:pt x="3021" y="11126"/>
                  </a:cubicBezTo>
                  <a:cubicBezTo>
                    <a:pt x="3098" y="11111"/>
                    <a:pt x="3170" y="11092"/>
                    <a:pt x="3243" y="11073"/>
                  </a:cubicBezTo>
                  <a:cubicBezTo>
                    <a:pt x="3285" y="11060"/>
                    <a:pt x="3326" y="11053"/>
                    <a:pt x="3364" y="11041"/>
                  </a:cubicBezTo>
                  <a:cubicBezTo>
                    <a:pt x="3398" y="11028"/>
                    <a:pt x="3426" y="11017"/>
                    <a:pt x="3458" y="11004"/>
                  </a:cubicBezTo>
                  <a:cubicBezTo>
                    <a:pt x="3488" y="10994"/>
                    <a:pt x="3516" y="10985"/>
                    <a:pt x="3541" y="10972"/>
                  </a:cubicBezTo>
                  <a:cubicBezTo>
                    <a:pt x="3652" y="10925"/>
                    <a:pt x="3761" y="10878"/>
                    <a:pt x="3860" y="10823"/>
                  </a:cubicBezTo>
                  <a:cubicBezTo>
                    <a:pt x="3868" y="10812"/>
                    <a:pt x="3879" y="10810"/>
                    <a:pt x="3887" y="10806"/>
                  </a:cubicBezTo>
                  <a:cubicBezTo>
                    <a:pt x="3911" y="10793"/>
                    <a:pt x="3928" y="10778"/>
                    <a:pt x="3947" y="10763"/>
                  </a:cubicBezTo>
                  <a:cubicBezTo>
                    <a:pt x="3977" y="10748"/>
                    <a:pt x="4003" y="10731"/>
                    <a:pt x="4028" y="10712"/>
                  </a:cubicBezTo>
                  <a:cubicBezTo>
                    <a:pt x="4050" y="10693"/>
                    <a:pt x="4069" y="10680"/>
                    <a:pt x="4092" y="10661"/>
                  </a:cubicBezTo>
                  <a:cubicBezTo>
                    <a:pt x="4116" y="10642"/>
                    <a:pt x="4139" y="10624"/>
                    <a:pt x="4158" y="10605"/>
                  </a:cubicBezTo>
                  <a:cubicBezTo>
                    <a:pt x="4165" y="10603"/>
                    <a:pt x="4167" y="10599"/>
                    <a:pt x="4173" y="10592"/>
                  </a:cubicBezTo>
                  <a:cubicBezTo>
                    <a:pt x="4182" y="10586"/>
                    <a:pt x="4188" y="10580"/>
                    <a:pt x="4199" y="10567"/>
                  </a:cubicBezTo>
                  <a:cubicBezTo>
                    <a:pt x="4231" y="10535"/>
                    <a:pt x="4263" y="10503"/>
                    <a:pt x="4291" y="10466"/>
                  </a:cubicBezTo>
                  <a:cubicBezTo>
                    <a:pt x="4297" y="10458"/>
                    <a:pt x="4306" y="10452"/>
                    <a:pt x="4314" y="10445"/>
                  </a:cubicBezTo>
                  <a:cubicBezTo>
                    <a:pt x="4318" y="10434"/>
                    <a:pt x="4323" y="10428"/>
                    <a:pt x="4329" y="10422"/>
                  </a:cubicBezTo>
                  <a:cubicBezTo>
                    <a:pt x="4348" y="10396"/>
                    <a:pt x="4363" y="10370"/>
                    <a:pt x="4382" y="10341"/>
                  </a:cubicBezTo>
                  <a:cubicBezTo>
                    <a:pt x="4389" y="10330"/>
                    <a:pt x="4400" y="10321"/>
                    <a:pt x="4402" y="10309"/>
                  </a:cubicBezTo>
                  <a:cubicBezTo>
                    <a:pt x="4408" y="10304"/>
                    <a:pt x="4408" y="10298"/>
                    <a:pt x="4408" y="10291"/>
                  </a:cubicBezTo>
                  <a:cubicBezTo>
                    <a:pt x="4425" y="10270"/>
                    <a:pt x="4434" y="10247"/>
                    <a:pt x="4442" y="10221"/>
                  </a:cubicBezTo>
                  <a:cubicBezTo>
                    <a:pt x="4449" y="10208"/>
                    <a:pt x="4459" y="10195"/>
                    <a:pt x="4464" y="10178"/>
                  </a:cubicBezTo>
                  <a:cubicBezTo>
                    <a:pt x="4466" y="10178"/>
                    <a:pt x="4466" y="10172"/>
                    <a:pt x="4470" y="10166"/>
                  </a:cubicBezTo>
                  <a:cubicBezTo>
                    <a:pt x="4474" y="10144"/>
                    <a:pt x="4481" y="10123"/>
                    <a:pt x="4489" y="10097"/>
                  </a:cubicBezTo>
                  <a:cubicBezTo>
                    <a:pt x="4491" y="10082"/>
                    <a:pt x="4498" y="10069"/>
                    <a:pt x="4500" y="10057"/>
                  </a:cubicBezTo>
                  <a:lnTo>
                    <a:pt x="4500" y="10044"/>
                  </a:lnTo>
                  <a:cubicBezTo>
                    <a:pt x="4506" y="10016"/>
                    <a:pt x="4506" y="9990"/>
                    <a:pt x="4511" y="9971"/>
                  </a:cubicBezTo>
                  <a:cubicBezTo>
                    <a:pt x="4511" y="9952"/>
                    <a:pt x="4513" y="9939"/>
                    <a:pt x="4513" y="9926"/>
                  </a:cubicBezTo>
                  <a:cubicBezTo>
                    <a:pt x="4517" y="9916"/>
                    <a:pt x="4517" y="9909"/>
                    <a:pt x="4517" y="9907"/>
                  </a:cubicBezTo>
                  <a:lnTo>
                    <a:pt x="4543" y="28"/>
                  </a:lnTo>
                  <a:lnTo>
                    <a:pt x="4543" y="28"/>
                  </a:lnTo>
                  <a:cubicBezTo>
                    <a:pt x="4542" y="45"/>
                    <a:pt x="4542" y="62"/>
                    <a:pt x="4538" y="82"/>
                  </a:cubicBezTo>
                  <a:cubicBezTo>
                    <a:pt x="4536" y="105"/>
                    <a:pt x="4532" y="127"/>
                    <a:pt x="4530" y="150"/>
                  </a:cubicBezTo>
                  <a:cubicBezTo>
                    <a:pt x="4528" y="169"/>
                    <a:pt x="4519" y="189"/>
                    <a:pt x="4513" y="206"/>
                  </a:cubicBezTo>
                  <a:cubicBezTo>
                    <a:pt x="4511" y="231"/>
                    <a:pt x="4504" y="255"/>
                    <a:pt x="4498" y="276"/>
                  </a:cubicBezTo>
                  <a:cubicBezTo>
                    <a:pt x="4489" y="295"/>
                    <a:pt x="4481" y="312"/>
                    <a:pt x="4472" y="327"/>
                  </a:cubicBezTo>
                  <a:cubicBezTo>
                    <a:pt x="4461" y="355"/>
                    <a:pt x="4453" y="376"/>
                    <a:pt x="4440" y="400"/>
                  </a:cubicBezTo>
                  <a:cubicBezTo>
                    <a:pt x="4429" y="415"/>
                    <a:pt x="4421" y="436"/>
                    <a:pt x="4408" y="451"/>
                  </a:cubicBezTo>
                  <a:cubicBezTo>
                    <a:pt x="4391" y="475"/>
                    <a:pt x="4376" y="502"/>
                    <a:pt x="4357" y="528"/>
                  </a:cubicBezTo>
                  <a:cubicBezTo>
                    <a:pt x="4344" y="545"/>
                    <a:pt x="4331" y="558"/>
                    <a:pt x="4318" y="575"/>
                  </a:cubicBezTo>
                  <a:cubicBezTo>
                    <a:pt x="4291" y="609"/>
                    <a:pt x="4259" y="645"/>
                    <a:pt x="4225" y="677"/>
                  </a:cubicBezTo>
                  <a:cubicBezTo>
                    <a:pt x="4212" y="690"/>
                    <a:pt x="4199" y="701"/>
                    <a:pt x="4186" y="714"/>
                  </a:cubicBezTo>
                  <a:cubicBezTo>
                    <a:pt x="4165" y="733"/>
                    <a:pt x="4141" y="752"/>
                    <a:pt x="4116" y="771"/>
                  </a:cubicBezTo>
                  <a:cubicBezTo>
                    <a:pt x="4096" y="788"/>
                    <a:pt x="4075" y="803"/>
                    <a:pt x="4056" y="820"/>
                  </a:cubicBezTo>
                  <a:cubicBezTo>
                    <a:pt x="4026" y="840"/>
                    <a:pt x="3998" y="859"/>
                    <a:pt x="3971" y="878"/>
                  </a:cubicBezTo>
                  <a:cubicBezTo>
                    <a:pt x="3945" y="895"/>
                    <a:pt x="3915" y="914"/>
                    <a:pt x="3887" y="931"/>
                  </a:cubicBezTo>
                  <a:cubicBezTo>
                    <a:pt x="3789" y="989"/>
                    <a:pt x="3680" y="1034"/>
                    <a:pt x="3574" y="1079"/>
                  </a:cubicBezTo>
                  <a:cubicBezTo>
                    <a:pt x="3544" y="1092"/>
                    <a:pt x="3514" y="1102"/>
                    <a:pt x="3486" y="1115"/>
                  </a:cubicBezTo>
                  <a:cubicBezTo>
                    <a:pt x="3413" y="1139"/>
                    <a:pt x="3345" y="1158"/>
                    <a:pt x="3275" y="1177"/>
                  </a:cubicBezTo>
                  <a:cubicBezTo>
                    <a:pt x="3198" y="1198"/>
                    <a:pt x="3125" y="1218"/>
                    <a:pt x="3046" y="1235"/>
                  </a:cubicBezTo>
                  <a:cubicBezTo>
                    <a:pt x="2957" y="1254"/>
                    <a:pt x="2867" y="1271"/>
                    <a:pt x="2773" y="1279"/>
                  </a:cubicBezTo>
                  <a:cubicBezTo>
                    <a:pt x="2752" y="1284"/>
                    <a:pt x="2728" y="1290"/>
                    <a:pt x="2703" y="1292"/>
                  </a:cubicBezTo>
                  <a:cubicBezTo>
                    <a:pt x="2579" y="1303"/>
                    <a:pt x="2453" y="1311"/>
                    <a:pt x="2327" y="1311"/>
                  </a:cubicBezTo>
                  <a:lnTo>
                    <a:pt x="2265" y="1311"/>
                  </a:lnTo>
                  <a:cubicBezTo>
                    <a:pt x="2141" y="1311"/>
                    <a:pt x="2013" y="1303"/>
                    <a:pt x="1894" y="1292"/>
                  </a:cubicBezTo>
                  <a:cubicBezTo>
                    <a:pt x="1870" y="1290"/>
                    <a:pt x="1851" y="1290"/>
                    <a:pt x="1834" y="1284"/>
                  </a:cubicBezTo>
                  <a:cubicBezTo>
                    <a:pt x="1710" y="1271"/>
                    <a:pt x="1591" y="1252"/>
                    <a:pt x="1473" y="1222"/>
                  </a:cubicBezTo>
                  <a:cubicBezTo>
                    <a:pt x="1450" y="1218"/>
                    <a:pt x="1426" y="1211"/>
                    <a:pt x="1407" y="1205"/>
                  </a:cubicBezTo>
                  <a:cubicBezTo>
                    <a:pt x="1298" y="1179"/>
                    <a:pt x="1196" y="1147"/>
                    <a:pt x="1095" y="1115"/>
                  </a:cubicBezTo>
                  <a:cubicBezTo>
                    <a:pt x="1076" y="1104"/>
                    <a:pt x="1055" y="1098"/>
                    <a:pt x="1038" y="1096"/>
                  </a:cubicBezTo>
                  <a:cubicBezTo>
                    <a:pt x="918" y="1047"/>
                    <a:pt x="801" y="996"/>
                    <a:pt x="696" y="929"/>
                  </a:cubicBezTo>
                  <a:cubicBezTo>
                    <a:pt x="248" y="673"/>
                    <a:pt x="28" y="338"/>
                    <a:pt x="28"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5"/>
            <p:cNvSpPr/>
            <p:nvPr/>
          </p:nvSpPr>
          <p:spPr>
            <a:xfrm flipH="1">
              <a:off x="7319900" y="2431940"/>
              <a:ext cx="85825" cy="45274"/>
            </a:xfrm>
            <a:custGeom>
              <a:avLst/>
              <a:gdLst/>
              <a:ahLst/>
              <a:cxnLst/>
              <a:rect l="l" t="t" r="r" b="b"/>
              <a:pathLst>
                <a:path w="4961" h="2617" extrusionOk="0">
                  <a:moveTo>
                    <a:pt x="2473" y="1"/>
                  </a:moveTo>
                  <a:cubicBezTo>
                    <a:pt x="1895" y="1"/>
                    <a:pt x="1318" y="129"/>
                    <a:pt x="879" y="385"/>
                  </a:cubicBezTo>
                  <a:cubicBezTo>
                    <a:pt x="0" y="895"/>
                    <a:pt x="2" y="1721"/>
                    <a:pt x="890" y="2233"/>
                  </a:cubicBezTo>
                  <a:cubicBezTo>
                    <a:pt x="1331" y="2489"/>
                    <a:pt x="1909" y="2616"/>
                    <a:pt x="2487" y="2616"/>
                  </a:cubicBezTo>
                  <a:cubicBezTo>
                    <a:pt x="3064" y="2616"/>
                    <a:pt x="3642" y="2489"/>
                    <a:pt x="4081" y="2233"/>
                  </a:cubicBezTo>
                  <a:cubicBezTo>
                    <a:pt x="4961" y="1721"/>
                    <a:pt x="4954" y="895"/>
                    <a:pt x="4073" y="385"/>
                  </a:cubicBezTo>
                  <a:cubicBezTo>
                    <a:pt x="3630" y="129"/>
                    <a:pt x="3051" y="1"/>
                    <a:pt x="2473" y="1"/>
                  </a:cubicBezTo>
                  <a:close/>
                </a:path>
              </a:pathLst>
            </a:custGeom>
            <a:solidFill>
              <a:srgbClr val="6E9C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5"/>
            <p:cNvSpPr/>
            <p:nvPr/>
          </p:nvSpPr>
          <p:spPr>
            <a:xfrm flipH="1">
              <a:off x="7352320" y="2353882"/>
              <a:ext cx="21071" cy="108765"/>
            </a:xfrm>
            <a:custGeom>
              <a:avLst/>
              <a:gdLst/>
              <a:ahLst/>
              <a:cxnLst/>
              <a:rect l="l" t="t" r="r" b="b"/>
              <a:pathLst>
                <a:path w="1218" h="6287" extrusionOk="0">
                  <a:moveTo>
                    <a:pt x="1218" y="5"/>
                  </a:moveTo>
                  <a:lnTo>
                    <a:pt x="1218" y="6"/>
                  </a:lnTo>
                  <a:lnTo>
                    <a:pt x="1218" y="6"/>
                  </a:lnTo>
                  <a:cubicBezTo>
                    <a:pt x="1218" y="5"/>
                    <a:pt x="1218" y="5"/>
                    <a:pt x="1218" y="5"/>
                  </a:cubicBezTo>
                  <a:close/>
                  <a:moveTo>
                    <a:pt x="22" y="0"/>
                  </a:moveTo>
                  <a:cubicBezTo>
                    <a:pt x="22" y="6"/>
                    <a:pt x="22" y="12"/>
                    <a:pt x="22" y="17"/>
                  </a:cubicBezTo>
                  <a:lnTo>
                    <a:pt x="22" y="17"/>
                  </a:lnTo>
                  <a:lnTo>
                    <a:pt x="22" y="0"/>
                  </a:lnTo>
                  <a:close/>
                  <a:moveTo>
                    <a:pt x="1218" y="6"/>
                  </a:moveTo>
                  <a:lnTo>
                    <a:pt x="1218" y="6"/>
                  </a:lnTo>
                  <a:cubicBezTo>
                    <a:pt x="1217" y="95"/>
                    <a:pt x="1162" y="182"/>
                    <a:pt x="1043" y="250"/>
                  </a:cubicBezTo>
                  <a:cubicBezTo>
                    <a:pt x="927" y="316"/>
                    <a:pt x="774" y="349"/>
                    <a:pt x="620" y="349"/>
                  </a:cubicBezTo>
                  <a:cubicBezTo>
                    <a:pt x="467" y="349"/>
                    <a:pt x="313" y="316"/>
                    <a:pt x="195" y="250"/>
                  </a:cubicBezTo>
                  <a:cubicBezTo>
                    <a:pt x="85" y="186"/>
                    <a:pt x="26" y="103"/>
                    <a:pt x="22" y="17"/>
                  </a:cubicBezTo>
                  <a:lnTo>
                    <a:pt x="22" y="17"/>
                  </a:lnTo>
                  <a:lnTo>
                    <a:pt x="1" y="5934"/>
                  </a:lnTo>
                  <a:cubicBezTo>
                    <a:pt x="1" y="6028"/>
                    <a:pt x="63" y="6114"/>
                    <a:pt x="180" y="6184"/>
                  </a:cubicBezTo>
                  <a:cubicBezTo>
                    <a:pt x="298" y="6252"/>
                    <a:pt x="451" y="6287"/>
                    <a:pt x="604" y="6287"/>
                  </a:cubicBezTo>
                  <a:cubicBezTo>
                    <a:pt x="757" y="6287"/>
                    <a:pt x="910" y="6252"/>
                    <a:pt x="1028" y="6184"/>
                  </a:cubicBezTo>
                  <a:cubicBezTo>
                    <a:pt x="1145" y="6116"/>
                    <a:pt x="1203" y="6028"/>
                    <a:pt x="1203" y="5941"/>
                  </a:cubicBezTo>
                  <a:lnTo>
                    <a:pt x="1218" y="6"/>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flipH="1">
              <a:off x="7352320" y="2353952"/>
              <a:ext cx="277" cy="102797"/>
            </a:xfrm>
            <a:custGeom>
              <a:avLst/>
              <a:gdLst/>
              <a:ahLst/>
              <a:cxnLst/>
              <a:rect l="l" t="t" r="r" b="b"/>
              <a:pathLst>
                <a:path w="16" h="5942" extrusionOk="0">
                  <a:moveTo>
                    <a:pt x="16" y="1"/>
                  </a:moveTo>
                  <a:lnTo>
                    <a:pt x="1" y="5937"/>
                  </a:lnTo>
                  <a:lnTo>
                    <a:pt x="1" y="5941"/>
                  </a:lnTo>
                  <a:lnTo>
                    <a:pt x="16" y="7"/>
                  </a:lnTo>
                  <a:lnTo>
                    <a:pt x="16"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flipH="1">
              <a:off x="7352320" y="2354073"/>
              <a:ext cx="381" cy="103298"/>
            </a:xfrm>
            <a:custGeom>
              <a:avLst/>
              <a:gdLst/>
              <a:ahLst/>
              <a:cxnLst/>
              <a:rect l="l" t="t" r="r" b="b"/>
              <a:pathLst>
                <a:path w="22" h="5971" extrusionOk="0">
                  <a:moveTo>
                    <a:pt x="22" y="0"/>
                  </a:moveTo>
                  <a:lnTo>
                    <a:pt x="22" y="0"/>
                  </a:lnTo>
                  <a:lnTo>
                    <a:pt x="22" y="0"/>
                  </a:lnTo>
                  <a:cubicBezTo>
                    <a:pt x="22" y="0"/>
                    <a:pt x="22" y="0"/>
                    <a:pt x="22" y="0"/>
                  </a:cubicBezTo>
                  <a:close/>
                  <a:moveTo>
                    <a:pt x="22" y="0"/>
                  </a:moveTo>
                  <a:cubicBezTo>
                    <a:pt x="22" y="9"/>
                    <a:pt x="19" y="24"/>
                    <a:pt x="19" y="36"/>
                  </a:cubicBezTo>
                  <a:lnTo>
                    <a:pt x="0" y="5970"/>
                  </a:lnTo>
                  <a:cubicBezTo>
                    <a:pt x="5" y="5955"/>
                    <a:pt x="5" y="5947"/>
                    <a:pt x="7" y="5934"/>
                  </a:cubicBezTo>
                  <a:lnTo>
                    <a:pt x="22"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p:nvPr/>
          </p:nvSpPr>
          <p:spPr>
            <a:xfrm flipH="1">
              <a:off x="7352354" y="2354696"/>
              <a:ext cx="536" cy="103229"/>
            </a:xfrm>
            <a:custGeom>
              <a:avLst/>
              <a:gdLst/>
              <a:ahLst/>
              <a:cxnLst/>
              <a:rect l="l" t="t" r="r" b="b"/>
              <a:pathLst>
                <a:path w="31" h="5967" extrusionOk="0">
                  <a:moveTo>
                    <a:pt x="30" y="0"/>
                  </a:moveTo>
                  <a:cubicBezTo>
                    <a:pt x="26" y="9"/>
                    <a:pt x="24" y="22"/>
                    <a:pt x="20" y="28"/>
                  </a:cubicBezTo>
                  <a:lnTo>
                    <a:pt x="1" y="5966"/>
                  </a:lnTo>
                  <a:cubicBezTo>
                    <a:pt x="7" y="5954"/>
                    <a:pt x="11" y="5943"/>
                    <a:pt x="11" y="5934"/>
                  </a:cubicBezTo>
                  <a:lnTo>
                    <a:pt x="30"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flipH="1">
              <a:off x="7352545" y="2355180"/>
              <a:ext cx="605" cy="103333"/>
            </a:xfrm>
            <a:custGeom>
              <a:avLst/>
              <a:gdLst/>
              <a:ahLst/>
              <a:cxnLst/>
              <a:rect l="l" t="t" r="r" b="b"/>
              <a:pathLst>
                <a:path w="35" h="5973" extrusionOk="0">
                  <a:moveTo>
                    <a:pt x="35" y="0"/>
                  </a:moveTo>
                  <a:lnTo>
                    <a:pt x="35" y="0"/>
                  </a:lnTo>
                  <a:cubicBezTo>
                    <a:pt x="31" y="13"/>
                    <a:pt x="26" y="26"/>
                    <a:pt x="20" y="36"/>
                  </a:cubicBezTo>
                  <a:lnTo>
                    <a:pt x="1" y="5972"/>
                  </a:lnTo>
                  <a:cubicBezTo>
                    <a:pt x="7" y="5960"/>
                    <a:pt x="13" y="5951"/>
                    <a:pt x="18" y="5938"/>
                  </a:cubicBezTo>
                  <a:lnTo>
                    <a:pt x="35"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5"/>
            <p:cNvSpPr/>
            <p:nvPr/>
          </p:nvSpPr>
          <p:spPr>
            <a:xfrm flipH="1">
              <a:off x="7352804" y="2355803"/>
              <a:ext cx="709" cy="103333"/>
            </a:xfrm>
            <a:custGeom>
              <a:avLst/>
              <a:gdLst/>
              <a:ahLst/>
              <a:cxnLst/>
              <a:rect l="l" t="t" r="r" b="b"/>
              <a:pathLst>
                <a:path w="41" h="5973" extrusionOk="0">
                  <a:moveTo>
                    <a:pt x="41" y="0"/>
                  </a:moveTo>
                  <a:cubicBezTo>
                    <a:pt x="30" y="13"/>
                    <a:pt x="24" y="24"/>
                    <a:pt x="15" y="39"/>
                  </a:cubicBezTo>
                  <a:lnTo>
                    <a:pt x="0" y="5973"/>
                  </a:lnTo>
                  <a:cubicBezTo>
                    <a:pt x="9" y="5960"/>
                    <a:pt x="15" y="5947"/>
                    <a:pt x="22" y="5936"/>
                  </a:cubicBezTo>
                  <a:lnTo>
                    <a:pt x="41"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5"/>
            <p:cNvSpPr/>
            <p:nvPr/>
          </p:nvSpPr>
          <p:spPr>
            <a:xfrm flipH="1">
              <a:off x="7353237" y="2356460"/>
              <a:ext cx="951" cy="103419"/>
            </a:xfrm>
            <a:custGeom>
              <a:avLst/>
              <a:gdLst/>
              <a:ahLst/>
              <a:cxnLst/>
              <a:rect l="l" t="t" r="r" b="b"/>
              <a:pathLst>
                <a:path w="55" h="5978" extrusionOk="0">
                  <a:moveTo>
                    <a:pt x="54" y="1"/>
                  </a:moveTo>
                  <a:lnTo>
                    <a:pt x="54" y="1"/>
                  </a:lnTo>
                  <a:cubicBezTo>
                    <a:pt x="44" y="9"/>
                    <a:pt x="33" y="26"/>
                    <a:pt x="16" y="39"/>
                  </a:cubicBezTo>
                  <a:lnTo>
                    <a:pt x="1" y="5977"/>
                  </a:lnTo>
                  <a:cubicBezTo>
                    <a:pt x="16" y="5960"/>
                    <a:pt x="26" y="5948"/>
                    <a:pt x="39" y="5935"/>
                  </a:cubicBezTo>
                  <a:lnTo>
                    <a:pt x="54"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5"/>
            <p:cNvSpPr/>
            <p:nvPr/>
          </p:nvSpPr>
          <p:spPr>
            <a:xfrm flipH="1">
              <a:off x="7353911" y="2357135"/>
              <a:ext cx="1592" cy="103696"/>
            </a:xfrm>
            <a:custGeom>
              <a:avLst/>
              <a:gdLst/>
              <a:ahLst/>
              <a:cxnLst/>
              <a:rect l="l" t="t" r="r" b="b"/>
              <a:pathLst>
                <a:path w="92" h="5994" extrusionOk="0">
                  <a:moveTo>
                    <a:pt x="92" y="0"/>
                  </a:moveTo>
                  <a:lnTo>
                    <a:pt x="92" y="0"/>
                  </a:lnTo>
                  <a:cubicBezTo>
                    <a:pt x="73" y="19"/>
                    <a:pt x="45" y="41"/>
                    <a:pt x="17" y="56"/>
                  </a:cubicBezTo>
                  <a:lnTo>
                    <a:pt x="0" y="5994"/>
                  </a:lnTo>
                  <a:cubicBezTo>
                    <a:pt x="30" y="5975"/>
                    <a:pt x="53" y="5953"/>
                    <a:pt x="77" y="5938"/>
                  </a:cubicBezTo>
                  <a:lnTo>
                    <a:pt x="92"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5"/>
            <p:cNvSpPr/>
            <p:nvPr/>
          </p:nvSpPr>
          <p:spPr>
            <a:xfrm flipH="1">
              <a:off x="7355244" y="2358086"/>
              <a:ext cx="2630" cy="103817"/>
            </a:xfrm>
            <a:custGeom>
              <a:avLst/>
              <a:gdLst/>
              <a:ahLst/>
              <a:cxnLst/>
              <a:rect l="l" t="t" r="r" b="b"/>
              <a:pathLst>
                <a:path w="152" h="6001" extrusionOk="0">
                  <a:moveTo>
                    <a:pt x="152" y="1"/>
                  </a:moveTo>
                  <a:lnTo>
                    <a:pt x="152" y="1"/>
                  </a:lnTo>
                  <a:cubicBezTo>
                    <a:pt x="152" y="3"/>
                    <a:pt x="150" y="5"/>
                    <a:pt x="146" y="7"/>
                  </a:cubicBezTo>
                  <a:cubicBezTo>
                    <a:pt x="109" y="31"/>
                    <a:pt x="64" y="50"/>
                    <a:pt x="15" y="63"/>
                  </a:cubicBezTo>
                  <a:lnTo>
                    <a:pt x="0" y="6001"/>
                  </a:lnTo>
                  <a:cubicBezTo>
                    <a:pt x="45" y="5984"/>
                    <a:pt x="90" y="5965"/>
                    <a:pt x="131" y="5941"/>
                  </a:cubicBezTo>
                  <a:cubicBezTo>
                    <a:pt x="133" y="5939"/>
                    <a:pt x="135" y="5939"/>
                    <a:pt x="137" y="5939"/>
                  </a:cubicBezTo>
                  <a:lnTo>
                    <a:pt x="152"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5"/>
            <p:cNvSpPr/>
            <p:nvPr/>
          </p:nvSpPr>
          <p:spPr>
            <a:xfrm flipH="1">
              <a:off x="7357596" y="2359159"/>
              <a:ext cx="2232" cy="103194"/>
            </a:xfrm>
            <a:custGeom>
              <a:avLst/>
              <a:gdLst/>
              <a:ahLst/>
              <a:cxnLst/>
              <a:rect l="l" t="t" r="r" b="b"/>
              <a:pathLst>
                <a:path w="129" h="5965" extrusionOk="0">
                  <a:moveTo>
                    <a:pt x="128" y="1"/>
                  </a:moveTo>
                  <a:cubicBezTo>
                    <a:pt x="92" y="13"/>
                    <a:pt x="54" y="24"/>
                    <a:pt x="15" y="30"/>
                  </a:cubicBezTo>
                  <a:lnTo>
                    <a:pt x="0" y="5964"/>
                  </a:lnTo>
                  <a:cubicBezTo>
                    <a:pt x="39" y="5960"/>
                    <a:pt x="75" y="5947"/>
                    <a:pt x="113" y="5937"/>
                  </a:cubicBezTo>
                  <a:lnTo>
                    <a:pt x="128"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5"/>
            <p:cNvSpPr/>
            <p:nvPr/>
          </p:nvSpPr>
          <p:spPr>
            <a:xfrm flipH="1">
              <a:off x="7359551" y="2359643"/>
              <a:ext cx="1609" cy="102935"/>
            </a:xfrm>
            <a:custGeom>
              <a:avLst/>
              <a:gdLst/>
              <a:ahLst/>
              <a:cxnLst/>
              <a:rect l="l" t="t" r="r" b="b"/>
              <a:pathLst>
                <a:path w="93" h="5950" extrusionOk="0">
                  <a:moveTo>
                    <a:pt x="92" y="0"/>
                  </a:moveTo>
                  <a:cubicBezTo>
                    <a:pt x="67" y="9"/>
                    <a:pt x="41" y="11"/>
                    <a:pt x="15" y="11"/>
                  </a:cubicBezTo>
                  <a:lnTo>
                    <a:pt x="0" y="5949"/>
                  </a:lnTo>
                  <a:cubicBezTo>
                    <a:pt x="24" y="5945"/>
                    <a:pt x="52" y="5943"/>
                    <a:pt x="77" y="5936"/>
                  </a:cubicBezTo>
                  <a:lnTo>
                    <a:pt x="92" y="2"/>
                  </a:lnTo>
                  <a:lnTo>
                    <a:pt x="92"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5"/>
            <p:cNvSpPr/>
            <p:nvPr/>
          </p:nvSpPr>
          <p:spPr>
            <a:xfrm flipH="1">
              <a:off x="7360883" y="2359816"/>
              <a:ext cx="1419" cy="102797"/>
            </a:xfrm>
            <a:custGeom>
              <a:avLst/>
              <a:gdLst/>
              <a:ahLst/>
              <a:cxnLst/>
              <a:rect l="l" t="t" r="r" b="b"/>
              <a:pathLst>
                <a:path w="82" h="5942" extrusionOk="0">
                  <a:moveTo>
                    <a:pt x="81" y="1"/>
                  </a:moveTo>
                  <a:cubicBezTo>
                    <a:pt x="60" y="5"/>
                    <a:pt x="39" y="5"/>
                    <a:pt x="15" y="7"/>
                  </a:cubicBezTo>
                  <a:lnTo>
                    <a:pt x="0" y="5941"/>
                  </a:lnTo>
                  <a:cubicBezTo>
                    <a:pt x="22" y="5941"/>
                    <a:pt x="45" y="5941"/>
                    <a:pt x="66" y="5939"/>
                  </a:cubicBezTo>
                  <a:lnTo>
                    <a:pt x="81"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5"/>
            <p:cNvSpPr/>
            <p:nvPr/>
          </p:nvSpPr>
          <p:spPr>
            <a:xfrm flipH="1">
              <a:off x="7362025" y="2359937"/>
              <a:ext cx="1349" cy="102727"/>
            </a:xfrm>
            <a:custGeom>
              <a:avLst/>
              <a:gdLst/>
              <a:ahLst/>
              <a:cxnLst/>
              <a:rect l="l" t="t" r="r" b="b"/>
              <a:pathLst>
                <a:path w="78" h="5938" extrusionOk="0">
                  <a:moveTo>
                    <a:pt x="17" y="0"/>
                  </a:moveTo>
                  <a:lnTo>
                    <a:pt x="0" y="5934"/>
                  </a:lnTo>
                  <a:cubicBezTo>
                    <a:pt x="10" y="5937"/>
                    <a:pt x="20" y="5938"/>
                    <a:pt x="30" y="5938"/>
                  </a:cubicBezTo>
                  <a:cubicBezTo>
                    <a:pt x="40" y="5938"/>
                    <a:pt x="51" y="5937"/>
                    <a:pt x="62" y="5934"/>
                  </a:cubicBezTo>
                  <a:lnTo>
                    <a:pt x="77"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5"/>
            <p:cNvSpPr/>
            <p:nvPr/>
          </p:nvSpPr>
          <p:spPr>
            <a:xfrm flipH="1">
              <a:off x="7363063" y="2359868"/>
              <a:ext cx="1349" cy="102745"/>
            </a:xfrm>
            <a:custGeom>
              <a:avLst/>
              <a:gdLst/>
              <a:ahLst/>
              <a:cxnLst/>
              <a:rect l="l" t="t" r="r" b="b"/>
              <a:pathLst>
                <a:path w="78" h="5939" extrusionOk="0">
                  <a:moveTo>
                    <a:pt x="18" y="0"/>
                  </a:moveTo>
                  <a:lnTo>
                    <a:pt x="1" y="5938"/>
                  </a:lnTo>
                  <a:lnTo>
                    <a:pt x="60" y="5938"/>
                  </a:lnTo>
                  <a:lnTo>
                    <a:pt x="77" y="4"/>
                  </a:lnTo>
                  <a:cubicBezTo>
                    <a:pt x="56" y="4"/>
                    <a:pt x="35" y="0"/>
                    <a:pt x="18"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5"/>
            <p:cNvSpPr/>
            <p:nvPr/>
          </p:nvSpPr>
          <p:spPr>
            <a:xfrm flipH="1">
              <a:off x="7364101" y="2359782"/>
              <a:ext cx="1349" cy="102831"/>
            </a:xfrm>
            <a:custGeom>
              <a:avLst/>
              <a:gdLst/>
              <a:ahLst/>
              <a:cxnLst/>
              <a:rect l="l" t="t" r="r" b="b"/>
              <a:pathLst>
                <a:path w="78" h="5944" extrusionOk="0">
                  <a:moveTo>
                    <a:pt x="20" y="1"/>
                  </a:moveTo>
                  <a:lnTo>
                    <a:pt x="1" y="5937"/>
                  </a:lnTo>
                  <a:cubicBezTo>
                    <a:pt x="22" y="5941"/>
                    <a:pt x="41" y="5941"/>
                    <a:pt x="61" y="5943"/>
                  </a:cubicBezTo>
                  <a:lnTo>
                    <a:pt x="78" y="7"/>
                  </a:lnTo>
                  <a:cubicBezTo>
                    <a:pt x="58" y="3"/>
                    <a:pt x="39" y="3"/>
                    <a:pt x="20"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5"/>
            <p:cNvSpPr/>
            <p:nvPr/>
          </p:nvSpPr>
          <p:spPr>
            <a:xfrm flipH="1">
              <a:off x="7365087" y="2359574"/>
              <a:ext cx="1384" cy="102935"/>
            </a:xfrm>
            <a:custGeom>
              <a:avLst/>
              <a:gdLst/>
              <a:ahLst/>
              <a:cxnLst/>
              <a:rect l="l" t="t" r="r" b="b"/>
              <a:pathLst>
                <a:path w="80" h="5950" extrusionOk="0">
                  <a:moveTo>
                    <a:pt x="17" y="0"/>
                  </a:moveTo>
                  <a:lnTo>
                    <a:pt x="0" y="5936"/>
                  </a:lnTo>
                  <a:cubicBezTo>
                    <a:pt x="21" y="5940"/>
                    <a:pt x="41" y="5943"/>
                    <a:pt x="60" y="5949"/>
                  </a:cubicBezTo>
                  <a:lnTo>
                    <a:pt x="79" y="13"/>
                  </a:lnTo>
                  <a:cubicBezTo>
                    <a:pt x="60" y="9"/>
                    <a:pt x="38" y="6"/>
                    <a:pt x="17"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5"/>
            <p:cNvSpPr/>
            <p:nvPr/>
          </p:nvSpPr>
          <p:spPr>
            <a:xfrm flipH="1">
              <a:off x="7366160" y="2359263"/>
              <a:ext cx="1384" cy="103022"/>
            </a:xfrm>
            <a:custGeom>
              <a:avLst/>
              <a:gdLst/>
              <a:ahLst/>
              <a:cxnLst/>
              <a:rect l="l" t="t" r="r" b="b"/>
              <a:pathLst>
                <a:path w="80" h="5955" extrusionOk="0">
                  <a:moveTo>
                    <a:pt x="15" y="1"/>
                  </a:moveTo>
                  <a:lnTo>
                    <a:pt x="0" y="5937"/>
                  </a:lnTo>
                  <a:cubicBezTo>
                    <a:pt x="19" y="5948"/>
                    <a:pt x="41" y="5952"/>
                    <a:pt x="62" y="5954"/>
                  </a:cubicBezTo>
                  <a:lnTo>
                    <a:pt x="79" y="16"/>
                  </a:lnTo>
                  <a:cubicBezTo>
                    <a:pt x="62" y="14"/>
                    <a:pt x="39" y="10"/>
                    <a:pt x="15"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5"/>
            <p:cNvSpPr/>
            <p:nvPr/>
          </p:nvSpPr>
          <p:spPr>
            <a:xfrm flipH="1">
              <a:off x="7367267" y="2358865"/>
              <a:ext cx="1540" cy="103125"/>
            </a:xfrm>
            <a:custGeom>
              <a:avLst/>
              <a:gdLst/>
              <a:ahLst/>
              <a:cxnLst/>
              <a:rect l="l" t="t" r="r" b="b"/>
              <a:pathLst>
                <a:path w="89" h="5961" extrusionOk="0">
                  <a:moveTo>
                    <a:pt x="20" y="0"/>
                  </a:moveTo>
                  <a:lnTo>
                    <a:pt x="1" y="5939"/>
                  </a:lnTo>
                  <a:cubicBezTo>
                    <a:pt x="26" y="5945"/>
                    <a:pt x="48" y="5954"/>
                    <a:pt x="73" y="5960"/>
                  </a:cubicBezTo>
                  <a:lnTo>
                    <a:pt x="88" y="24"/>
                  </a:lnTo>
                  <a:cubicBezTo>
                    <a:pt x="65" y="20"/>
                    <a:pt x="41" y="11"/>
                    <a:pt x="20"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5"/>
            <p:cNvSpPr/>
            <p:nvPr/>
          </p:nvSpPr>
          <p:spPr>
            <a:xfrm flipH="1">
              <a:off x="7368461" y="2353882"/>
              <a:ext cx="4879" cy="107727"/>
            </a:xfrm>
            <a:custGeom>
              <a:avLst/>
              <a:gdLst/>
              <a:ahLst/>
              <a:cxnLst/>
              <a:rect l="l" t="t" r="r" b="b"/>
              <a:pathLst>
                <a:path w="282" h="6227" extrusionOk="0">
                  <a:moveTo>
                    <a:pt x="19" y="0"/>
                  </a:moveTo>
                  <a:lnTo>
                    <a:pt x="19" y="0"/>
                  </a:lnTo>
                  <a:cubicBezTo>
                    <a:pt x="19" y="6"/>
                    <a:pt x="19" y="12"/>
                    <a:pt x="19" y="17"/>
                  </a:cubicBezTo>
                  <a:lnTo>
                    <a:pt x="19" y="17"/>
                  </a:lnTo>
                  <a:lnTo>
                    <a:pt x="19" y="0"/>
                  </a:lnTo>
                  <a:close/>
                  <a:moveTo>
                    <a:pt x="19" y="17"/>
                  </a:moveTo>
                  <a:lnTo>
                    <a:pt x="0" y="5934"/>
                  </a:lnTo>
                  <a:cubicBezTo>
                    <a:pt x="0" y="6028"/>
                    <a:pt x="60" y="6114"/>
                    <a:pt x="177" y="6184"/>
                  </a:cubicBezTo>
                  <a:cubicBezTo>
                    <a:pt x="205" y="6201"/>
                    <a:pt x="235" y="6214"/>
                    <a:pt x="263" y="6227"/>
                  </a:cubicBezTo>
                  <a:lnTo>
                    <a:pt x="282" y="288"/>
                  </a:lnTo>
                  <a:cubicBezTo>
                    <a:pt x="250" y="276"/>
                    <a:pt x="222" y="267"/>
                    <a:pt x="194" y="250"/>
                  </a:cubicBezTo>
                  <a:cubicBezTo>
                    <a:pt x="82" y="186"/>
                    <a:pt x="23" y="103"/>
                    <a:pt x="19" y="17"/>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5"/>
            <p:cNvSpPr/>
            <p:nvPr/>
          </p:nvSpPr>
          <p:spPr>
            <a:xfrm flipH="1">
              <a:off x="7351247" y="2347931"/>
              <a:ext cx="22836" cy="12006"/>
            </a:xfrm>
            <a:custGeom>
              <a:avLst/>
              <a:gdLst/>
              <a:ahLst/>
              <a:cxnLst/>
              <a:rect l="l" t="t" r="r" b="b"/>
              <a:pathLst>
                <a:path w="1320" h="694" extrusionOk="0">
                  <a:moveTo>
                    <a:pt x="657" y="1"/>
                  </a:moveTo>
                  <a:cubicBezTo>
                    <a:pt x="504" y="1"/>
                    <a:pt x="350" y="35"/>
                    <a:pt x="233" y="103"/>
                  </a:cubicBezTo>
                  <a:cubicBezTo>
                    <a:pt x="0" y="238"/>
                    <a:pt x="0" y="457"/>
                    <a:pt x="235" y="594"/>
                  </a:cubicBezTo>
                  <a:cubicBezTo>
                    <a:pt x="353" y="660"/>
                    <a:pt x="507" y="693"/>
                    <a:pt x="660" y="693"/>
                  </a:cubicBezTo>
                  <a:cubicBezTo>
                    <a:pt x="814" y="693"/>
                    <a:pt x="967" y="660"/>
                    <a:pt x="1083" y="594"/>
                  </a:cubicBezTo>
                  <a:cubicBezTo>
                    <a:pt x="1319" y="457"/>
                    <a:pt x="1315" y="238"/>
                    <a:pt x="1083" y="103"/>
                  </a:cubicBezTo>
                  <a:cubicBezTo>
                    <a:pt x="964" y="35"/>
                    <a:pt x="810" y="1"/>
                    <a:pt x="657"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5"/>
            <p:cNvSpPr/>
            <p:nvPr/>
          </p:nvSpPr>
          <p:spPr>
            <a:xfrm flipH="1">
              <a:off x="7260820" y="2352585"/>
              <a:ext cx="21054" cy="108765"/>
            </a:xfrm>
            <a:custGeom>
              <a:avLst/>
              <a:gdLst/>
              <a:ahLst/>
              <a:cxnLst/>
              <a:rect l="l" t="t" r="r" b="b"/>
              <a:pathLst>
                <a:path w="1217" h="6287" extrusionOk="0">
                  <a:moveTo>
                    <a:pt x="1217" y="5"/>
                  </a:moveTo>
                  <a:lnTo>
                    <a:pt x="1217" y="6"/>
                  </a:lnTo>
                  <a:lnTo>
                    <a:pt x="1217" y="6"/>
                  </a:lnTo>
                  <a:cubicBezTo>
                    <a:pt x="1217" y="6"/>
                    <a:pt x="1217" y="5"/>
                    <a:pt x="1217" y="5"/>
                  </a:cubicBezTo>
                  <a:close/>
                  <a:moveTo>
                    <a:pt x="15" y="1"/>
                  </a:moveTo>
                  <a:lnTo>
                    <a:pt x="0" y="5935"/>
                  </a:lnTo>
                  <a:cubicBezTo>
                    <a:pt x="0" y="6026"/>
                    <a:pt x="58" y="6116"/>
                    <a:pt x="177" y="6184"/>
                  </a:cubicBezTo>
                  <a:cubicBezTo>
                    <a:pt x="294" y="6253"/>
                    <a:pt x="447" y="6287"/>
                    <a:pt x="601" y="6287"/>
                  </a:cubicBezTo>
                  <a:cubicBezTo>
                    <a:pt x="755" y="6287"/>
                    <a:pt x="910" y="6253"/>
                    <a:pt x="1027" y="6184"/>
                  </a:cubicBezTo>
                  <a:cubicBezTo>
                    <a:pt x="1142" y="6116"/>
                    <a:pt x="1202" y="6029"/>
                    <a:pt x="1202" y="5939"/>
                  </a:cubicBezTo>
                  <a:lnTo>
                    <a:pt x="1217" y="6"/>
                  </a:lnTo>
                  <a:lnTo>
                    <a:pt x="1217" y="6"/>
                  </a:lnTo>
                  <a:cubicBezTo>
                    <a:pt x="1217" y="93"/>
                    <a:pt x="1159" y="182"/>
                    <a:pt x="1042" y="248"/>
                  </a:cubicBezTo>
                  <a:cubicBezTo>
                    <a:pt x="925" y="315"/>
                    <a:pt x="771" y="349"/>
                    <a:pt x="618" y="349"/>
                  </a:cubicBezTo>
                  <a:cubicBezTo>
                    <a:pt x="465" y="349"/>
                    <a:pt x="312" y="315"/>
                    <a:pt x="195" y="248"/>
                  </a:cubicBezTo>
                  <a:cubicBezTo>
                    <a:pt x="73" y="182"/>
                    <a:pt x="15" y="88"/>
                    <a:pt x="15"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5"/>
            <p:cNvSpPr/>
            <p:nvPr/>
          </p:nvSpPr>
          <p:spPr>
            <a:xfrm flipH="1">
              <a:off x="7260820" y="2352654"/>
              <a:ext cx="260" cy="102727"/>
            </a:xfrm>
            <a:custGeom>
              <a:avLst/>
              <a:gdLst/>
              <a:ahLst/>
              <a:cxnLst/>
              <a:rect l="l" t="t" r="r" b="b"/>
              <a:pathLst>
                <a:path w="15" h="5938" extrusionOk="0">
                  <a:moveTo>
                    <a:pt x="15" y="1"/>
                  </a:moveTo>
                  <a:lnTo>
                    <a:pt x="0" y="5935"/>
                  </a:lnTo>
                  <a:lnTo>
                    <a:pt x="0" y="5937"/>
                  </a:lnTo>
                  <a:lnTo>
                    <a:pt x="15" y="3"/>
                  </a:lnTo>
                  <a:lnTo>
                    <a:pt x="15"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5"/>
            <p:cNvSpPr/>
            <p:nvPr/>
          </p:nvSpPr>
          <p:spPr>
            <a:xfrm flipH="1">
              <a:off x="7260820" y="2352706"/>
              <a:ext cx="346" cy="103367"/>
            </a:xfrm>
            <a:custGeom>
              <a:avLst/>
              <a:gdLst/>
              <a:ahLst/>
              <a:cxnLst/>
              <a:rect l="l" t="t" r="r" b="b"/>
              <a:pathLst>
                <a:path w="20" h="5975" extrusionOk="0">
                  <a:moveTo>
                    <a:pt x="20" y="0"/>
                  </a:moveTo>
                  <a:lnTo>
                    <a:pt x="20" y="9"/>
                  </a:lnTo>
                  <a:lnTo>
                    <a:pt x="20" y="9"/>
                  </a:lnTo>
                  <a:cubicBezTo>
                    <a:pt x="20" y="6"/>
                    <a:pt x="20" y="3"/>
                    <a:pt x="20" y="0"/>
                  </a:cubicBezTo>
                  <a:close/>
                  <a:moveTo>
                    <a:pt x="20" y="9"/>
                  </a:moveTo>
                  <a:cubicBezTo>
                    <a:pt x="20" y="19"/>
                    <a:pt x="20" y="26"/>
                    <a:pt x="18" y="36"/>
                  </a:cubicBezTo>
                  <a:lnTo>
                    <a:pt x="1" y="5968"/>
                  </a:lnTo>
                  <a:lnTo>
                    <a:pt x="1" y="5968"/>
                  </a:lnTo>
                  <a:cubicBezTo>
                    <a:pt x="1" y="5957"/>
                    <a:pt x="1" y="5945"/>
                    <a:pt x="5" y="5934"/>
                  </a:cubicBezTo>
                  <a:lnTo>
                    <a:pt x="20" y="9"/>
                  </a:lnTo>
                  <a:close/>
                  <a:moveTo>
                    <a:pt x="1" y="5968"/>
                  </a:moveTo>
                  <a:lnTo>
                    <a:pt x="1" y="5968"/>
                  </a:lnTo>
                  <a:cubicBezTo>
                    <a:pt x="1" y="5970"/>
                    <a:pt x="1" y="5973"/>
                    <a:pt x="1" y="5975"/>
                  </a:cubicBezTo>
                  <a:lnTo>
                    <a:pt x="1" y="5968"/>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5"/>
            <p:cNvSpPr/>
            <p:nvPr/>
          </p:nvSpPr>
          <p:spPr>
            <a:xfrm flipH="1">
              <a:off x="7260855" y="2353329"/>
              <a:ext cx="450" cy="103298"/>
            </a:xfrm>
            <a:custGeom>
              <a:avLst/>
              <a:gdLst/>
              <a:ahLst/>
              <a:cxnLst/>
              <a:rect l="l" t="t" r="r" b="b"/>
              <a:pathLst>
                <a:path w="26" h="5971" extrusionOk="0">
                  <a:moveTo>
                    <a:pt x="26" y="0"/>
                  </a:moveTo>
                  <a:cubicBezTo>
                    <a:pt x="22" y="11"/>
                    <a:pt x="19" y="24"/>
                    <a:pt x="15" y="37"/>
                  </a:cubicBezTo>
                  <a:lnTo>
                    <a:pt x="0" y="5971"/>
                  </a:lnTo>
                  <a:cubicBezTo>
                    <a:pt x="2" y="5960"/>
                    <a:pt x="7" y="5947"/>
                    <a:pt x="9" y="5939"/>
                  </a:cubicBezTo>
                  <a:lnTo>
                    <a:pt x="26"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5"/>
            <p:cNvSpPr/>
            <p:nvPr/>
          </p:nvSpPr>
          <p:spPr>
            <a:xfrm flipH="1">
              <a:off x="7261028" y="2353952"/>
              <a:ext cx="605" cy="103229"/>
            </a:xfrm>
            <a:custGeom>
              <a:avLst/>
              <a:gdLst/>
              <a:ahLst/>
              <a:cxnLst/>
              <a:rect l="l" t="t" r="r" b="b"/>
              <a:pathLst>
                <a:path w="35" h="5967" extrusionOk="0">
                  <a:moveTo>
                    <a:pt x="34" y="1"/>
                  </a:moveTo>
                  <a:lnTo>
                    <a:pt x="34" y="1"/>
                  </a:lnTo>
                  <a:cubicBezTo>
                    <a:pt x="28" y="9"/>
                    <a:pt x="26" y="22"/>
                    <a:pt x="19" y="33"/>
                  </a:cubicBezTo>
                  <a:lnTo>
                    <a:pt x="0" y="5967"/>
                  </a:lnTo>
                  <a:cubicBezTo>
                    <a:pt x="6" y="5956"/>
                    <a:pt x="13" y="5947"/>
                    <a:pt x="19" y="5935"/>
                  </a:cubicBezTo>
                  <a:lnTo>
                    <a:pt x="34"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5"/>
            <p:cNvSpPr/>
            <p:nvPr/>
          </p:nvSpPr>
          <p:spPr>
            <a:xfrm flipH="1">
              <a:off x="7261287" y="2354505"/>
              <a:ext cx="761" cy="103350"/>
            </a:xfrm>
            <a:custGeom>
              <a:avLst/>
              <a:gdLst/>
              <a:ahLst/>
              <a:cxnLst/>
              <a:rect l="l" t="t" r="r" b="b"/>
              <a:pathLst>
                <a:path w="44" h="5974" extrusionOk="0">
                  <a:moveTo>
                    <a:pt x="43" y="1"/>
                  </a:moveTo>
                  <a:cubicBezTo>
                    <a:pt x="33" y="13"/>
                    <a:pt x="26" y="22"/>
                    <a:pt x="18" y="37"/>
                  </a:cubicBezTo>
                  <a:lnTo>
                    <a:pt x="1" y="5973"/>
                  </a:lnTo>
                  <a:cubicBezTo>
                    <a:pt x="11" y="5960"/>
                    <a:pt x="18" y="5947"/>
                    <a:pt x="24" y="5935"/>
                  </a:cubicBezTo>
                  <a:lnTo>
                    <a:pt x="43"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5"/>
            <p:cNvSpPr/>
            <p:nvPr/>
          </p:nvSpPr>
          <p:spPr>
            <a:xfrm flipH="1">
              <a:off x="7261737" y="2355128"/>
              <a:ext cx="969" cy="103454"/>
            </a:xfrm>
            <a:custGeom>
              <a:avLst/>
              <a:gdLst/>
              <a:ahLst/>
              <a:cxnLst/>
              <a:rect l="l" t="t" r="r" b="b"/>
              <a:pathLst>
                <a:path w="56" h="5980" extrusionOk="0">
                  <a:moveTo>
                    <a:pt x="56" y="1"/>
                  </a:moveTo>
                  <a:lnTo>
                    <a:pt x="56" y="1"/>
                  </a:lnTo>
                  <a:cubicBezTo>
                    <a:pt x="45" y="14"/>
                    <a:pt x="32" y="27"/>
                    <a:pt x="17" y="41"/>
                  </a:cubicBezTo>
                  <a:lnTo>
                    <a:pt x="0" y="5980"/>
                  </a:lnTo>
                  <a:cubicBezTo>
                    <a:pt x="13" y="5963"/>
                    <a:pt x="30" y="5950"/>
                    <a:pt x="39" y="5937"/>
                  </a:cubicBezTo>
                  <a:lnTo>
                    <a:pt x="56"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5"/>
            <p:cNvSpPr/>
            <p:nvPr/>
          </p:nvSpPr>
          <p:spPr>
            <a:xfrm flipH="1">
              <a:off x="7262394" y="2355837"/>
              <a:ext cx="1609" cy="103713"/>
            </a:xfrm>
            <a:custGeom>
              <a:avLst/>
              <a:gdLst/>
              <a:ahLst/>
              <a:cxnLst/>
              <a:rect l="l" t="t" r="r" b="b"/>
              <a:pathLst>
                <a:path w="93" h="5995" extrusionOk="0">
                  <a:moveTo>
                    <a:pt x="92" y="0"/>
                  </a:moveTo>
                  <a:lnTo>
                    <a:pt x="92" y="0"/>
                  </a:lnTo>
                  <a:cubicBezTo>
                    <a:pt x="69" y="20"/>
                    <a:pt x="45" y="41"/>
                    <a:pt x="15" y="56"/>
                  </a:cubicBezTo>
                  <a:lnTo>
                    <a:pt x="0" y="5994"/>
                  </a:lnTo>
                  <a:cubicBezTo>
                    <a:pt x="28" y="5975"/>
                    <a:pt x="54" y="5956"/>
                    <a:pt x="75" y="5939"/>
                  </a:cubicBezTo>
                  <a:lnTo>
                    <a:pt x="92"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5"/>
            <p:cNvSpPr/>
            <p:nvPr/>
          </p:nvSpPr>
          <p:spPr>
            <a:xfrm flipH="1">
              <a:off x="7263727" y="2356789"/>
              <a:ext cx="2716" cy="103835"/>
            </a:xfrm>
            <a:custGeom>
              <a:avLst/>
              <a:gdLst/>
              <a:ahLst/>
              <a:cxnLst/>
              <a:rect l="l" t="t" r="r" b="b"/>
              <a:pathLst>
                <a:path w="157" h="6002" extrusionOk="0">
                  <a:moveTo>
                    <a:pt x="156" y="1"/>
                  </a:moveTo>
                  <a:lnTo>
                    <a:pt x="156" y="1"/>
                  </a:lnTo>
                  <a:cubicBezTo>
                    <a:pt x="154" y="3"/>
                    <a:pt x="152" y="5"/>
                    <a:pt x="150" y="5"/>
                  </a:cubicBezTo>
                  <a:cubicBezTo>
                    <a:pt x="109" y="31"/>
                    <a:pt x="65" y="48"/>
                    <a:pt x="18" y="63"/>
                  </a:cubicBezTo>
                  <a:lnTo>
                    <a:pt x="1" y="6001"/>
                  </a:lnTo>
                  <a:cubicBezTo>
                    <a:pt x="50" y="5984"/>
                    <a:pt x="92" y="5965"/>
                    <a:pt x="135" y="5941"/>
                  </a:cubicBezTo>
                  <a:cubicBezTo>
                    <a:pt x="135" y="5939"/>
                    <a:pt x="137" y="5939"/>
                    <a:pt x="141" y="5939"/>
                  </a:cubicBezTo>
                  <a:lnTo>
                    <a:pt x="156"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5"/>
            <p:cNvSpPr/>
            <p:nvPr/>
          </p:nvSpPr>
          <p:spPr>
            <a:xfrm flipH="1">
              <a:off x="7266131" y="2357861"/>
              <a:ext cx="2266" cy="103194"/>
            </a:xfrm>
            <a:custGeom>
              <a:avLst/>
              <a:gdLst/>
              <a:ahLst/>
              <a:cxnLst/>
              <a:rect l="l" t="t" r="r" b="b"/>
              <a:pathLst>
                <a:path w="131" h="5965" extrusionOk="0">
                  <a:moveTo>
                    <a:pt x="131" y="1"/>
                  </a:moveTo>
                  <a:cubicBezTo>
                    <a:pt x="94" y="14"/>
                    <a:pt x="56" y="24"/>
                    <a:pt x="15" y="31"/>
                  </a:cubicBezTo>
                  <a:lnTo>
                    <a:pt x="0" y="5965"/>
                  </a:lnTo>
                  <a:cubicBezTo>
                    <a:pt x="41" y="5960"/>
                    <a:pt x="75" y="5952"/>
                    <a:pt x="114" y="5939"/>
                  </a:cubicBezTo>
                  <a:lnTo>
                    <a:pt x="131"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5"/>
            <p:cNvSpPr/>
            <p:nvPr/>
          </p:nvSpPr>
          <p:spPr>
            <a:xfrm flipH="1">
              <a:off x="7268121" y="2358380"/>
              <a:ext cx="1609" cy="102900"/>
            </a:xfrm>
            <a:custGeom>
              <a:avLst/>
              <a:gdLst/>
              <a:ahLst/>
              <a:cxnLst/>
              <a:rect l="l" t="t" r="r" b="b"/>
              <a:pathLst>
                <a:path w="93" h="5948" extrusionOk="0">
                  <a:moveTo>
                    <a:pt x="92" y="1"/>
                  </a:moveTo>
                  <a:lnTo>
                    <a:pt x="92" y="1"/>
                  </a:lnTo>
                  <a:cubicBezTo>
                    <a:pt x="71" y="3"/>
                    <a:pt x="43" y="7"/>
                    <a:pt x="20" y="9"/>
                  </a:cubicBezTo>
                  <a:lnTo>
                    <a:pt x="1" y="5948"/>
                  </a:lnTo>
                  <a:cubicBezTo>
                    <a:pt x="26" y="5943"/>
                    <a:pt x="52" y="5941"/>
                    <a:pt x="77" y="5935"/>
                  </a:cubicBezTo>
                  <a:lnTo>
                    <a:pt x="92"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5"/>
            <p:cNvSpPr/>
            <p:nvPr/>
          </p:nvSpPr>
          <p:spPr>
            <a:xfrm flipH="1">
              <a:off x="7269384" y="2358536"/>
              <a:ext cx="1488" cy="102779"/>
            </a:xfrm>
            <a:custGeom>
              <a:avLst/>
              <a:gdLst/>
              <a:ahLst/>
              <a:cxnLst/>
              <a:rect l="l" t="t" r="r" b="b"/>
              <a:pathLst>
                <a:path w="86" h="5941" extrusionOk="0">
                  <a:moveTo>
                    <a:pt x="86" y="0"/>
                  </a:moveTo>
                  <a:cubicBezTo>
                    <a:pt x="64" y="5"/>
                    <a:pt x="39" y="7"/>
                    <a:pt x="15" y="7"/>
                  </a:cubicBezTo>
                  <a:lnTo>
                    <a:pt x="0" y="5941"/>
                  </a:lnTo>
                  <a:cubicBezTo>
                    <a:pt x="22" y="5941"/>
                    <a:pt x="43" y="5939"/>
                    <a:pt x="67" y="5939"/>
                  </a:cubicBezTo>
                  <a:lnTo>
                    <a:pt x="86"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5"/>
            <p:cNvSpPr/>
            <p:nvPr/>
          </p:nvSpPr>
          <p:spPr>
            <a:xfrm flipH="1">
              <a:off x="7270595" y="2358640"/>
              <a:ext cx="1315" cy="102676"/>
            </a:xfrm>
            <a:custGeom>
              <a:avLst/>
              <a:gdLst/>
              <a:ahLst/>
              <a:cxnLst/>
              <a:rect l="l" t="t" r="r" b="b"/>
              <a:pathLst>
                <a:path w="76" h="5935" extrusionOk="0">
                  <a:moveTo>
                    <a:pt x="16" y="1"/>
                  </a:moveTo>
                  <a:lnTo>
                    <a:pt x="1" y="5935"/>
                  </a:lnTo>
                  <a:lnTo>
                    <a:pt x="60" y="5935"/>
                  </a:lnTo>
                  <a:lnTo>
                    <a:pt x="75"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5"/>
            <p:cNvSpPr/>
            <p:nvPr/>
          </p:nvSpPr>
          <p:spPr>
            <a:xfrm flipH="1">
              <a:off x="7271633" y="2358605"/>
              <a:ext cx="1349" cy="102710"/>
            </a:xfrm>
            <a:custGeom>
              <a:avLst/>
              <a:gdLst/>
              <a:ahLst/>
              <a:cxnLst/>
              <a:rect l="l" t="t" r="r" b="b"/>
              <a:pathLst>
                <a:path w="78" h="5937" extrusionOk="0">
                  <a:moveTo>
                    <a:pt x="18" y="1"/>
                  </a:moveTo>
                  <a:lnTo>
                    <a:pt x="1" y="5935"/>
                  </a:lnTo>
                  <a:cubicBezTo>
                    <a:pt x="20" y="5937"/>
                    <a:pt x="39" y="5937"/>
                    <a:pt x="63" y="5937"/>
                  </a:cubicBezTo>
                  <a:lnTo>
                    <a:pt x="78" y="3"/>
                  </a:lnTo>
                  <a:cubicBezTo>
                    <a:pt x="58" y="3"/>
                    <a:pt x="39" y="1"/>
                    <a:pt x="18"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5"/>
            <p:cNvSpPr/>
            <p:nvPr/>
          </p:nvSpPr>
          <p:spPr>
            <a:xfrm flipH="1">
              <a:off x="7272671" y="2358502"/>
              <a:ext cx="1298" cy="102779"/>
            </a:xfrm>
            <a:custGeom>
              <a:avLst/>
              <a:gdLst/>
              <a:ahLst/>
              <a:cxnLst/>
              <a:rect l="l" t="t" r="r" b="b"/>
              <a:pathLst>
                <a:path w="75" h="5941" extrusionOk="0">
                  <a:moveTo>
                    <a:pt x="17" y="0"/>
                  </a:moveTo>
                  <a:lnTo>
                    <a:pt x="0" y="5936"/>
                  </a:lnTo>
                  <a:cubicBezTo>
                    <a:pt x="19" y="5936"/>
                    <a:pt x="39" y="5941"/>
                    <a:pt x="58" y="5941"/>
                  </a:cubicBezTo>
                  <a:lnTo>
                    <a:pt x="75" y="7"/>
                  </a:lnTo>
                  <a:cubicBezTo>
                    <a:pt x="56" y="2"/>
                    <a:pt x="36" y="0"/>
                    <a:pt x="17"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5"/>
            <p:cNvSpPr/>
            <p:nvPr/>
          </p:nvSpPr>
          <p:spPr>
            <a:xfrm flipH="1">
              <a:off x="7273657" y="2358311"/>
              <a:ext cx="1349" cy="102900"/>
            </a:xfrm>
            <a:custGeom>
              <a:avLst/>
              <a:gdLst/>
              <a:ahLst/>
              <a:cxnLst/>
              <a:rect l="l" t="t" r="r" b="b"/>
              <a:pathLst>
                <a:path w="78" h="5948" extrusionOk="0">
                  <a:moveTo>
                    <a:pt x="20" y="0"/>
                  </a:moveTo>
                  <a:lnTo>
                    <a:pt x="0" y="5934"/>
                  </a:lnTo>
                  <a:cubicBezTo>
                    <a:pt x="20" y="5939"/>
                    <a:pt x="39" y="5945"/>
                    <a:pt x="60" y="5947"/>
                  </a:cubicBezTo>
                  <a:lnTo>
                    <a:pt x="77" y="11"/>
                  </a:lnTo>
                  <a:cubicBezTo>
                    <a:pt x="58" y="7"/>
                    <a:pt x="39" y="0"/>
                    <a:pt x="20"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5"/>
            <p:cNvSpPr/>
            <p:nvPr/>
          </p:nvSpPr>
          <p:spPr>
            <a:xfrm flipH="1">
              <a:off x="7274660" y="2357983"/>
              <a:ext cx="1384" cy="103004"/>
            </a:xfrm>
            <a:custGeom>
              <a:avLst/>
              <a:gdLst/>
              <a:ahLst/>
              <a:cxnLst/>
              <a:rect l="l" t="t" r="r" b="b"/>
              <a:pathLst>
                <a:path w="80" h="5954" extrusionOk="0">
                  <a:moveTo>
                    <a:pt x="15" y="0"/>
                  </a:moveTo>
                  <a:lnTo>
                    <a:pt x="1" y="5939"/>
                  </a:lnTo>
                  <a:cubicBezTo>
                    <a:pt x="20" y="5945"/>
                    <a:pt x="41" y="5951"/>
                    <a:pt x="60" y="5953"/>
                  </a:cubicBezTo>
                  <a:lnTo>
                    <a:pt x="80" y="19"/>
                  </a:lnTo>
                  <a:cubicBezTo>
                    <a:pt x="58" y="13"/>
                    <a:pt x="35" y="11"/>
                    <a:pt x="15"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5"/>
            <p:cNvSpPr/>
            <p:nvPr/>
          </p:nvSpPr>
          <p:spPr>
            <a:xfrm flipH="1">
              <a:off x="7275767" y="2357602"/>
              <a:ext cx="1574" cy="103125"/>
            </a:xfrm>
            <a:custGeom>
              <a:avLst/>
              <a:gdLst/>
              <a:ahLst/>
              <a:cxnLst/>
              <a:rect l="l" t="t" r="r" b="b"/>
              <a:pathLst>
                <a:path w="91" h="5961" extrusionOk="0">
                  <a:moveTo>
                    <a:pt x="18" y="1"/>
                  </a:moveTo>
                  <a:lnTo>
                    <a:pt x="1" y="5937"/>
                  </a:lnTo>
                  <a:cubicBezTo>
                    <a:pt x="24" y="5948"/>
                    <a:pt x="50" y="5956"/>
                    <a:pt x="76" y="5961"/>
                  </a:cubicBezTo>
                  <a:lnTo>
                    <a:pt x="90" y="22"/>
                  </a:lnTo>
                  <a:cubicBezTo>
                    <a:pt x="65" y="20"/>
                    <a:pt x="39" y="9"/>
                    <a:pt x="18"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flipH="1">
              <a:off x="7277030" y="2352585"/>
              <a:ext cx="4844" cy="107744"/>
            </a:xfrm>
            <a:custGeom>
              <a:avLst/>
              <a:gdLst/>
              <a:ahLst/>
              <a:cxnLst/>
              <a:rect l="l" t="t" r="r" b="b"/>
              <a:pathLst>
                <a:path w="280" h="6228" extrusionOk="0">
                  <a:moveTo>
                    <a:pt x="15" y="1"/>
                  </a:moveTo>
                  <a:lnTo>
                    <a:pt x="0" y="5935"/>
                  </a:lnTo>
                  <a:cubicBezTo>
                    <a:pt x="0" y="6026"/>
                    <a:pt x="58" y="6116"/>
                    <a:pt x="177" y="6184"/>
                  </a:cubicBezTo>
                  <a:cubicBezTo>
                    <a:pt x="203" y="6201"/>
                    <a:pt x="233" y="6214"/>
                    <a:pt x="265" y="6227"/>
                  </a:cubicBezTo>
                  <a:lnTo>
                    <a:pt x="280" y="291"/>
                  </a:lnTo>
                  <a:lnTo>
                    <a:pt x="280" y="291"/>
                  </a:lnTo>
                  <a:cubicBezTo>
                    <a:pt x="280" y="291"/>
                    <a:pt x="280" y="291"/>
                    <a:pt x="280" y="291"/>
                  </a:cubicBezTo>
                  <a:lnTo>
                    <a:pt x="280" y="289"/>
                  </a:lnTo>
                  <a:lnTo>
                    <a:pt x="280" y="291"/>
                  </a:lnTo>
                  <a:lnTo>
                    <a:pt x="280" y="291"/>
                  </a:lnTo>
                  <a:cubicBezTo>
                    <a:pt x="252" y="280"/>
                    <a:pt x="220" y="263"/>
                    <a:pt x="195" y="248"/>
                  </a:cubicBezTo>
                  <a:cubicBezTo>
                    <a:pt x="73" y="182"/>
                    <a:pt x="15" y="88"/>
                    <a:pt x="15"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flipH="1">
              <a:off x="7259782" y="2346616"/>
              <a:ext cx="22801" cy="12024"/>
            </a:xfrm>
            <a:custGeom>
              <a:avLst/>
              <a:gdLst/>
              <a:ahLst/>
              <a:cxnLst/>
              <a:rect l="l" t="t" r="r" b="b"/>
              <a:pathLst>
                <a:path w="1318" h="695" extrusionOk="0">
                  <a:moveTo>
                    <a:pt x="656" y="1"/>
                  </a:moveTo>
                  <a:cubicBezTo>
                    <a:pt x="503" y="1"/>
                    <a:pt x="350" y="34"/>
                    <a:pt x="231" y="100"/>
                  </a:cubicBezTo>
                  <a:cubicBezTo>
                    <a:pt x="1" y="239"/>
                    <a:pt x="1" y="457"/>
                    <a:pt x="236" y="593"/>
                  </a:cubicBezTo>
                  <a:cubicBezTo>
                    <a:pt x="353" y="660"/>
                    <a:pt x="506" y="694"/>
                    <a:pt x="659" y="694"/>
                  </a:cubicBezTo>
                  <a:cubicBezTo>
                    <a:pt x="812" y="694"/>
                    <a:pt x="966" y="660"/>
                    <a:pt x="1083" y="593"/>
                  </a:cubicBezTo>
                  <a:cubicBezTo>
                    <a:pt x="1318" y="457"/>
                    <a:pt x="1316" y="237"/>
                    <a:pt x="1083" y="100"/>
                  </a:cubicBezTo>
                  <a:cubicBezTo>
                    <a:pt x="963" y="34"/>
                    <a:pt x="810" y="1"/>
                    <a:pt x="656"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flipH="1">
              <a:off x="7234144" y="2183235"/>
              <a:ext cx="78611" cy="193847"/>
            </a:xfrm>
            <a:custGeom>
              <a:avLst/>
              <a:gdLst/>
              <a:ahLst/>
              <a:cxnLst/>
              <a:rect l="l" t="t" r="r" b="b"/>
              <a:pathLst>
                <a:path w="4544" h="11205" extrusionOk="0">
                  <a:moveTo>
                    <a:pt x="4543" y="11"/>
                  </a:moveTo>
                  <a:lnTo>
                    <a:pt x="4543" y="14"/>
                  </a:lnTo>
                  <a:lnTo>
                    <a:pt x="4543" y="14"/>
                  </a:lnTo>
                  <a:cubicBezTo>
                    <a:pt x="4543" y="13"/>
                    <a:pt x="4543" y="12"/>
                    <a:pt x="4543" y="11"/>
                  </a:cubicBezTo>
                  <a:close/>
                  <a:moveTo>
                    <a:pt x="29" y="1"/>
                  </a:moveTo>
                  <a:lnTo>
                    <a:pt x="3" y="9892"/>
                  </a:lnTo>
                  <a:cubicBezTo>
                    <a:pt x="1" y="10227"/>
                    <a:pt x="223" y="10564"/>
                    <a:pt x="667" y="10823"/>
                  </a:cubicBezTo>
                  <a:cubicBezTo>
                    <a:pt x="769" y="10883"/>
                    <a:pt x="880" y="10934"/>
                    <a:pt x="996" y="10979"/>
                  </a:cubicBezTo>
                  <a:cubicBezTo>
                    <a:pt x="1000" y="10983"/>
                    <a:pt x="1006" y="10983"/>
                    <a:pt x="1010" y="10985"/>
                  </a:cubicBezTo>
                  <a:cubicBezTo>
                    <a:pt x="1030" y="10991"/>
                    <a:pt x="1051" y="10998"/>
                    <a:pt x="1070" y="11004"/>
                  </a:cubicBezTo>
                  <a:cubicBezTo>
                    <a:pt x="1134" y="11028"/>
                    <a:pt x="1198" y="11049"/>
                    <a:pt x="1267" y="11072"/>
                  </a:cubicBezTo>
                  <a:cubicBezTo>
                    <a:pt x="1303" y="11083"/>
                    <a:pt x="1343" y="11090"/>
                    <a:pt x="1382" y="11098"/>
                  </a:cubicBezTo>
                  <a:cubicBezTo>
                    <a:pt x="1403" y="11104"/>
                    <a:pt x="1422" y="11111"/>
                    <a:pt x="1446" y="11115"/>
                  </a:cubicBezTo>
                  <a:cubicBezTo>
                    <a:pt x="1465" y="11117"/>
                    <a:pt x="1484" y="11124"/>
                    <a:pt x="1501" y="11128"/>
                  </a:cubicBezTo>
                  <a:cubicBezTo>
                    <a:pt x="1576" y="11143"/>
                    <a:pt x="1653" y="11156"/>
                    <a:pt x="1728" y="11171"/>
                  </a:cubicBezTo>
                  <a:cubicBezTo>
                    <a:pt x="1753" y="11173"/>
                    <a:pt x="1779" y="11173"/>
                    <a:pt x="1807" y="11177"/>
                  </a:cubicBezTo>
                  <a:cubicBezTo>
                    <a:pt x="1826" y="11179"/>
                    <a:pt x="1845" y="11179"/>
                    <a:pt x="1864" y="11186"/>
                  </a:cubicBezTo>
                  <a:cubicBezTo>
                    <a:pt x="1890" y="11186"/>
                    <a:pt x="1918" y="11190"/>
                    <a:pt x="1948" y="11192"/>
                  </a:cubicBezTo>
                  <a:cubicBezTo>
                    <a:pt x="2020" y="11198"/>
                    <a:pt x="2093" y="11203"/>
                    <a:pt x="2165" y="11205"/>
                  </a:cubicBezTo>
                  <a:cubicBezTo>
                    <a:pt x="2191" y="11205"/>
                    <a:pt x="2214" y="11203"/>
                    <a:pt x="2236" y="11203"/>
                  </a:cubicBezTo>
                  <a:lnTo>
                    <a:pt x="2300" y="11203"/>
                  </a:lnTo>
                  <a:cubicBezTo>
                    <a:pt x="2322" y="11203"/>
                    <a:pt x="2344" y="11204"/>
                    <a:pt x="2366" y="11204"/>
                  </a:cubicBezTo>
                  <a:cubicBezTo>
                    <a:pt x="2377" y="11204"/>
                    <a:pt x="2387" y="11203"/>
                    <a:pt x="2398" y="11203"/>
                  </a:cubicBezTo>
                  <a:cubicBezTo>
                    <a:pt x="2483" y="11198"/>
                    <a:pt x="2567" y="11192"/>
                    <a:pt x="2650" y="11186"/>
                  </a:cubicBezTo>
                  <a:cubicBezTo>
                    <a:pt x="2658" y="11186"/>
                    <a:pt x="2667" y="11186"/>
                    <a:pt x="2678" y="11183"/>
                  </a:cubicBezTo>
                  <a:cubicBezTo>
                    <a:pt x="2703" y="11179"/>
                    <a:pt x="2724" y="11173"/>
                    <a:pt x="2748" y="11173"/>
                  </a:cubicBezTo>
                  <a:cubicBezTo>
                    <a:pt x="2810" y="11166"/>
                    <a:pt x="2876" y="11156"/>
                    <a:pt x="2938" y="11147"/>
                  </a:cubicBezTo>
                  <a:cubicBezTo>
                    <a:pt x="2966" y="11141"/>
                    <a:pt x="2991" y="11130"/>
                    <a:pt x="3019" y="11124"/>
                  </a:cubicBezTo>
                  <a:cubicBezTo>
                    <a:pt x="3096" y="11111"/>
                    <a:pt x="3168" y="11092"/>
                    <a:pt x="3245" y="11068"/>
                  </a:cubicBezTo>
                  <a:cubicBezTo>
                    <a:pt x="3284" y="11055"/>
                    <a:pt x="3324" y="11053"/>
                    <a:pt x="3367" y="11040"/>
                  </a:cubicBezTo>
                  <a:cubicBezTo>
                    <a:pt x="3397" y="11028"/>
                    <a:pt x="3427" y="11017"/>
                    <a:pt x="3457" y="11004"/>
                  </a:cubicBezTo>
                  <a:cubicBezTo>
                    <a:pt x="3487" y="10996"/>
                    <a:pt x="3514" y="10983"/>
                    <a:pt x="3544" y="10972"/>
                  </a:cubicBezTo>
                  <a:cubicBezTo>
                    <a:pt x="3655" y="10927"/>
                    <a:pt x="3764" y="10878"/>
                    <a:pt x="3862" y="10821"/>
                  </a:cubicBezTo>
                  <a:cubicBezTo>
                    <a:pt x="3871" y="10816"/>
                    <a:pt x="3879" y="10810"/>
                    <a:pt x="3888" y="10808"/>
                  </a:cubicBezTo>
                  <a:cubicBezTo>
                    <a:pt x="3913" y="10791"/>
                    <a:pt x="3930" y="10778"/>
                    <a:pt x="3950" y="10765"/>
                  </a:cubicBezTo>
                  <a:cubicBezTo>
                    <a:pt x="3977" y="10748"/>
                    <a:pt x="4001" y="10733"/>
                    <a:pt x="4027" y="10714"/>
                  </a:cubicBezTo>
                  <a:cubicBezTo>
                    <a:pt x="4052" y="10695"/>
                    <a:pt x="4071" y="10678"/>
                    <a:pt x="4093" y="10661"/>
                  </a:cubicBezTo>
                  <a:cubicBezTo>
                    <a:pt x="4116" y="10646"/>
                    <a:pt x="4138" y="10626"/>
                    <a:pt x="4161" y="10609"/>
                  </a:cubicBezTo>
                  <a:cubicBezTo>
                    <a:pt x="4163" y="10601"/>
                    <a:pt x="4170" y="10596"/>
                    <a:pt x="4174" y="10594"/>
                  </a:cubicBezTo>
                  <a:cubicBezTo>
                    <a:pt x="4187" y="10588"/>
                    <a:pt x="4189" y="10577"/>
                    <a:pt x="4197" y="10567"/>
                  </a:cubicBezTo>
                  <a:cubicBezTo>
                    <a:pt x="4234" y="10535"/>
                    <a:pt x="4266" y="10500"/>
                    <a:pt x="4293" y="10466"/>
                  </a:cubicBezTo>
                  <a:cubicBezTo>
                    <a:pt x="4300" y="10460"/>
                    <a:pt x="4310" y="10451"/>
                    <a:pt x="4313" y="10441"/>
                  </a:cubicBezTo>
                  <a:cubicBezTo>
                    <a:pt x="4319" y="10439"/>
                    <a:pt x="4325" y="10426"/>
                    <a:pt x="4328" y="10421"/>
                  </a:cubicBezTo>
                  <a:cubicBezTo>
                    <a:pt x="4351" y="10396"/>
                    <a:pt x="4366" y="10366"/>
                    <a:pt x="4381" y="10340"/>
                  </a:cubicBezTo>
                  <a:cubicBezTo>
                    <a:pt x="4389" y="10328"/>
                    <a:pt x="4398" y="10321"/>
                    <a:pt x="4404" y="10308"/>
                  </a:cubicBezTo>
                  <a:cubicBezTo>
                    <a:pt x="4407" y="10302"/>
                    <a:pt x="4407" y="10296"/>
                    <a:pt x="4411" y="10293"/>
                  </a:cubicBezTo>
                  <a:cubicBezTo>
                    <a:pt x="4424" y="10266"/>
                    <a:pt x="4436" y="10244"/>
                    <a:pt x="4445" y="10221"/>
                  </a:cubicBezTo>
                  <a:cubicBezTo>
                    <a:pt x="4451" y="10206"/>
                    <a:pt x="4458" y="10193"/>
                    <a:pt x="4464" y="10182"/>
                  </a:cubicBezTo>
                  <a:cubicBezTo>
                    <a:pt x="4466" y="10176"/>
                    <a:pt x="4466" y="10170"/>
                    <a:pt x="4466" y="10165"/>
                  </a:cubicBezTo>
                  <a:cubicBezTo>
                    <a:pt x="4477" y="10144"/>
                    <a:pt x="4483" y="10120"/>
                    <a:pt x="4488" y="10099"/>
                  </a:cubicBezTo>
                  <a:cubicBezTo>
                    <a:pt x="4494" y="10086"/>
                    <a:pt x="4496" y="10069"/>
                    <a:pt x="4500" y="10052"/>
                  </a:cubicBezTo>
                  <a:cubicBezTo>
                    <a:pt x="4500" y="10050"/>
                    <a:pt x="4500" y="10046"/>
                    <a:pt x="4503" y="10044"/>
                  </a:cubicBezTo>
                  <a:cubicBezTo>
                    <a:pt x="4507" y="10018"/>
                    <a:pt x="4509" y="9992"/>
                    <a:pt x="4509" y="9969"/>
                  </a:cubicBezTo>
                  <a:cubicBezTo>
                    <a:pt x="4513" y="9952"/>
                    <a:pt x="4515" y="9939"/>
                    <a:pt x="4515" y="9924"/>
                  </a:cubicBezTo>
                  <a:lnTo>
                    <a:pt x="4515" y="9907"/>
                  </a:lnTo>
                  <a:lnTo>
                    <a:pt x="4543" y="14"/>
                  </a:lnTo>
                  <a:lnTo>
                    <a:pt x="4543" y="14"/>
                  </a:lnTo>
                  <a:cubicBezTo>
                    <a:pt x="4543" y="38"/>
                    <a:pt x="4541" y="57"/>
                    <a:pt x="4537" y="80"/>
                  </a:cubicBezTo>
                  <a:lnTo>
                    <a:pt x="4539" y="80"/>
                  </a:lnTo>
                  <a:cubicBezTo>
                    <a:pt x="4539" y="105"/>
                    <a:pt x="4537" y="127"/>
                    <a:pt x="4532" y="150"/>
                  </a:cubicBezTo>
                  <a:cubicBezTo>
                    <a:pt x="4530" y="169"/>
                    <a:pt x="4520" y="188"/>
                    <a:pt x="4517" y="208"/>
                  </a:cubicBezTo>
                  <a:cubicBezTo>
                    <a:pt x="4511" y="231"/>
                    <a:pt x="4507" y="255"/>
                    <a:pt x="4498" y="274"/>
                  </a:cubicBezTo>
                  <a:cubicBezTo>
                    <a:pt x="4492" y="293"/>
                    <a:pt x="4481" y="312"/>
                    <a:pt x="4477" y="331"/>
                  </a:cubicBezTo>
                  <a:cubicBezTo>
                    <a:pt x="4466" y="355"/>
                    <a:pt x="4453" y="376"/>
                    <a:pt x="4441" y="402"/>
                  </a:cubicBezTo>
                  <a:cubicBezTo>
                    <a:pt x="4430" y="415"/>
                    <a:pt x="4421" y="432"/>
                    <a:pt x="4413" y="449"/>
                  </a:cubicBezTo>
                  <a:cubicBezTo>
                    <a:pt x="4396" y="477"/>
                    <a:pt x="4377" y="502"/>
                    <a:pt x="4357" y="528"/>
                  </a:cubicBezTo>
                  <a:cubicBezTo>
                    <a:pt x="4345" y="543"/>
                    <a:pt x="4336" y="558"/>
                    <a:pt x="4319" y="575"/>
                  </a:cubicBezTo>
                  <a:cubicBezTo>
                    <a:pt x="4291" y="609"/>
                    <a:pt x="4259" y="643"/>
                    <a:pt x="4225" y="677"/>
                  </a:cubicBezTo>
                  <a:cubicBezTo>
                    <a:pt x="4214" y="690"/>
                    <a:pt x="4202" y="701"/>
                    <a:pt x="4189" y="709"/>
                  </a:cubicBezTo>
                  <a:cubicBezTo>
                    <a:pt x="4167" y="735"/>
                    <a:pt x="4142" y="756"/>
                    <a:pt x="4116" y="775"/>
                  </a:cubicBezTo>
                  <a:cubicBezTo>
                    <a:pt x="4097" y="788"/>
                    <a:pt x="4078" y="807"/>
                    <a:pt x="4056" y="820"/>
                  </a:cubicBezTo>
                  <a:cubicBezTo>
                    <a:pt x="4031" y="839"/>
                    <a:pt x="4003" y="859"/>
                    <a:pt x="3975" y="878"/>
                  </a:cubicBezTo>
                  <a:cubicBezTo>
                    <a:pt x="3945" y="895"/>
                    <a:pt x="3920" y="910"/>
                    <a:pt x="3888" y="931"/>
                  </a:cubicBezTo>
                  <a:cubicBezTo>
                    <a:pt x="3794" y="985"/>
                    <a:pt x="3685" y="1034"/>
                    <a:pt x="3576" y="1079"/>
                  </a:cubicBezTo>
                  <a:cubicBezTo>
                    <a:pt x="3544" y="1089"/>
                    <a:pt x="3516" y="1102"/>
                    <a:pt x="3484" y="1111"/>
                  </a:cubicBezTo>
                  <a:cubicBezTo>
                    <a:pt x="3418" y="1138"/>
                    <a:pt x="3346" y="1160"/>
                    <a:pt x="3275" y="1179"/>
                  </a:cubicBezTo>
                  <a:cubicBezTo>
                    <a:pt x="3203" y="1198"/>
                    <a:pt x="3126" y="1219"/>
                    <a:pt x="3049" y="1234"/>
                  </a:cubicBezTo>
                  <a:cubicBezTo>
                    <a:pt x="2957" y="1254"/>
                    <a:pt x="2867" y="1271"/>
                    <a:pt x="2776" y="1279"/>
                  </a:cubicBezTo>
                  <a:cubicBezTo>
                    <a:pt x="2754" y="1283"/>
                    <a:pt x="2729" y="1286"/>
                    <a:pt x="2705" y="1290"/>
                  </a:cubicBezTo>
                  <a:cubicBezTo>
                    <a:pt x="2579" y="1303"/>
                    <a:pt x="2456" y="1309"/>
                    <a:pt x="2327" y="1311"/>
                  </a:cubicBezTo>
                  <a:lnTo>
                    <a:pt x="2266" y="1311"/>
                  </a:lnTo>
                  <a:cubicBezTo>
                    <a:pt x="2142" y="1311"/>
                    <a:pt x="2018" y="1303"/>
                    <a:pt x="1894" y="1290"/>
                  </a:cubicBezTo>
                  <a:cubicBezTo>
                    <a:pt x="1873" y="1290"/>
                    <a:pt x="1851" y="1286"/>
                    <a:pt x="1834" y="1283"/>
                  </a:cubicBezTo>
                  <a:cubicBezTo>
                    <a:pt x="1713" y="1271"/>
                    <a:pt x="1591" y="1251"/>
                    <a:pt x="1474" y="1219"/>
                  </a:cubicBezTo>
                  <a:cubicBezTo>
                    <a:pt x="1452" y="1219"/>
                    <a:pt x="1429" y="1213"/>
                    <a:pt x="1407" y="1204"/>
                  </a:cubicBezTo>
                  <a:cubicBezTo>
                    <a:pt x="1303" y="1179"/>
                    <a:pt x="1198" y="1147"/>
                    <a:pt x="1096" y="1111"/>
                  </a:cubicBezTo>
                  <a:cubicBezTo>
                    <a:pt x="1077" y="1104"/>
                    <a:pt x="1057" y="1098"/>
                    <a:pt x="1038" y="1091"/>
                  </a:cubicBezTo>
                  <a:cubicBezTo>
                    <a:pt x="919" y="1044"/>
                    <a:pt x="803" y="991"/>
                    <a:pt x="697" y="929"/>
                  </a:cubicBezTo>
                  <a:cubicBezTo>
                    <a:pt x="251" y="675"/>
                    <a:pt x="29" y="334"/>
                    <a:pt x="29"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flipH="1">
              <a:off x="7230268" y="2160693"/>
              <a:ext cx="85843" cy="45274"/>
            </a:xfrm>
            <a:custGeom>
              <a:avLst/>
              <a:gdLst/>
              <a:ahLst/>
              <a:cxnLst/>
              <a:rect l="l" t="t" r="r" b="b"/>
              <a:pathLst>
                <a:path w="4962" h="2617" extrusionOk="0">
                  <a:moveTo>
                    <a:pt x="2472" y="1"/>
                  </a:moveTo>
                  <a:cubicBezTo>
                    <a:pt x="1895" y="1"/>
                    <a:pt x="1319" y="128"/>
                    <a:pt x="880" y="381"/>
                  </a:cubicBezTo>
                  <a:cubicBezTo>
                    <a:pt x="1" y="896"/>
                    <a:pt x="7" y="1724"/>
                    <a:pt x="891" y="2232"/>
                  </a:cubicBezTo>
                  <a:cubicBezTo>
                    <a:pt x="1331" y="2488"/>
                    <a:pt x="1910" y="2616"/>
                    <a:pt x="2489" y="2616"/>
                  </a:cubicBezTo>
                  <a:cubicBezTo>
                    <a:pt x="3067" y="2616"/>
                    <a:pt x="3644" y="2488"/>
                    <a:pt x="4082" y="2232"/>
                  </a:cubicBezTo>
                  <a:cubicBezTo>
                    <a:pt x="4961" y="1724"/>
                    <a:pt x="4955" y="896"/>
                    <a:pt x="4073" y="384"/>
                  </a:cubicBezTo>
                  <a:cubicBezTo>
                    <a:pt x="3630" y="128"/>
                    <a:pt x="3051" y="1"/>
                    <a:pt x="2472" y="1"/>
                  </a:cubicBezTo>
                  <a:close/>
                </a:path>
              </a:pathLst>
            </a:custGeom>
            <a:solidFill>
              <a:srgbClr val="6E9C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flipH="1">
              <a:off x="7262619" y="2082653"/>
              <a:ext cx="21141" cy="108713"/>
            </a:xfrm>
            <a:custGeom>
              <a:avLst/>
              <a:gdLst/>
              <a:ahLst/>
              <a:cxnLst/>
              <a:rect l="l" t="t" r="r" b="b"/>
              <a:pathLst>
                <a:path w="1222" h="6284" extrusionOk="0">
                  <a:moveTo>
                    <a:pt x="1221" y="4"/>
                  </a:moveTo>
                  <a:lnTo>
                    <a:pt x="1221" y="6"/>
                  </a:lnTo>
                  <a:lnTo>
                    <a:pt x="1221" y="6"/>
                  </a:lnTo>
                  <a:cubicBezTo>
                    <a:pt x="1221" y="5"/>
                    <a:pt x="1221" y="5"/>
                    <a:pt x="1221" y="4"/>
                  </a:cubicBezTo>
                  <a:close/>
                  <a:moveTo>
                    <a:pt x="22" y="0"/>
                  </a:moveTo>
                  <a:lnTo>
                    <a:pt x="5" y="5934"/>
                  </a:lnTo>
                  <a:cubicBezTo>
                    <a:pt x="0" y="6026"/>
                    <a:pt x="62" y="6116"/>
                    <a:pt x="182" y="6184"/>
                  </a:cubicBezTo>
                  <a:cubicBezTo>
                    <a:pt x="299" y="6250"/>
                    <a:pt x="453" y="6283"/>
                    <a:pt x="606" y="6283"/>
                  </a:cubicBezTo>
                  <a:cubicBezTo>
                    <a:pt x="759" y="6283"/>
                    <a:pt x="912" y="6250"/>
                    <a:pt x="1027" y="6184"/>
                  </a:cubicBezTo>
                  <a:cubicBezTo>
                    <a:pt x="1145" y="6116"/>
                    <a:pt x="1202" y="6028"/>
                    <a:pt x="1202" y="5941"/>
                  </a:cubicBezTo>
                  <a:lnTo>
                    <a:pt x="1221" y="6"/>
                  </a:lnTo>
                  <a:lnTo>
                    <a:pt x="1221" y="6"/>
                  </a:lnTo>
                  <a:cubicBezTo>
                    <a:pt x="1221" y="93"/>
                    <a:pt x="1161" y="182"/>
                    <a:pt x="1044" y="246"/>
                  </a:cubicBezTo>
                  <a:cubicBezTo>
                    <a:pt x="928" y="314"/>
                    <a:pt x="775" y="348"/>
                    <a:pt x="622" y="348"/>
                  </a:cubicBezTo>
                  <a:cubicBezTo>
                    <a:pt x="469" y="348"/>
                    <a:pt x="316" y="314"/>
                    <a:pt x="199" y="246"/>
                  </a:cubicBezTo>
                  <a:cubicBezTo>
                    <a:pt x="77" y="182"/>
                    <a:pt x="22" y="92"/>
                    <a:pt x="22"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flipH="1">
              <a:off x="7262619" y="2082722"/>
              <a:ext cx="346" cy="102779"/>
            </a:xfrm>
            <a:custGeom>
              <a:avLst/>
              <a:gdLst/>
              <a:ahLst/>
              <a:cxnLst/>
              <a:rect l="l" t="t" r="r" b="b"/>
              <a:pathLst>
                <a:path w="20" h="5941" extrusionOk="0">
                  <a:moveTo>
                    <a:pt x="19" y="0"/>
                  </a:moveTo>
                  <a:lnTo>
                    <a:pt x="0" y="5937"/>
                  </a:lnTo>
                  <a:lnTo>
                    <a:pt x="0" y="5941"/>
                  </a:lnTo>
                  <a:lnTo>
                    <a:pt x="19" y="3"/>
                  </a:lnTo>
                  <a:lnTo>
                    <a:pt x="19"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flipH="1">
              <a:off x="7262619" y="2082757"/>
              <a:ext cx="381" cy="103298"/>
            </a:xfrm>
            <a:custGeom>
              <a:avLst/>
              <a:gdLst/>
              <a:ahLst/>
              <a:cxnLst/>
              <a:rect l="l" t="t" r="r" b="b"/>
              <a:pathLst>
                <a:path w="22" h="5971" extrusionOk="0">
                  <a:moveTo>
                    <a:pt x="21" y="1"/>
                  </a:moveTo>
                  <a:lnTo>
                    <a:pt x="21" y="1"/>
                  </a:lnTo>
                  <a:lnTo>
                    <a:pt x="21" y="1"/>
                  </a:lnTo>
                  <a:cubicBezTo>
                    <a:pt x="21" y="1"/>
                    <a:pt x="21" y="1"/>
                    <a:pt x="21" y="1"/>
                  </a:cubicBezTo>
                  <a:close/>
                  <a:moveTo>
                    <a:pt x="21" y="1"/>
                  </a:moveTo>
                  <a:cubicBezTo>
                    <a:pt x="21" y="14"/>
                    <a:pt x="17" y="24"/>
                    <a:pt x="15" y="37"/>
                  </a:cubicBezTo>
                  <a:lnTo>
                    <a:pt x="0" y="5971"/>
                  </a:lnTo>
                  <a:cubicBezTo>
                    <a:pt x="2" y="5960"/>
                    <a:pt x="2" y="5947"/>
                    <a:pt x="2" y="5939"/>
                  </a:cubicBezTo>
                  <a:lnTo>
                    <a:pt x="21"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flipH="1">
              <a:off x="7262740" y="2083380"/>
              <a:ext cx="450" cy="103316"/>
            </a:xfrm>
            <a:custGeom>
              <a:avLst/>
              <a:gdLst/>
              <a:ahLst/>
              <a:cxnLst/>
              <a:rect l="l" t="t" r="r" b="b"/>
              <a:pathLst>
                <a:path w="26" h="5972" extrusionOk="0">
                  <a:moveTo>
                    <a:pt x="26" y="1"/>
                  </a:moveTo>
                  <a:lnTo>
                    <a:pt x="26" y="1"/>
                  </a:lnTo>
                  <a:lnTo>
                    <a:pt x="26" y="1"/>
                  </a:lnTo>
                  <a:cubicBezTo>
                    <a:pt x="26" y="1"/>
                    <a:pt x="26" y="1"/>
                    <a:pt x="26" y="1"/>
                  </a:cubicBezTo>
                  <a:close/>
                  <a:moveTo>
                    <a:pt x="26" y="1"/>
                  </a:moveTo>
                  <a:lnTo>
                    <a:pt x="26" y="1"/>
                  </a:lnTo>
                  <a:cubicBezTo>
                    <a:pt x="26" y="14"/>
                    <a:pt x="22" y="24"/>
                    <a:pt x="15" y="33"/>
                  </a:cubicBezTo>
                  <a:lnTo>
                    <a:pt x="0" y="5971"/>
                  </a:lnTo>
                  <a:cubicBezTo>
                    <a:pt x="2" y="5958"/>
                    <a:pt x="7" y="5948"/>
                    <a:pt x="11" y="5935"/>
                  </a:cubicBezTo>
                  <a:lnTo>
                    <a:pt x="26"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flipH="1">
              <a:off x="7262913" y="2083933"/>
              <a:ext cx="536" cy="103350"/>
            </a:xfrm>
            <a:custGeom>
              <a:avLst/>
              <a:gdLst/>
              <a:ahLst/>
              <a:cxnLst/>
              <a:rect l="l" t="t" r="r" b="b"/>
              <a:pathLst>
                <a:path w="31" h="5974" extrusionOk="0">
                  <a:moveTo>
                    <a:pt x="30" y="1"/>
                  </a:moveTo>
                  <a:cubicBezTo>
                    <a:pt x="28" y="14"/>
                    <a:pt x="22" y="26"/>
                    <a:pt x="15" y="37"/>
                  </a:cubicBezTo>
                  <a:lnTo>
                    <a:pt x="0" y="5973"/>
                  </a:lnTo>
                  <a:cubicBezTo>
                    <a:pt x="7" y="5960"/>
                    <a:pt x="13" y="5952"/>
                    <a:pt x="15" y="5939"/>
                  </a:cubicBezTo>
                  <a:lnTo>
                    <a:pt x="30"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flipH="1">
              <a:off x="7263173" y="2084573"/>
              <a:ext cx="727" cy="103333"/>
            </a:xfrm>
            <a:custGeom>
              <a:avLst/>
              <a:gdLst/>
              <a:ahLst/>
              <a:cxnLst/>
              <a:rect l="l" t="t" r="r" b="b"/>
              <a:pathLst>
                <a:path w="42" h="5973" extrusionOk="0">
                  <a:moveTo>
                    <a:pt x="41" y="0"/>
                  </a:moveTo>
                  <a:cubicBezTo>
                    <a:pt x="35" y="13"/>
                    <a:pt x="26" y="24"/>
                    <a:pt x="20" y="36"/>
                  </a:cubicBezTo>
                  <a:lnTo>
                    <a:pt x="1" y="5973"/>
                  </a:lnTo>
                  <a:cubicBezTo>
                    <a:pt x="9" y="5960"/>
                    <a:pt x="20" y="5947"/>
                    <a:pt x="26" y="5936"/>
                  </a:cubicBezTo>
                  <a:lnTo>
                    <a:pt x="41"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flipH="1">
              <a:off x="7263536" y="2085162"/>
              <a:ext cx="951" cy="103402"/>
            </a:xfrm>
            <a:custGeom>
              <a:avLst/>
              <a:gdLst/>
              <a:ahLst/>
              <a:cxnLst/>
              <a:rect l="l" t="t" r="r" b="b"/>
              <a:pathLst>
                <a:path w="55" h="5977" extrusionOk="0">
                  <a:moveTo>
                    <a:pt x="54" y="0"/>
                  </a:moveTo>
                  <a:lnTo>
                    <a:pt x="54" y="0"/>
                  </a:lnTo>
                  <a:cubicBezTo>
                    <a:pt x="41" y="17"/>
                    <a:pt x="28" y="30"/>
                    <a:pt x="16" y="41"/>
                  </a:cubicBezTo>
                  <a:lnTo>
                    <a:pt x="1" y="5977"/>
                  </a:lnTo>
                  <a:cubicBezTo>
                    <a:pt x="11" y="5962"/>
                    <a:pt x="24" y="5951"/>
                    <a:pt x="35" y="5939"/>
                  </a:cubicBezTo>
                  <a:lnTo>
                    <a:pt x="54"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flipH="1">
              <a:off x="7264211" y="2085854"/>
              <a:ext cx="1678" cy="103713"/>
            </a:xfrm>
            <a:custGeom>
              <a:avLst/>
              <a:gdLst/>
              <a:ahLst/>
              <a:cxnLst/>
              <a:rect l="l" t="t" r="r" b="b"/>
              <a:pathLst>
                <a:path w="97" h="5995" extrusionOk="0">
                  <a:moveTo>
                    <a:pt x="97" y="1"/>
                  </a:moveTo>
                  <a:cubicBezTo>
                    <a:pt x="73" y="22"/>
                    <a:pt x="48" y="39"/>
                    <a:pt x="20" y="58"/>
                  </a:cubicBezTo>
                  <a:lnTo>
                    <a:pt x="1" y="5995"/>
                  </a:lnTo>
                  <a:cubicBezTo>
                    <a:pt x="30" y="5975"/>
                    <a:pt x="58" y="5960"/>
                    <a:pt x="80" y="5937"/>
                  </a:cubicBezTo>
                  <a:lnTo>
                    <a:pt x="97"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5"/>
            <p:cNvSpPr/>
            <p:nvPr/>
          </p:nvSpPr>
          <p:spPr>
            <a:xfrm flipH="1">
              <a:off x="7265543" y="2086857"/>
              <a:ext cx="2716" cy="103783"/>
            </a:xfrm>
            <a:custGeom>
              <a:avLst/>
              <a:gdLst/>
              <a:ahLst/>
              <a:cxnLst/>
              <a:rect l="l" t="t" r="r" b="b"/>
              <a:pathLst>
                <a:path w="157" h="5999" extrusionOk="0">
                  <a:moveTo>
                    <a:pt x="157" y="0"/>
                  </a:moveTo>
                  <a:cubicBezTo>
                    <a:pt x="152" y="0"/>
                    <a:pt x="150" y="3"/>
                    <a:pt x="146" y="3"/>
                  </a:cubicBezTo>
                  <a:cubicBezTo>
                    <a:pt x="110" y="26"/>
                    <a:pt x="65" y="45"/>
                    <a:pt x="16" y="62"/>
                  </a:cubicBezTo>
                  <a:lnTo>
                    <a:pt x="1" y="5999"/>
                  </a:lnTo>
                  <a:cubicBezTo>
                    <a:pt x="48" y="5979"/>
                    <a:pt x="93" y="5960"/>
                    <a:pt x="131" y="5941"/>
                  </a:cubicBezTo>
                  <a:cubicBezTo>
                    <a:pt x="133" y="5937"/>
                    <a:pt x="138" y="5937"/>
                    <a:pt x="138" y="5937"/>
                  </a:cubicBezTo>
                  <a:lnTo>
                    <a:pt x="157"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5"/>
            <p:cNvSpPr/>
            <p:nvPr/>
          </p:nvSpPr>
          <p:spPr>
            <a:xfrm flipH="1">
              <a:off x="7267982" y="2087930"/>
              <a:ext cx="2232" cy="103160"/>
            </a:xfrm>
            <a:custGeom>
              <a:avLst/>
              <a:gdLst/>
              <a:ahLst/>
              <a:cxnLst/>
              <a:rect l="l" t="t" r="r" b="b"/>
              <a:pathLst>
                <a:path w="129" h="5963" extrusionOk="0">
                  <a:moveTo>
                    <a:pt x="129" y="0"/>
                  </a:moveTo>
                  <a:lnTo>
                    <a:pt x="129" y="0"/>
                  </a:lnTo>
                  <a:cubicBezTo>
                    <a:pt x="95" y="13"/>
                    <a:pt x="56" y="20"/>
                    <a:pt x="20" y="28"/>
                  </a:cubicBezTo>
                  <a:lnTo>
                    <a:pt x="1" y="5962"/>
                  </a:lnTo>
                  <a:cubicBezTo>
                    <a:pt x="41" y="5956"/>
                    <a:pt x="80" y="5947"/>
                    <a:pt x="114" y="5937"/>
                  </a:cubicBezTo>
                  <a:lnTo>
                    <a:pt x="129"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5"/>
            <p:cNvSpPr/>
            <p:nvPr/>
          </p:nvSpPr>
          <p:spPr>
            <a:xfrm flipH="1">
              <a:off x="7269868" y="2088414"/>
              <a:ext cx="1626" cy="102849"/>
            </a:xfrm>
            <a:custGeom>
              <a:avLst/>
              <a:gdLst/>
              <a:ahLst/>
              <a:cxnLst/>
              <a:rect l="l" t="t" r="r" b="b"/>
              <a:pathLst>
                <a:path w="94" h="5945" extrusionOk="0">
                  <a:moveTo>
                    <a:pt x="94" y="0"/>
                  </a:moveTo>
                  <a:lnTo>
                    <a:pt x="94" y="0"/>
                  </a:lnTo>
                  <a:cubicBezTo>
                    <a:pt x="68" y="4"/>
                    <a:pt x="43" y="7"/>
                    <a:pt x="17" y="11"/>
                  </a:cubicBezTo>
                  <a:lnTo>
                    <a:pt x="0" y="5945"/>
                  </a:lnTo>
                  <a:cubicBezTo>
                    <a:pt x="26" y="5945"/>
                    <a:pt x="51" y="5941"/>
                    <a:pt x="75" y="5934"/>
                  </a:cubicBezTo>
                  <a:lnTo>
                    <a:pt x="94"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5"/>
            <p:cNvSpPr/>
            <p:nvPr/>
          </p:nvSpPr>
          <p:spPr>
            <a:xfrm flipH="1">
              <a:off x="7271183" y="2088587"/>
              <a:ext cx="1505" cy="102710"/>
            </a:xfrm>
            <a:custGeom>
              <a:avLst/>
              <a:gdLst/>
              <a:ahLst/>
              <a:cxnLst/>
              <a:rect l="l" t="t" r="r" b="b"/>
              <a:pathLst>
                <a:path w="87" h="5937" extrusionOk="0">
                  <a:moveTo>
                    <a:pt x="86" y="1"/>
                  </a:moveTo>
                  <a:cubicBezTo>
                    <a:pt x="61" y="1"/>
                    <a:pt x="41" y="3"/>
                    <a:pt x="20" y="7"/>
                  </a:cubicBezTo>
                  <a:lnTo>
                    <a:pt x="1" y="5937"/>
                  </a:lnTo>
                  <a:cubicBezTo>
                    <a:pt x="22" y="5937"/>
                    <a:pt x="43" y="5937"/>
                    <a:pt x="69" y="5935"/>
                  </a:cubicBezTo>
                  <a:lnTo>
                    <a:pt x="86"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5"/>
            <p:cNvSpPr/>
            <p:nvPr/>
          </p:nvSpPr>
          <p:spPr>
            <a:xfrm flipH="1">
              <a:off x="7272342" y="2088708"/>
              <a:ext cx="1419" cy="102676"/>
            </a:xfrm>
            <a:custGeom>
              <a:avLst/>
              <a:gdLst/>
              <a:ahLst/>
              <a:cxnLst/>
              <a:rect l="l" t="t" r="r" b="b"/>
              <a:pathLst>
                <a:path w="82" h="5935" extrusionOk="0">
                  <a:moveTo>
                    <a:pt x="18" y="0"/>
                  </a:moveTo>
                  <a:lnTo>
                    <a:pt x="1" y="5930"/>
                  </a:lnTo>
                  <a:cubicBezTo>
                    <a:pt x="10" y="5933"/>
                    <a:pt x="21" y="5935"/>
                    <a:pt x="32" y="5935"/>
                  </a:cubicBezTo>
                  <a:cubicBezTo>
                    <a:pt x="43" y="5935"/>
                    <a:pt x="53" y="5933"/>
                    <a:pt x="63" y="5930"/>
                  </a:cubicBezTo>
                  <a:lnTo>
                    <a:pt x="82"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5"/>
            <p:cNvSpPr/>
            <p:nvPr/>
          </p:nvSpPr>
          <p:spPr>
            <a:xfrm flipH="1">
              <a:off x="7273449" y="2088587"/>
              <a:ext cx="1332" cy="102710"/>
            </a:xfrm>
            <a:custGeom>
              <a:avLst/>
              <a:gdLst/>
              <a:ahLst/>
              <a:cxnLst/>
              <a:rect l="l" t="t" r="r" b="b"/>
              <a:pathLst>
                <a:path w="77" h="5937" extrusionOk="0">
                  <a:moveTo>
                    <a:pt x="19" y="1"/>
                  </a:moveTo>
                  <a:lnTo>
                    <a:pt x="0" y="5937"/>
                  </a:lnTo>
                  <a:lnTo>
                    <a:pt x="60" y="5937"/>
                  </a:lnTo>
                  <a:lnTo>
                    <a:pt x="77" y="7"/>
                  </a:lnTo>
                  <a:cubicBezTo>
                    <a:pt x="58" y="7"/>
                    <a:pt x="39" y="3"/>
                    <a:pt x="19"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5"/>
            <p:cNvSpPr/>
            <p:nvPr/>
          </p:nvSpPr>
          <p:spPr>
            <a:xfrm flipH="1">
              <a:off x="7274435" y="2088483"/>
              <a:ext cx="1349" cy="102814"/>
            </a:xfrm>
            <a:custGeom>
              <a:avLst/>
              <a:gdLst/>
              <a:ahLst/>
              <a:cxnLst/>
              <a:rect l="l" t="t" r="r" b="b"/>
              <a:pathLst>
                <a:path w="78" h="5943" extrusionOk="0">
                  <a:moveTo>
                    <a:pt x="18" y="0"/>
                  </a:moveTo>
                  <a:lnTo>
                    <a:pt x="0" y="5937"/>
                  </a:lnTo>
                  <a:cubicBezTo>
                    <a:pt x="20" y="5941"/>
                    <a:pt x="39" y="5941"/>
                    <a:pt x="58" y="5943"/>
                  </a:cubicBezTo>
                  <a:lnTo>
                    <a:pt x="77" y="7"/>
                  </a:lnTo>
                  <a:cubicBezTo>
                    <a:pt x="58" y="7"/>
                    <a:pt x="37" y="3"/>
                    <a:pt x="18"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5"/>
            <p:cNvSpPr/>
            <p:nvPr/>
          </p:nvSpPr>
          <p:spPr>
            <a:xfrm flipH="1">
              <a:off x="7275473" y="2088293"/>
              <a:ext cx="1349" cy="102900"/>
            </a:xfrm>
            <a:custGeom>
              <a:avLst/>
              <a:gdLst/>
              <a:ahLst/>
              <a:cxnLst/>
              <a:rect l="l" t="t" r="r" b="b"/>
              <a:pathLst>
                <a:path w="78" h="5948" extrusionOk="0">
                  <a:moveTo>
                    <a:pt x="20" y="1"/>
                  </a:moveTo>
                  <a:lnTo>
                    <a:pt x="1" y="5939"/>
                  </a:lnTo>
                  <a:cubicBezTo>
                    <a:pt x="20" y="5941"/>
                    <a:pt x="41" y="5945"/>
                    <a:pt x="60" y="5948"/>
                  </a:cubicBezTo>
                  <a:lnTo>
                    <a:pt x="78" y="11"/>
                  </a:lnTo>
                  <a:cubicBezTo>
                    <a:pt x="58" y="11"/>
                    <a:pt x="35" y="7"/>
                    <a:pt x="20"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5"/>
            <p:cNvSpPr/>
            <p:nvPr/>
          </p:nvSpPr>
          <p:spPr>
            <a:xfrm flipH="1">
              <a:off x="7276477" y="2088068"/>
              <a:ext cx="1384" cy="102970"/>
            </a:xfrm>
            <a:custGeom>
              <a:avLst/>
              <a:gdLst/>
              <a:ahLst/>
              <a:cxnLst/>
              <a:rect l="l" t="t" r="r" b="b"/>
              <a:pathLst>
                <a:path w="80" h="5952" extrusionOk="0">
                  <a:moveTo>
                    <a:pt x="16" y="1"/>
                  </a:moveTo>
                  <a:lnTo>
                    <a:pt x="1" y="5935"/>
                  </a:lnTo>
                  <a:cubicBezTo>
                    <a:pt x="20" y="5941"/>
                    <a:pt x="42" y="5946"/>
                    <a:pt x="61" y="5952"/>
                  </a:cubicBezTo>
                  <a:lnTo>
                    <a:pt x="80" y="14"/>
                  </a:lnTo>
                  <a:cubicBezTo>
                    <a:pt x="59" y="12"/>
                    <a:pt x="35" y="5"/>
                    <a:pt x="16"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5"/>
            <p:cNvSpPr/>
            <p:nvPr/>
          </p:nvSpPr>
          <p:spPr>
            <a:xfrm flipH="1">
              <a:off x="7277584" y="2087635"/>
              <a:ext cx="1557" cy="103108"/>
            </a:xfrm>
            <a:custGeom>
              <a:avLst/>
              <a:gdLst/>
              <a:ahLst/>
              <a:cxnLst/>
              <a:rect l="l" t="t" r="r" b="b"/>
              <a:pathLst>
                <a:path w="90" h="5960" extrusionOk="0">
                  <a:moveTo>
                    <a:pt x="17" y="0"/>
                  </a:moveTo>
                  <a:lnTo>
                    <a:pt x="0" y="5934"/>
                  </a:lnTo>
                  <a:cubicBezTo>
                    <a:pt x="24" y="5947"/>
                    <a:pt x="49" y="5954"/>
                    <a:pt x="75" y="5960"/>
                  </a:cubicBezTo>
                  <a:lnTo>
                    <a:pt x="90" y="26"/>
                  </a:lnTo>
                  <a:cubicBezTo>
                    <a:pt x="64" y="20"/>
                    <a:pt x="39" y="11"/>
                    <a:pt x="17"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5"/>
            <p:cNvSpPr/>
            <p:nvPr/>
          </p:nvSpPr>
          <p:spPr>
            <a:xfrm flipH="1">
              <a:off x="7278829" y="2082653"/>
              <a:ext cx="4930" cy="107658"/>
            </a:xfrm>
            <a:custGeom>
              <a:avLst/>
              <a:gdLst/>
              <a:ahLst/>
              <a:cxnLst/>
              <a:rect l="l" t="t" r="r" b="b"/>
              <a:pathLst>
                <a:path w="285" h="6223" extrusionOk="0">
                  <a:moveTo>
                    <a:pt x="22" y="0"/>
                  </a:moveTo>
                  <a:lnTo>
                    <a:pt x="5" y="5934"/>
                  </a:lnTo>
                  <a:cubicBezTo>
                    <a:pt x="0" y="6026"/>
                    <a:pt x="62" y="6116"/>
                    <a:pt x="182" y="6184"/>
                  </a:cubicBezTo>
                  <a:cubicBezTo>
                    <a:pt x="207" y="6201"/>
                    <a:pt x="237" y="6214"/>
                    <a:pt x="267" y="6222"/>
                  </a:cubicBezTo>
                  <a:lnTo>
                    <a:pt x="284" y="288"/>
                  </a:lnTo>
                  <a:cubicBezTo>
                    <a:pt x="257" y="275"/>
                    <a:pt x="227" y="265"/>
                    <a:pt x="199" y="246"/>
                  </a:cubicBezTo>
                  <a:cubicBezTo>
                    <a:pt x="77" y="182"/>
                    <a:pt x="22" y="92"/>
                    <a:pt x="22"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5"/>
            <p:cNvSpPr/>
            <p:nvPr/>
          </p:nvSpPr>
          <p:spPr>
            <a:xfrm flipH="1">
              <a:off x="7261633" y="2076633"/>
              <a:ext cx="22836" cy="12058"/>
            </a:xfrm>
            <a:custGeom>
              <a:avLst/>
              <a:gdLst/>
              <a:ahLst/>
              <a:cxnLst/>
              <a:rect l="l" t="t" r="r" b="b"/>
              <a:pathLst>
                <a:path w="1320" h="697" extrusionOk="0">
                  <a:moveTo>
                    <a:pt x="659" y="1"/>
                  </a:moveTo>
                  <a:cubicBezTo>
                    <a:pt x="506" y="1"/>
                    <a:pt x="352" y="35"/>
                    <a:pt x="236" y="105"/>
                  </a:cubicBezTo>
                  <a:cubicBezTo>
                    <a:pt x="1" y="241"/>
                    <a:pt x="5" y="459"/>
                    <a:pt x="240" y="594"/>
                  </a:cubicBezTo>
                  <a:cubicBezTo>
                    <a:pt x="357" y="662"/>
                    <a:pt x="510" y="696"/>
                    <a:pt x="663" y="696"/>
                  </a:cubicBezTo>
                  <a:cubicBezTo>
                    <a:pt x="816" y="696"/>
                    <a:pt x="968" y="662"/>
                    <a:pt x="1083" y="594"/>
                  </a:cubicBezTo>
                  <a:cubicBezTo>
                    <a:pt x="1320" y="459"/>
                    <a:pt x="1320" y="241"/>
                    <a:pt x="1083" y="105"/>
                  </a:cubicBezTo>
                  <a:cubicBezTo>
                    <a:pt x="967" y="35"/>
                    <a:pt x="813" y="1"/>
                    <a:pt x="659"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flipH="1">
              <a:off x="7006597" y="2231139"/>
              <a:ext cx="21106" cy="108731"/>
            </a:xfrm>
            <a:custGeom>
              <a:avLst/>
              <a:gdLst/>
              <a:ahLst/>
              <a:cxnLst/>
              <a:rect l="l" t="t" r="r" b="b"/>
              <a:pathLst>
                <a:path w="1220" h="6285" extrusionOk="0">
                  <a:moveTo>
                    <a:pt x="17" y="0"/>
                  </a:moveTo>
                  <a:lnTo>
                    <a:pt x="0" y="5934"/>
                  </a:lnTo>
                  <a:cubicBezTo>
                    <a:pt x="0" y="6024"/>
                    <a:pt x="60" y="6116"/>
                    <a:pt x="177" y="6184"/>
                  </a:cubicBezTo>
                  <a:cubicBezTo>
                    <a:pt x="295" y="6251"/>
                    <a:pt x="448" y="6285"/>
                    <a:pt x="601" y="6285"/>
                  </a:cubicBezTo>
                  <a:cubicBezTo>
                    <a:pt x="754" y="6285"/>
                    <a:pt x="907" y="6251"/>
                    <a:pt x="1025" y="6184"/>
                  </a:cubicBezTo>
                  <a:cubicBezTo>
                    <a:pt x="1142" y="6116"/>
                    <a:pt x="1200" y="6028"/>
                    <a:pt x="1200" y="5936"/>
                  </a:cubicBezTo>
                  <a:lnTo>
                    <a:pt x="1219" y="2"/>
                  </a:lnTo>
                  <a:lnTo>
                    <a:pt x="1219" y="2"/>
                  </a:lnTo>
                  <a:cubicBezTo>
                    <a:pt x="1217" y="90"/>
                    <a:pt x="1159" y="182"/>
                    <a:pt x="1044" y="246"/>
                  </a:cubicBezTo>
                  <a:cubicBezTo>
                    <a:pt x="927" y="314"/>
                    <a:pt x="773" y="348"/>
                    <a:pt x="620" y="348"/>
                  </a:cubicBezTo>
                  <a:cubicBezTo>
                    <a:pt x="466" y="348"/>
                    <a:pt x="313" y="314"/>
                    <a:pt x="197" y="246"/>
                  </a:cubicBezTo>
                  <a:cubicBezTo>
                    <a:pt x="75" y="182"/>
                    <a:pt x="17" y="88"/>
                    <a:pt x="17"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flipH="1">
              <a:off x="7006597" y="2231174"/>
              <a:ext cx="363" cy="102779"/>
            </a:xfrm>
            <a:custGeom>
              <a:avLst/>
              <a:gdLst/>
              <a:ahLst/>
              <a:cxnLst/>
              <a:rect l="l" t="t" r="r" b="b"/>
              <a:pathLst>
                <a:path w="21" h="5941" extrusionOk="0">
                  <a:moveTo>
                    <a:pt x="20" y="0"/>
                  </a:moveTo>
                  <a:lnTo>
                    <a:pt x="1" y="5934"/>
                  </a:lnTo>
                  <a:lnTo>
                    <a:pt x="1" y="5941"/>
                  </a:lnTo>
                  <a:lnTo>
                    <a:pt x="20" y="7"/>
                  </a:lnTo>
                  <a:lnTo>
                    <a:pt x="20"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flipH="1">
              <a:off x="7006597" y="2231277"/>
              <a:ext cx="432" cy="103298"/>
            </a:xfrm>
            <a:custGeom>
              <a:avLst/>
              <a:gdLst/>
              <a:ahLst/>
              <a:cxnLst/>
              <a:rect l="l" t="t" r="r" b="b"/>
              <a:pathLst>
                <a:path w="25" h="5971" extrusionOk="0">
                  <a:moveTo>
                    <a:pt x="24" y="1"/>
                  </a:moveTo>
                  <a:lnTo>
                    <a:pt x="24" y="3"/>
                  </a:lnTo>
                  <a:lnTo>
                    <a:pt x="24" y="3"/>
                  </a:lnTo>
                  <a:cubicBezTo>
                    <a:pt x="24" y="3"/>
                    <a:pt x="24" y="3"/>
                    <a:pt x="24" y="3"/>
                  </a:cubicBezTo>
                  <a:lnTo>
                    <a:pt x="24" y="1"/>
                  </a:lnTo>
                  <a:close/>
                  <a:moveTo>
                    <a:pt x="24" y="3"/>
                  </a:moveTo>
                  <a:lnTo>
                    <a:pt x="24" y="3"/>
                  </a:lnTo>
                  <a:cubicBezTo>
                    <a:pt x="20" y="9"/>
                    <a:pt x="20" y="24"/>
                    <a:pt x="18" y="35"/>
                  </a:cubicBezTo>
                  <a:lnTo>
                    <a:pt x="1" y="5971"/>
                  </a:lnTo>
                  <a:cubicBezTo>
                    <a:pt x="5" y="5958"/>
                    <a:pt x="5" y="5945"/>
                    <a:pt x="5" y="5935"/>
                  </a:cubicBezTo>
                  <a:lnTo>
                    <a:pt x="24" y="3"/>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flipH="1">
              <a:off x="7006718" y="2231866"/>
              <a:ext cx="450" cy="103264"/>
            </a:xfrm>
            <a:custGeom>
              <a:avLst/>
              <a:gdLst/>
              <a:ahLst/>
              <a:cxnLst/>
              <a:rect l="l" t="t" r="r" b="b"/>
              <a:pathLst>
                <a:path w="26" h="5969" extrusionOk="0">
                  <a:moveTo>
                    <a:pt x="26" y="1"/>
                  </a:moveTo>
                  <a:lnTo>
                    <a:pt x="26" y="1"/>
                  </a:lnTo>
                  <a:lnTo>
                    <a:pt x="26" y="1"/>
                  </a:lnTo>
                  <a:cubicBezTo>
                    <a:pt x="26" y="1"/>
                    <a:pt x="26" y="1"/>
                    <a:pt x="26" y="1"/>
                  </a:cubicBezTo>
                  <a:close/>
                  <a:moveTo>
                    <a:pt x="26" y="1"/>
                  </a:moveTo>
                  <a:cubicBezTo>
                    <a:pt x="26" y="9"/>
                    <a:pt x="19" y="22"/>
                    <a:pt x="19" y="35"/>
                  </a:cubicBezTo>
                  <a:lnTo>
                    <a:pt x="0" y="5969"/>
                  </a:lnTo>
                  <a:cubicBezTo>
                    <a:pt x="2" y="5960"/>
                    <a:pt x="7" y="5948"/>
                    <a:pt x="9" y="5937"/>
                  </a:cubicBezTo>
                  <a:lnTo>
                    <a:pt x="26"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5"/>
            <p:cNvSpPr/>
            <p:nvPr/>
          </p:nvSpPr>
          <p:spPr>
            <a:xfrm flipH="1">
              <a:off x="7006822" y="2232454"/>
              <a:ext cx="640" cy="103316"/>
            </a:xfrm>
            <a:custGeom>
              <a:avLst/>
              <a:gdLst/>
              <a:ahLst/>
              <a:cxnLst/>
              <a:rect l="l" t="t" r="r" b="b"/>
              <a:pathLst>
                <a:path w="37" h="5972" extrusionOk="0">
                  <a:moveTo>
                    <a:pt x="36" y="1"/>
                  </a:moveTo>
                  <a:lnTo>
                    <a:pt x="36" y="1"/>
                  </a:lnTo>
                  <a:cubicBezTo>
                    <a:pt x="30" y="12"/>
                    <a:pt x="24" y="24"/>
                    <a:pt x="17" y="33"/>
                  </a:cubicBezTo>
                  <a:lnTo>
                    <a:pt x="0" y="5971"/>
                  </a:lnTo>
                  <a:cubicBezTo>
                    <a:pt x="6" y="5958"/>
                    <a:pt x="13" y="5948"/>
                    <a:pt x="17" y="5935"/>
                  </a:cubicBezTo>
                  <a:lnTo>
                    <a:pt x="36"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5"/>
            <p:cNvSpPr/>
            <p:nvPr/>
          </p:nvSpPr>
          <p:spPr>
            <a:xfrm flipH="1">
              <a:off x="7007150" y="2233007"/>
              <a:ext cx="761" cy="103385"/>
            </a:xfrm>
            <a:custGeom>
              <a:avLst/>
              <a:gdLst/>
              <a:ahLst/>
              <a:cxnLst/>
              <a:rect l="l" t="t" r="r" b="b"/>
              <a:pathLst>
                <a:path w="44" h="5976" extrusionOk="0">
                  <a:moveTo>
                    <a:pt x="43" y="1"/>
                  </a:moveTo>
                  <a:cubicBezTo>
                    <a:pt x="37" y="14"/>
                    <a:pt x="30" y="24"/>
                    <a:pt x="20" y="37"/>
                  </a:cubicBezTo>
                  <a:lnTo>
                    <a:pt x="0" y="5976"/>
                  </a:lnTo>
                  <a:cubicBezTo>
                    <a:pt x="11" y="5961"/>
                    <a:pt x="20" y="5948"/>
                    <a:pt x="26" y="5939"/>
                  </a:cubicBezTo>
                  <a:lnTo>
                    <a:pt x="43"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flipH="1">
              <a:off x="7007565" y="2233647"/>
              <a:ext cx="934" cy="103402"/>
            </a:xfrm>
            <a:custGeom>
              <a:avLst/>
              <a:gdLst/>
              <a:ahLst/>
              <a:cxnLst/>
              <a:rect l="l" t="t" r="r" b="b"/>
              <a:pathLst>
                <a:path w="54" h="5977" extrusionOk="0">
                  <a:moveTo>
                    <a:pt x="54" y="0"/>
                  </a:moveTo>
                  <a:cubicBezTo>
                    <a:pt x="41" y="17"/>
                    <a:pt x="30" y="26"/>
                    <a:pt x="17" y="43"/>
                  </a:cubicBezTo>
                  <a:lnTo>
                    <a:pt x="0" y="5977"/>
                  </a:lnTo>
                  <a:cubicBezTo>
                    <a:pt x="13" y="5964"/>
                    <a:pt x="26" y="5951"/>
                    <a:pt x="34" y="5939"/>
                  </a:cubicBezTo>
                  <a:lnTo>
                    <a:pt x="54"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flipH="1">
              <a:off x="7008188" y="2234374"/>
              <a:ext cx="1643" cy="103679"/>
            </a:xfrm>
            <a:custGeom>
              <a:avLst/>
              <a:gdLst/>
              <a:ahLst/>
              <a:cxnLst/>
              <a:rect l="l" t="t" r="r" b="b"/>
              <a:pathLst>
                <a:path w="95" h="5993" extrusionOk="0">
                  <a:moveTo>
                    <a:pt x="94" y="1"/>
                  </a:moveTo>
                  <a:cubicBezTo>
                    <a:pt x="71" y="20"/>
                    <a:pt x="45" y="35"/>
                    <a:pt x="18" y="56"/>
                  </a:cubicBezTo>
                  <a:lnTo>
                    <a:pt x="0" y="5993"/>
                  </a:lnTo>
                  <a:cubicBezTo>
                    <a:pt x="30" y="5973"/>
                    <a:pt x="56" y="5954"/>
                    <a:pt x="77" y="5935"/>
                  </a:cubicBezTo>
                  <a:lnTo>
                    <a:pt x="94"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flipH="1">
              <a:off x="7009520" y="2235308"/>
              <a:ext cx="2785" cy="103817"/>
            </a:xfrm>
            <a:custGeom>
              <a:avLst/>
              <a:gdLst/>
              <a:ahLst/>
              <a:cxnLst/>
              <a:rect l="l" t="t" r="r" b="b"/>
              <a:pathLst>
                <a:path w="161" h="6001" extrusionOk="0">
                  <a:moveTo>
                    <a:pt x="161" y="0"/>
                  </a:moveTo>
                  <a:cubicBezTo>
                    <a:pt x="156" y="0"/>
                    <a:pt x="154" y="0"/>
                    <a:pt x="154" y="5"/>
                  </a:cubicBezTo>
                  <a:cubicBezTo>
                    <a:pt x="111" y="30"/>
                    <a:pt x="69" y="49"/>
                    <a:pt x="20" y="62"/>
                  </a:cubicBezTo>
                  <a:lnTo>
                    <a:pt x="0" y="6001"/>
                  </a:lnTo>
                  <a:cubicBezTo>
                    <a:pt x="52" y="5983"/>
                    <a:pt x="96" y="5964"/>
                    <a:pt x="135" y="5943"/>
                  </a:cubicBezTo>
                  <a:cubicBezTo>
                    <a:pt x="137" y="5939"/>
                    <a:pt x="141" y="5939"/>
                    <a:pt x="143" y="5939"/>
                  </a:cubicBezTo>
                  <a:lnTo>
                    <a:pt x="161" y="2"/>
                  </a:lnTo>
                  <a:lnTo>
                    <a:pt x="161"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5"/>
            <p:cNvSpPr/>
            <p:nvPr/>
          </p:nvSpPr>
          <p:spPr>
            <a:xfrm flipH="1">
              <a:off x="7011960" y="2236381"/>
              <a:ext cx="2266" cy="103194"/>
            </a:xfrm>
            <a:custGeom>
              <a:avLst/>
              <a:gdLst/>
              <a:ahLst/>
              <a:cxnLst/>
              <a:rect l="l" t="t" r="r" b="b"/>
              <a:pathLst>
                <a:path w="131" h="5965" extrusionOk="0">
                  <a:moveTo>
                    <a:pt x="131" y="0"/>
                  </a:moveTo>
                  <a:lnTo>
                    <a:pt x="131" y="2"/>
                  </a:lnTo>
                  <a:lnTo>
                    <a:pt x="131" y="2"/>
                  </a:lnTo>
                  <a:cubicBezTo>
                    <a:pt x="131" y="2"/>
                    <a:pt x="131" y="2"/>
                    <a:pt x="131" y="2"/>
                  </a:cubicBezTo>
                  <a:lnTo>
                    <a:pt x="131" y="0"/>
                  </a:lnTo>
                  <a:close/>
                  <a:moveTo>
                    <a:pt x="131" y="2"/>
                  </a:moveTo>
                  <a:cubicBezTo>
                    <a:pt x="92" y="15"/>
                    <a:pt x="58" y="24"/>
                    <a:pt x="17" y="30"/>
                  </a:cubicBezTo>
                  <a:lnTo>
                    <a:pt x="0" y="5964"/>
                  </a:lnTo>
                  <a:cubicBezTo>
                    <a:pt x="39" y="5962"/>
                    <a:pt x="77" y="5949"/>
                    <a:pt x="111" y="5939"/>
                  </a:cubicBezTo>
                  <a:lnTo>
                    <a:pt x="131" y="2"/>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5"/>
            <p:cNvSpPr/>
            <p:nvPr/>
          </p:nvSpPr>
          <p:spPr>
            <a:xfrm flipH="1">
              <a:off x="7013915" y="2236900"/>
              <a:ext cx="1609" cy="102883"/>
            </a:xfrm>
            <a:custGeom>
              <a:avLst/>
              <a:gdLst/>
              <a:ahLst/>
              <a:cxnLst/>
              <a:rect l="l" t="t" r="r" b="b"/>
              <a:pathLst>
                <a:path w="93" h="5947" extrusionOk="0">
                  <a:moveTo>
                    <a:pt x="92" y="0"/>
                  </a:moveTo>
                  <a:lnTo>
                    <a:pt x="92" y="0"/>
                  </a:lnTo>
                  <a:cubicBezTo>
                    <a:pt x="67" y="7"/>
                    <a:pt x="41" y="7"/>
                    <a:pt x="16" y="9"/>
                  </a:cubicBezTo>
                  <a:lnTo>
                    <a:pt x="1" y="5947"/>
                  </a:lnTo>
                  <a:cubicBezTo>
                    <a:pt x="26" y="5945"/>
                    <a:pt x="52" y="5941"/>
                    <a:pt x="75" y="5934"/>
                  </a:cubicBezTo>
                  <a:lnTo>
                    <a:pt x="92"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5"/>
            <p:cNvSpPr/>
            <p:nvPr/>
          </p:nvSpPr>
          <p:spPr>
            <a:xfrm flipH="1">
              <a:off x="7015247" y="2237073"/>
              <a:ext cx="1419" cy="102797"/>
            </a:xfrm>
            <a:custGeom>
              <a:avLst/>
              <a:gdLst/>
              <a:ahLst/>
              <a:cxnLst/>
              <a:rect l="l" t="t" r="r" b="b"/>
              <a:pathLst>
                <a:path w="82" h="5942" extrusionOk="0">
                  <a:moveTo>
                    <a:pt x="82" y="1"/>
                  </a:moveTo>
                  <a:cubicBezTo>
                    <a:pt x="60" y="3"/>
                    <a:pt x="39" y="3"/>
                    <a:pt x="15" y="3"/>
                  </a:cubicBezTo>
                  <a:lnTo>
                    <a:pt x="1" y="5941"/>
                  </a:lnTo>
                  <a:cubicBezTo>
                    <a:pt x="22" y="5941"/>
                    <a:pt x="43" y="5937"/>
                    <a:pt x="67" y="5937"/>
                  </a:cubicBezTo>
                  <a:lnTo>
                    <a:pt x="82"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5"/>
            <p:cNvSpPr/>
            <p:nvPr/>
          </p:nvSpPr>
          <p:spPr>
            <a:xfrm flipH="1">
              <a:off x="7016388" y="2237107"/>
              <a:ext cx="1349" cy="102762"/>
            </a:xfrm>
            <a:custGeom>
              <a:avLst/>
              <a:gdLst/>
              <a:ahLst/>
              <a:cxnLst/>
              <a:rect l="l" t="t" r="r" b="b"/>
              <a:pathLst>
                <a:path w="78" h="5940" extrusionOk="0">
                  <a:moveTo>
                    <a:pt x="16" y="1"/>
                  </a:moveTo>
                  <a:lnTo>
                    <a:pt x="1" y="5939"/>
                  </a:lnTo>
                  <a:lnTo>
                    <a:pt x="63" y="5939"/>
                  </a:lnTo>
                  <a:lnTo>
                    <a:pt x="77" y="1"/>
                  </a:lnTo>
                  <a:lnTo>
                    <a:pt x="77" y="1"/>
                  </a:lnTo>
                  <a:cubicBezTo>
                    <a:pt x="66" y="3"/>
                    <a:pt x="56" y="4"/>
                    <a:pt x="46" y="4"/>
                  </a:cubicBezTo>
                  <a:cubicBezTo>
                    <a:pt x="36" y="4"/>
                    <a:pt x="26" y="3"/>
                    <a:pt x="16"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5"/>
            <p:cNvSpPr/>
            <p:nvPr/>
          </p:nvSpPr>
          <p:spPr>
            <a:xfrm flipH="1">
              <a:off x="7017461" y="2237107"/>
              <a:ext cx="1315" cy="102762"/>
            </a:xfrm>
            <a:custGeom>
              <a:avLst/>
              <a:gdLst/>
              <a:ahLst/>
              <a:cxnLst/>
              <a:rect l="l" t="t" r="r" b="b"/>
              <a:pathLst>
                <a:path w="76" h="5940" extrusionOk="0">
                  <a:moveTo>
                    <a:pt x="16" y="1"/>
                  </a:moveTo>
                  <a:lnTo>
                    <a:pt x="1" y="5935"/>
                  </a:lnTo>
                  <a:cubicBezTo>
                    <a:pt x="20" y="5939"/>
                    <a:pt x="39" y="5939"/>
                    <a:pt x="61" y="5939"/>
                  </a:cubicBezTo>
                  <a:lnTo>
                    <a:pt x="76"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5"/>
            <p:cNvSpPr/>
            <p:nvPr/>
          </p:nvSpPr>
          <p:spPr>
            <a:xfrm flipH="1">
              <a:off x="7018499" y="2237004"/>
              <a:ext cx="1298" cy="102779"/>
            </a:xfrm>
            <a:custGeom>
              <a:avLst/>
              <a:gdLst/>
              <a:ahLst/>
              <a:cxnLst/>
              <a:rect l="l" t="t" r="r" b="b"/>
              <a:pathLst>
                <a:path w="75" h="5941" extrusionOk="0">
                  <a:moveTo>
                    <a:pt x="19" y="1"/>
                  </a:moveTo>
                  <a:lnTo>
                    <a:pt x="0" y="5939"/>
                  </a:lnTo>
                  <a:cubicBezTo>
                    <a:pt x="21" y="5939"/>
                    <a:pt x="41" y="5941"/>
                    <a:pt x="60" y="5941"/>
                  </a:cubicBezTo>
                  <a:lnTo>
                    <a:pt x="75" y="7"/>
                  </a:lnTo>
                  <a:cubicBezTo>
                    <a:pt x="56" y="5"/>
                    <a:pt x="36" y="1"/>
                    <a:pt x="19"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5"/>
            <p:cNvSpPr/>
            <p:nvPr/>
          </p:nvSpPr>
          <p:spPr>
            <a:xfrm flipH="1">
              <a:off x="7019451" y="2236779"/>
              <a:ext cx="1349" cy="102970"/>
            </a:xfrm>
            <a:custGeom>
              <a:avLst/>
              <a:gdLst/>
              <a:ahLst/>
              <a:cxnLst/>
              <a:rect l="l" t="t" r="r" b="b"/>
              <a:pathLst>
                <a:path w="78" h="5952" extrusionOk="0">
                  <a:moveTo>
                    <a:pt x="15" y="1"/>
                  </a:moveTo>
                  <a:lnTo>
                    <a:pt x="0" y="5939"/>
                  </a:lnTo>
                  <a:cubicBezTo>
                    <a:pt x="20" y="5941"/>
                    <a:pt x="39" y="5948"/>
                    <a:pt x="58" y="5952"/>
                  </a:cubicBezTo>
                  <a:lnTo>
                    <a:pt x="77" y="14"/>
                  </a:lnTo>
                  <a:cubicBezTo>
                    <a:pt x="54" y="11"/>
                    <a:pt x="35" y="7"/>
                    <a:pt x="15"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5"/>
            <p:cNvSpPr/>
            <p:nvPr/>
          </p:nvSpPr>
          <p:spPr>
            <a:xfrm flipH="1">
              <a:off x="7020523" y="2236554"/>
              <a:ext cx="1384" cy="102970"/>
            </a:xfrm>
            <a:custGeom>
              <a:avLst/>
              <a:gdLst/>
              <a:ahLst/>
              <a:cxnLst/>
              <a:rect l="l" t="t" r="r" b="b"/>
              <a:pathLst>
                <a:path w="80" h="5952" extrusionOk="0">
                  <a:moveTo>
                    <a:pt x="20" y="1"/>
                  </a:moveTo>
                  <a:lnTo>
                    <a:pt x="0" y="5935"/>
                  </a:lnTo>
                  <a:cubicBezTo>
                    <a:pt x="22" y="5941"/>
                    <a:pt x="43" y="5948"/>
                    <a:pt x="64" y="5952"/>
                  </a:cubicBezTo>
                  <a:lnTo>
                    <a:pt x="79" y="14"/>
                  </a:lnTo>
                  <a:cubicBezTo>
                    <a:pt x="58" y="9"/>
                    <a:pt x="39" y="7"/>
                    <a:pt x="20"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5"/>
            <p:cNvSpPr/>
            <p:nvPr/>
          </p:nvSpPr>
          <p:spPr>
            <a:xfrm flipH="1">
              <a:off x="7021561" y="2236156"/>
              <a:ext cx="1574" cy="103073"/>
            </a:xfrm>
            <a:custGeom>
              <a:avLst/>
              <a:gdLst/>
              <a:ahLst/>
              <a:cxnLst/>
              <a:rect l="l" t="t" r="r" b="b"/>
              <a:pathLst>
                <a:path w="91" h="5958" extrusionOk="0">
                  <a:moveTo>
                    <a:pt x="18" y="0"/>
                  </a:moveTo>
                  <a:lnTo>
                    <a:pt x="1" y="5934"/>
                  </a:lnTo>
                  <a:cubicBezTo>
                    <a:pt x="20" y="5941"/>
                    <a:pt x="46" y="5954"/>
                    <a:pt x="71" y="5958"/>
                  </a:cubicBezTo>
                  <a:lnTo>
                    <a:pt x="91" y="24"/>
                  </a:lnTo>
                  <a:cubicBezTo>
                    <a:pt x="65" y="17"/>
                    <a:pt x="39" y="7"/>
                    <a:pt x="18"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5"/>
            <p:cNvSpPr/>
            <p:nvPr/>
          </p:nvSpPr>
          <p:spPr>
            <a:xfrm flipH="1">
              <a:off x="7022807" y="2231139"/>
              <a:ext cx="4930" cy="107692"/>
            </a:xfrm>
            <a:custGeom>
              <a:avLst/>
              <a:gdLst/>
              <a:ahLst/>
              <a:cxnLst/>
              <a:rect l="l" t="t" r="r" b="b"/>
              <a:pathLst>
                <a:path w="285" h="6225" extrusionOk="0">
                  <a:moveTo>
                    <a:pt x="19" y="0"/>
                  </a:moveTo>
                  <a:lnTo>
                    <a:pt x="0" y="5934"/>
                  </a:lnTo>
                  <a:cubicBezTo>
                    <a:pt x="0" y="6024"/>
                    <a:pt x="62" y="6116"/>
                    <a:pt x="179" y="6184"/>
                  </a:cubicBezTo>
                  <a:cubicBezTo>
                    <a:pt x="207" y="6199"/>
                    <a:pt x="235" y="6216"/>
                    <a:pt x="267" y="6224"/>
                  </a:cubicBezTo>
                  <a:lnTo>
                    <a:pt x="284" y="290"/>
                  </a:lnTo>
                  <a:cubicBezTo>
                    <a:pt x="252" y="278"/>
                    <a:pt x="222" y="263"/>
                    <a:pt x="199" y="246"/>
                  </a:cubicBezTo>
                  <a:cubicBezTo>
                    <a:pt x="77" y="182"/>
                    <a:pt x="19" y="88"/>
                    <a:pt x="19"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5"/>
            <p:cNvSpPr/>
            <p:nvPr/>
          </p:nvSpPr>
          <p:spPr>
            <a:xfrm flipH="1">
              <a:off x="7005611" y="2225153"/>
              <a:ext cx="22836" cy="12024"/>
            </a:xfrm>
            <a:custGeom>
              <a:avLst/>
              <a:gdLst/>
              <a:ahLst/>
              <a:cxnLst/>
              <a:rect l="l" t="t" r="r" b="b"/>
              <a:pathLst>
                <a:path w="1320" h="695" extrusionOk="0">
                  <a:moveTo>
                    <a:pt x="659" y="0"/>
                  </a:moveTo>
                  <a:cubicBezTo>
                    <a:pt x="506" y="0"/>
                    <a:pt x="353" y="34"/>
                    <a:pt x="235" y="103"/>
                  </a:cubicBezTo>
                  <a:cubicBezTo>
                    <a:pt x="1" y="239"/>
                    <a:pt x="1" y="455"/>
                    <a:pt x="240" y="592"/>
                  </a:cubicBezTo>
                  <a:cubicBezTo>
                    <a:pt x="355" y="660"/>
                    <a:pt x="508" y="694"/>
                    <a:pt x="662" y="694"/>
                  </a:cubicBezTo>
                  <a:cubicBezTo>
                    <a:pt x="815" y="694"/>
                    <a:pt x="970" y="660"/>
                    <a:pt x="1087" y="592"/>
                  </a:cubicBezTo>
                  <a:cubicBezTo>
                    <a:pt x="1320" y="455"/>
                    <a:pt x="1320" y="235"/>
                    <a:pt x="1083" y="103"/>
                  </a:cubicBezTo>
                  <a:cubicBezTo>
                    <a:pt x="965" y="34"/>
                    <a:pt x="812" y="0"/>
                    <a:pt x="659"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5"/>
            <p:cNvSpPr/>
            <p:nvPr/>
          </p:nvSpPr>
          <p:spPr>
            <a:xfrm flipH="1">
              <a:off x="6979903" y="2061737"/>
              <a:ext cx="78646" cy="193864"/>
            </a:xfrm>
            <a:custGeom>
              <a:avLst/>
              <a:gdLst/>
              <a:ahLst/>
              <a:cxnLst/>
              <a:rect l="l" t="t" r="r" b="b"/>
              <a:pathLst>
                <a:path w="4546" h="11206" extrusionOk="0">
                  <a:moveTo>
                    <a:pt x="4545" y="14"/>
                  </a:moveTo>
                  <a:lnTo>
                    <a:pt x="4545" y="15"/>
                  </a:lnTo>
                  <a:lnTo>
                    <a:pt x="4545" y="15"/>
                  </a:lnTo>
                  <a:cubicBezTo>
                    <a:pt x="4545" y="14"/>
                    <a:pt x="4545" y="14"/>
                    <a:pt x="4545" y="14"/>
                  </a:cubicBezTo>
                  <a:close/>
                  <a:moveTo>
                    <a:pt x="29" y="1"/>
                  </a:moveTo>
                  <a:lnTo>
                    <a:pt x="29" y="1"/>
                  </a:lnTo>
                  <a:cubicBezTo>
                    <a:pt x="29" y="6"/>
                    <a:pt x="29" y="11"/>
                    <a:pt x="29" y="16"/>
                  </a:cubicBezTo>
                  <a:lnTo>
                    <a:pt x="29" y="16"/>
                  </a:lnTo>
                  <a:lnTo>
                    <a:pt x="29" y="1"/>
                  </a:lnTo>
                  <a:close/>
                  <a:moveTo>
                    <a:pt x="4545" y="15"/>
                  </a:moveTo>
                  <a:lnTo>
                    <a:pt x="4545" y="15"/>
                  </a:lnTo>
                  <a:cubicBezTo>
                    <a:pt x="4545" y="38"/>
                    <a:pt x="4539" y="57"/>
                    <a:pt x="4537" y="78"/>
                  </a:cubicBezTo>
                  <a:lnTo>
                    <a:pt x="4537" y="80"/>
                  </a:lnTo>
                  <a:cubicBezTo>
                    <a:pt x="4537" y="106"/>
                    <a:pt x="4537" y="125"/>
                    <a:pt x="4530" y="148"/>
                  </a:cubicBezTo>
                  <a:cubicBezTo>
                    <a:pt x="4526" y="170"/>
                    <a:pt x="4520" y="189"/>
                    <a:pt x="4518" y="210"/>
                  </a:cubicBezTo>
                  <a:cubicBezTo>
                    <a:pt x="4511" y="232"/>
                    <a:pt x="4505" y="251"/>
                    <a:pt x="4494" y="274"/>
                  </a:cubicBezTo>
                  <a:cubicBezTo>
                    <a:pt x="4488" y="293"/>
                    <a:pt x="4481" y="313"/>
                    <a:pt x="4475" y="330"/>
                  </a:cubicBezTo>
                  <a:cubicBezTo>
                    <a:pt x="4462" y="351"/>
                    <a:pt x="4451" y="377"/>
                    <a:pt x="4439" y="402"/>
                  </a:cubicBezTo>
                  <a:cubicBezTo>
                    <a:pt x="4430" y="417"/>
                    <a:pt x="4422" y="432"/>
                    <a:pt x="4411" y="449"/>
                  </a:cubicBezTo>
                  <a:cubicBezTo>
                    <a:pt x="4392" y="477"/>
                    <a:pt x="4379" y="503"/>
                    <a:pt x="4358" y="530"/>
                  </a:cubicBezTo>
                  <a:cubicBezTo>
                    <a:pt x="4345" y="545"/>
                    <a:pt x="4332" y="558"/>
                    <a:pt x="4319" y="575"/>
                  </a:cubicBezTo>
                  <a:cubicBezTo>
                    <a:pt x="4291" y="609"/>
                    <a:pt x="4259" y="643"/>
                    <a:pt x="4225" y="678"/>
                  </a:cubicBezTo>
                  <a:cubicBezTo>
                    <a:pt x="4212" y="690"/>
                    <a:pt x="4204" y="701"/>
                    <a:pt x="4189" y="714"/>
                  </a:cubicBezTo>
                  <a:cubicBezTo>
                    <a:pt x="4168" y="733"/>
                    <a:pt x="4142" y="752"/>
                    <a:pt x="4116" y="772"/>
                  </a:cubicBezTo>
                  <a:cubicBezTo>
                    <a:pt x="4097" y="789"/>
                    <a:pt x="4078" y="804"/>
                    <a:pt x="4054" y="821"/>
                  </a:cubicBezTo>
                  <a:cubicBezTo>
                    <a:pt x="4029" y="840"/>
                    <a:pt x="3999" y="859"/>
                    <a:pt x="3969" y="878"/>
                  </a:cubicBezTo>
                  <a:cubicBezTo>
                    <a:pt x="3941" y="895"/>
                    <a:pt x="3916" y="915"/>
                    <a:pt x="3888" y="932"/>
                  </a:cubicBezTo>
                  <a:cubicBezTo>
                    <a:pt x="3788" y="985"/>
                    <a:pt x="3685" y="1038"/>
                    <a:pt x="3574" y="1079"/>
                  </a:cubicBezTo>
                  <a:cubicBezTo>
                    <a:pt x="3544" y="1094"/>
                    <a:pt x="3512" y="1102"/>
                    <a:pt x="3485" y="1113"/>
                  </a:cubicBezTo>
                  <a:cubicBezTo>
                    <a:pt x="3414" y="1139"/>
                    <a:pt x="3346" y="1158"/>
                    <a:pt x="3275" y="1177"/>
                  </a:cubicBezTo>
                  <a:cubicBezTo>
                    <a:pt x="3203" y="1201"/>
                    <a:pt x="3122" y="1220"/>
                    <a:pt x="3047" y="1235"/>
                  </a:cubicBezTo>
                  <a:cubicBezTo>
                    <a:pt x="2957" y="1254"/>
                    <a:pt x="2868" y="1271"/>
                    <a:pt x="2776" y="1282"/>
                  </a:cubicBezTo>
                  <a:cubicBezTo>
                    <a:pt x="2750" y="1284"/>
                    <a:pt x="2729" y="1290"/>
                    <a:pt x="2703" y="1295"/>
                  </a:cubicBezTo>
                  <a:cubicBezTo>
                    <a:pt x="2579" y="1303"/>
                    <a:pt x="2454" y="1309"/>
                    <a:pt x="2325" y="1314"/>
                  </a:cubicBezTo>
                  <a:lnTo>
                    <a:pt x="2266" y="1314"/>
                  </a:lnTo>
                  <a:cubicBezTo>
                    <a:pt x="2142" y="1314"/>
                    <a:pt x="2018" y="1303"/>
                    <a:pt x="1894" y="1295"/>
                  </a:cubicBezTo>
                  <a:cubicBezTo>
                    <a:pt x="1875" y="1290"/>
                    <a:pt x="1852" y="1290"/>
                    <a:pt x="1835" y="1284"/>
                  </a:cubicBezTo>
                  <a:cubicBezTo>
                    <a:pt x="1709" y="1271"/>
                    <a:pt x="1591" y="1252"/>
                    <a:pt x="1474" y="1222"/>
                  </a:cubicBezTo>
                  <a:cubicBezTo>
                    <a:pt x="1452" y="1220"/>
                    <a:pt x="1429" y="1213"/>
                    <a:pt x="1408" y="1207"/>
                  </a:cubicBezTo>
                  <a:cubicBezTo>
                    <a:pt x="1299" y="1179"/>
                    <a:pt x="1198" y="1147"/>
                    <a:pt x="1096" y="1113"/>
                  </a:cubicBezTo>
                  <a:cubicBezTo>
                    <a:pt x="1077" y="1107"/>
                    <a:pt x="1058" y="1100"/>
                    <a:pt x="1038" y="1096"/>
                  </a:cubicBezTo>
                  <a:cubicBezTo>
                    <a:pt x="919" y="1045"/>
                    <a:pt x="804" y="991"/>
                    <a:pt x="697" y="932"/>
                  </a:cubicBezTo>
                  <a:cubicBezTo>
                    <a:pt x="257" y="679"/>
                    <a:pt x="31" y="348"/>
                    <a:pt x="29" y="16"/>
                  </a:cubicBezTo>
                  <a:lnTo>
                    <a:pt x="29" y="16"/>
                  </a:lnTo>
                  <a:lnTo>
                    <a:pt x="1" y="9892"/>
                  </a:lnTo>
                  <a:cubicBezTo>
                    <a:pt x="1" y="10228"/>
                    <a:pt x="223" y="10565"/>
                    <a:pt x="667" y="10823"/>
                  </a:cubicBezTo>
                  <a:cubicBezTo>
                    <a:pt x="769" y="10883"/>
                    <a:pt x="876" y="10934"/>
                    <a:pt x="991" y="10979"/>
                  </a:cubicBezTo>
                  <a:cubicBezTo>
                    <a:pt x="998" y="10979"/>
                    <a:pt x="1006" y="10983"/>
                    <a:pt x="1011" y="10985"/>
                  </a:cubicBezTo>
                  <a:cubicBezTo>
                    <a:pt x="1030" y="10992"/>
                    <a:pt x="1049" y="10998"/>
                    <a:pt x="1068" y="11005"/>
                  </a:cubicBezTo>
                  <a:cubicBezTo>
                    <a:pt x="1130" y="11032"/>
                    <a:pt x="1198" y="11054"/>
                    <a:pt x="1267" y="11073"/>
                  </a:cubicBezTo>
                  <a:cubicBezTo>
                    <a:pt x="1303" y="11084"/>
                    <a:pt x="1339" y="11090"/>
                    <a:pt x="1378" y="11098"/>
                  </a:cubicBezTo>
                  <a:cubicBezTo>
                    <a:pt x="1401" y="11105"/>
                    <a:pt x="1423" y="11111"/>
                    <a:pt x="1446" y="11116"/>
                  </a:cubicBezTo>
                  <a:cubicBezTo>
                    <a:pt x="1461" y="11118"/>
                    <a:pt x="1484" y="11126"/>
                    <a:pt x="1502" y="11133"/>
                  </a:cubicBezTo>
                  <a:cubicBezTo>
                    <a:pt x="1574" y="11145"/>
                    <a:pt x="1649" y="11158"/>
                    <a:pt x="1726" y="11171"/>
                  </a:cubicBezTo>
                  <a:cubicBezTo>
                    <a:pt x="1753" y="11173"/>
                    <a:pt x="1779" y="11173"/>
                    <a:pt x="1807" y="11177"/>
                  </a:cubicBezTo>
                  <a:cubicBezTo>
                    <a:pt x="1826" y="11180"/>
                    <a:pt x="1845" y="11180"/>
                    <a:pt x="1862" y="11186"/>
                  </a:cubicBezTo>
                  <a:cubicBezTo>
                    <a:pt x="1890" y="11186"/>
                    <a:pt x="1920" y="11190"/>
                    <a:pt x="1943" y="11192"/>
                  </a:cubicBezTo>
                  <a:cubicBezTo>
                    <a:pt x="2016" y="11199"/>
                    <a:pt x="2093" y="11203"/>
                    <a:pt x="2165" y="11205"/>
                  </a:cubicBezTo>
                  <a:lnTo>
                    <a:pt x="2398" y="11205"/>
                  </a:lnTo>
                  <a:cubicBezTo>
                    <a:pt x="2483" y="11203"/>
                    <a:pt x="2567" y="11192"/>
                    <a:pt x="2648" y="11186"/>
                  </a:cubicBezTo>
                  <a:cubicBezTo>
                    <a:pt x="2658" y="11186"/>
                    <a:pt x="2669" y="11186"/>
                    <a:pt x="2673" y="11184"/>
                  </a:cubicBezTo>
                  <a:cubicBezTo>
                    <a:pt x="2699" y="11180"/>
                    <a:pt x="2723" y="11177"/>
                    <a:pt x="2748" y="11173"/>
                  </a:cubicBezTo>
                  <a:cubicBezTo>
                    <a:pt x="2810" y="11167"/>
                    <a:pt x="2874" y="11156"/>
                    <a:pt x="2938" y="11148"/>
                  </a:cubicBezTo>
                  <a:cubicBezTo>
                    <a:pt x="2964" y="11141"/>
                    <a:pt x="2989" y="11130"/>
                    <a:pt x="3019" y="11124"/>
                  </a:cubicBezTo>
                  <a:cubicBezTo>
                    <a:pt x="3096" y="11111"/>
                    <a:pt x="3171" y="11092"/>
                    <a:pt x="3243" y="11071"/>
                  </a:cubicBezTo>
                  <a:cubicBezTo>
                    <a:pt x="3282" y="11058"/>
                    <a:pt x="3324" y="11054"/>
                    <a:pt x="3363" y="11037"/>
                  </a:cubicBezTo>
                  <a:cubicBezTo>
                    <a:pt x="3395" y="11030"/>
                    <a:pt x="3427" y="11017"/>
                    <a:pt x="3459" y="11005"/>
                  </a:cubicBezTo>
                  <a:cubicBezTo>
                    <a:pt x="3487" y="10996"/>
                    <a:pt x="3517" y="10983"/>
                    <a:pt x="3544" y="10973"/>
                  </a:cubicBezTo>
                  <a:cubicBezTo>
                    <a:pt x="3655" y="10928"/>
                    <a:pt x="3760" y="10879"/>
                    <a:pt x="3860" y="10823"/>
                  </a:cubicBezTo>
                  <a:cubicBezTo>
                    <a:pt x="3869" y="10817"/>
                    <a:pt x="3879" y="10810"/>
                    <a:pt x="3888" y="10808"/>
                  </a:cubicBezTo>
                  <a:cubicBezTo>
                    <a:pt x="3909" y="10791"/>
                    <a:pt x="3926" y="10778"/>
                    <a:pt x="3948" y="10765"/>
                  </a:cubicBezTo>
                  <a:cubicBezTo>
                    <a:pt x="3975" y="10748"/>
                    <a:pt x="4001" y="10733"/>
                    <a:pt x="4027" y="10714"/>
                  </a:cubicBezTo>
                  <a:cubicBezTo>
                    <a:pt x="4050" y="10695"/>
                    <a:pt x="4074" y="10682"/>
                    <a:pt x="4091" y="10661"/>
                  </a:cubicBezTo>
                  <a:cubicBezTo>
                    <a:pt x="4112" y="10646"/>
                    <a:pt x="4138" y="10629"/>
                    <a:pt x="4157" y="10610"/>
                  </a:cubicBezTo>
                  <a:cubicBezTo>
                    <a:pt x="4163" y="10603"/>
                    <a:pt x="4170" y="10601"/>
                    <a:pt x="4174" y="10595"/>
                  </a:cubicBezTo>
                  <a:cubicBezTo>
                    <a:pt x="4183" y="10588"/>
                    <a:pt x="4189" y="10578"/>
                    <a:pt x="4200" y="10569"/>
                  </a:cubicBezTo>
                  <a:cubicBezTo>
                    <a:pt x="4229" y="10535"/>
                    <a:pt x="4262" y="10503"/>
                    <a:pt x="4289" y="10469"/>
                  </a:cubicBezTo>
                  <a:cubicBezTo>
                    <a:pt x="4300" y="10458"/>
                    <a:pt x="4306" y="10452"/>
                    <a:pt x="4313" y="10441"/>
                  </a:cubicBezTo>
                  <a:cubicBezTo>
                    <a:pt x="4319" y="10439"/>
                    <a:pt x="4323" y="10428"/>
                    <a:pt x="4330" y="10420"/>
                  </a:cubicBezTo>
                  <a:cubicBezTo>
                    <a:pt x="4349" y="10396"/>
                    <a:pt x="4368" y="10368"/>
                    <a:pt x="4383" y="10343"/>
                  </a:cubicBezTo>
                  <a:cubicBezTo>
                    <a:pt x="4390" y="10332"/>
                    <a:pt x="4396" y="10321"/>
                    <a:pt x="4405" y="10309"/>
                  </a:cubicBezTo>
                  <a:cubicBezTo>
                    <a:pt x="4405" y="10307"/>
                    <a:pt x="4409" y="10300"/>
                    <a:pt x="4411" y="10294"/>
                  </a:cubicBezTo>
                  <a:cubicBezTo>
                    <a:pt x="4424" y="10268"/>
                    <a:pt x="4434" y="10245"/>
                    <a:pt x="4447" y="10221"/>
                  </a:cubicBezTo>
                  <a:cubicBezTo>
                    <a:pt x="4449" y="10208"/>
                    <a:pt x="4458" y="10193"/>
                    <a:pt x="4464" y="10181"/>
                  </a:cubicBezTo>
                  <a:cubicBezTo>
                    <a:pt x="4464" y="10176"/>
                    <a:pt x="4464" y="10174"/>
                    <a:pt x="4469" y="10168"/>
                  </a:cubicBezTo>
                  <a:cubicBezTo>
                    <a:pt x="4475" y="10146"/>
                    <a:pt x="4481" y="10125"/>
                    <a:pt x="4488" y="10099"/>
                  </a:cubicBezTo>
                  <a:cubicBezTo>
                    <a:pt x="4490" y="10087"/>
                    <a:pt x="4496" y="10070"/>
                    <a:pt x="4501" y="10053"/>
                  </a:cubicBezTo>
                  <a:lnTo>
                    <a:pt x="4501" y="10044"/>
                  </a:lnTo>
                  <a:cubicBezTo>
                    <a:pt x="4507" y="10018"/>
                    <a:pt x="4507" y="9993"/>
                    <a:pt x="4509" y="9969"/>
                  </a:cubicBezTo>
                  <a:cubicBezTo>
                    <a:pt x="4509" y="9956"/>
                    <a:pt x="4516" y="9937"/>
                    <a:pt x="4516" y="9924"/>
                  </a:cubicBezTo>
                  <a:lnTo>
                    <a:pt x="4516" y="9907"/>
                  </a:lnTo>
                  <a:lnTo>
                    <a:pt x="4545" y="15"/>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5"/>
            <p:cNvSpPr/>
            <p:nvPr/>
          </p:nvSpPr>
          <p:spPr>
            <a:xfrm flipH="1">
              <a:off x="6976062" y="2039213"/>
              <a:ext cx="85843" cy="45274"/>
            </a:xfrm>
            <a:custGeom>
              <a:avLst/>
              <a:gdLst/>
              <a:ahLst/>
              <a:cxnLst/>
              <a:rect l="l" t="t" r="r" b="b"/>
              <a:pathLst>
                <a:path w="4962" h="2617" extrusionOk="0">
                  <a:moveTo>
                    <a:pt x="2469" y="0"/>
                  </a:moveTo>
                  <a:cubicBezTo>
                    <a:pt x="1893" y="0"/>
                    <a:pt x="1318" y="127"/>
                    <a:pt x="880" y="381"/>
                  </a:cubicBezTo>
                  <a:cubicBezTo>
                    <a:pt x="1" y="895"/>
                    <a:pt x="7" y="1726"/>
                    <a:pt x="891" y="2234"/>
                  </a:cubicBezTo>
                  <a:cubicBezTo>
                    <a:pt x="1332" y="2489"/>
                    <a:pt x="1910" y="2616"/>
                    <a:pt x="2487" y="2616"/>
                  </a:cubicBezTo>
                  <a:cubicBezTo>
                    <a:pt x="3065" y="2616"/>
                    <a:pt x="3643" y="2489"/>
                    <a:pt x="4084" y="2234"/>
                  </a:cubicBezTo>
                  <a:cubicBezTo>
                    <a:pt x="4961" y="1726"/>
                    <a:pt x="4955" y="895"/>
                    <a:pt x="4073" y="385"/>
                  </a:cubicBezTo>
                  <a:cubicBezTo>
                    <a:pt x="3629" y="128"/>
                    <a:pt x="3048" y="0"/>
                    <a:pt x="2469" y="0"/>
                  </a:cubicBezTo>
                  <a:close/>
                </a:path>
              </a:pathLst>
            </a:custGeom>
            <a:solidFill>
              <a:srgbClr val="6E9C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5"/>
            <p:cNvSpPr/>
            <p:nvPr/>
          </p:nvSpPr>
          <p:spPr>
            <a:xfrm flipH="1">
              <a:off x="7008482" y="1961155"/>
              <a:ext cx="21071" cy="108748"/>
            </a:xfrm>
            <a:custGeom>
              <a:avLst/>
              <a:gdLst/>
              <a:ahLst/>
              <a:cxnLst/>
              <a:rect l="l" t="t" r="r" b="b"/>
              <a:pathLst>
                <a:path w="1218" h="6286" extrusionOk="0">
                  <a:moveTo>
                    <a:pt x="1217" y="5"/>
                  </a:moveTo>
                  <a:lnTo>
                    <a:pt x="1217" y="6"/>
                  </a:lnTo>
                  <a:lnTo>
                    <a:pt x="1217" y="6"/>
                  </a:lnTo>
                  <a:cubicBezTo>
                    <a:pt x="1217" y="6"/>
                    <a:pt x="1217" y="5"/>
                    <a:pt x="1217" y="5"/>
                  </a:cubicBezTo>
                  <a:close/>
                  <a:moveTo>
                    <a:pt x="20" y="0"/>
                  </a:moveTo>
                  <a:lnTo>
                    <a:pt x="1" y="5937"/>
                  </a:lnTo>
                  <a:cubicBezTo>
                    <a:pt x="1" y="6031"/>
                    <a:pt x="62" y="6114"/>
                    <a:pt x="180" y="6184"/>
                  </a:cubicBezTo>
                  <a:cubicBezTo>
                    <a:pt x="297" y="6251"/>
                    <a:pt x="451" y="6285"/>
                    <a:pt x="604" y="6285"/>
                  </a:cubicBezTo>
                  <a:cubicBezTo>
                    <a:pt x="758" y="6285"/>
                    <a:pt x="911" y="6251"/>
                    <a:pt x="1027" y="6184"/>
                  </a:cubicBezTo>
                  <a:cubicBezTo>
                    <a:pt x="1140" y="6116"/>
                    <a:pt x="1200" y="6031"/>
                    <a:pt x="1200" y="5939"/>
                  </a:cubicBezTo>
                  <a:lnTo>
                    <a:pt x="1217" y="6"/>
                  </a:lnTo>
                  <a:lnTo>
                    <a:pt x="1217" y="6"/>
                  </a:lnTo>
                  <a:cubicBezTo>
                    <a:pt x="1217" y="93"/>
                    <a:pt x="1159" y="182"/>
                    <a:pt x="1042" y="250"/>
                  </a:cubicBezTo>
                  <a:cubicBezTo>
                    <a:pt x="927" y="317"/>
                    <a:pt x="774" y="351"/>
                    <a:pt x="620" y="351"/>
                  </a:cubicBezTo>
                  <a:cubicBezTo>
                    <a:pt x="467" y="351"/>
                    <a:pt x="313" y="317"/>
                    <a:pt x="197" y="250"/>
                  </a:cubicBezTo>
                  <a:cubicBezTo>
                    <a:pt x="77" y="182"/>
                    <a:pt x="20" y="90"/>
                    <a:pt x="20"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5"/>
            <p:cNvSpPr/>
            <p:nvPr/>
          </p:nvSpPr>
          <p:spPr>
            <a:xfrm flipH="1">
              <a:off x="7008482" y="1961224"/>
              <a:ext cx="311" cy="102797"/>
            </a:xfrm>
            <a:custGeom>
              <a:avLst/>
              <a:gdLst/>
              <a:ahLst/>
              <a:cxnLst/>
              <a:rect l="l" t="t" r="r" b="b"/>
              <a:pathLst>
                <a:path w="18" h="5942" extrusionOk="0">
                  <a:moveTo>
                    <a:pt x="17" y="1"/>
                  </a:moveTo>
                  <a:lnTo>
                    <a:pt x="0" y="5935"/>
                  </a:lnTo>
                  <a:lnTo>
                    <a:pt x="0" y="5941"/>
                  </a:lnTo>
                  <a:lnTo>
                    <a:pt x="17" y="5"/>
                  </a:lnTo>
                  <a:lnTo>
                    <a:pt x="17"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5"/>
            <p:cNvSpPr/>
            <p:nvPr/>
          </p:nvSpPr>
          <p:spPr>
            <a:xfrm flipH="1">
              <a:off x="7008448" y="1961311"/>
              <a:ext cx="381" cy="103333"/>
            </a:xfrm>
            <a:custGeom>
              <a:avLst/>
              <a:gdLst/>
              <a:ahLst/>
              <a:cxnLst/>
              <a:rect l="l" t="t" r="r" b="b"/>
              <a:pathLst>
                <a:path w="22" h="5973" extrusionOk="0">
                  <a:moveTo>
                    <a:pt x="19" y="0"/>
                  </a:moveTo>
                  <a:lnTo>
                    <a:pt x="19" y="27"/>
                  </a:lnTo>
                  <a:lnTo>
                    <a:pt x="19" y="27"/>
                  </a:lnTo>
                  <a:cubicBezTo>
                    <a:pt x="21" y="18"/>
                    <a:pt x="21" y="10"/>
                    <a:pt x="21" y="0"/>
                  </a:cubicBezTo>
                  <a:close/>
                  <a:moveTo>
                    <a:pt x="19" y="27"/>
                  </a:moveTo>
                  <a:cubicBezTo>
                    <a:pt x="19" y="29"/>
                    <a:pt x="18" y="32"/>
                    <a:pt x="17" y="34"/>
                  </a:cubicBezTo>
                  <a:lnTo>
                    <a:pt x="0" y="5972"/>
                  </a:lnTo>
                  <a:lnTo>
                    <a:pt x="0" y="5972"/>
                  </a:lnTo>
                  <a:cubicBezTo>
                    <a:pt x="0" y="5959"/>
                    <a:pt x="2" y="5949"/>
                    <a:pt x="2" y="5936"/>
                  </a:cubicBezTo>
                  <a:lnTo>
                    <a:pt x="19" y="27"/>
                  </a:lnTo>
                  <a:close/>
                  <a:moveTo>
                    <a:pt x="0" y="5972"/>
                  </a:moveTo>
                  <a:lnTo>
                    <a:pt x="0" y="5972"/>
                  </a:lnTo>
                  <a:cubicBezTo>
                    <a:pt x="0" y="5972"/>
                    <a:pt x="0" y="5972"/>
                    <a:pt x="0" y="5972"/>
                  </a:cubicBezTo>
                  <a:lnTo>
                    <a:pt x="0" y="5972"/>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5"/>
            <p:cNvSpPr/>
            <p:nvPr/>
          </p:nvSpPr>
          <p:spPr>
            <a:xfrm flipH="1">
              <a:off x="7008517" y="1961899"/>
              <a:ext cx="536" cy="103298"/>
            </a:xfrm>
            <a:custGeom>
              <a:avLst/>
              <a:gdLst/>
              <a:ahLst/>
              <a:cxnLst/>
              <a:rect l="l" t="t" r="r" b="b"/>
              <a:pathLst>
                <a:path w="31" h="5971" extrusionOk="0">
                  <a:moveTo>
                    <a:pt x="30" y="0"/>
                  </a:moveTo>
                  <a:cubicBezTo>
                    <a:pt x="26" y="13"/>
                    <a:pt x="24" y="24"/>
                    <a:pt x="19" y="32"/>
                  </a:cubicBezTo>
                  <a:lnTo>
                    <a:pt x="0" y="5970"/>
                  </a:lnTo>
                  <a:cubicBezTo>
                    <a:pt x="7" y="5960"/>
                    <a:pt x="11" y="5947"/>
                    <a:pt x="13" y="5938"/>
                  </a:cubicBezTo>
                  <a:lnTo>
                    <a:pt x="30"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5"/>
            <p:cNvSpPr/>
            <p:nvPr/>
          </p:nvSpPr>
          <p:spPr>
            <a:xfrm flipH="1">
              <a:off x="7008707" y="1962453"/>
              <a:ext cx="605" cy="103367"/>
            </a:xfrm>
            <a:custGeom>
              <a:avLst/>
              <a:gdLst/>
              <a:ahLst/>
              <a:cxnLst/>
              <a:rect l="l" t="t" r="r" b="b"/>
              <a:pathLst>
                <a:path w="35" h="5975" extrusionOk="0">
                  <a:moveTo>
                    <a:pt x="34" y="0"/>
                  </a:moveTo>
                  <a:lnTo>
                    <a:pt x="34" y="0"/>
                  </a:lnTo>
                  <a:cubicBezTo>
                    <a:pt x="32" y="15"/>
                    <a:pt x="26" y="28"/>
                    <a:pt x="20" y="36"/>
                  </a:cubicBezTo>
                  <a:lnTo>
                    <a:pt x="0" y="5975"/>
                  </a:lnTo>
                  <a:cubicBezTo>
                    <a:pt x="9" y="5962"/>
                    <a:pt x="13" y="5951"/>
                    <a:pt x="15" y="5938"/>
                  </a:cubicBezTo>
                  <a:lnTo>
                    <a:pt x="34"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5"/>
            <p:cNvSpPr/>
            <p:nvPr/>
          </p:nvSpPr>
          <p:spPr>
            <a:xfrm flipH="1">
              <a:off x="7008967" y="1963075"/>
              <a:ext cx="761" cy="103333"/>
            </a:xfrm>
            <a:custGeom>
              <a:avLst/>
              <a:gdLst/>
              <a:ahLst/>
              <a:cxnLst/>
              <a:rect l="l" t="t" r="r" b="b"/>
              <a:pathLst>
                <a:path w="44" h="5973" extrusionOk="0">
                  <a:moveTo>
                    <a:pt x="44" y="0"/>
                  </a:moveTo>
                  <a:cubicBezTo>
                    <a:pt x="37" y="13"/>
                    <a:pt x="26" y="24"/>
                    <a:pt x="18" y="37"/>
                  </a:cubicBezTo>
                  <a:lnTo>
                    <a:pt x="1" y="5973"/>
                  </a:lnTo>
                  <a:cubicBezTo>
                    <a:pt x="12" y="5960"/>
                    <a:pt x="18" y="5952"/>
                    <a:pt x="24" y="5939"/>
                  </a:cubicBezTo>
                  <a:lnTo>
                    <a:pt x="44"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5"/>
            <p:cNvSpPr/>
            <p:nvPr/>
          </p:nvSpPr>
          <p:spPr>
            <a:xfrm flipH="1">
              <a:off x="7009417" y="1963698"/>
              <a:ext cx="934" cy="103419"/>
            </a:xfrm>
            <a:custGeom>
              <a:avLst/>
              <a:gdLst/>
              <a:ahLst/>
              <a:cxnLst/>
              <a:rect l="l" t="t" r="r" b="b"/>
              <a:pathLst>
                <a:path w="54" h="5978" extrusionOk="0">
                  <a:moveTo>
                    <a:pt x="54" y="1"/>
                  </a:moveTo>
                  <a:lnTo>
                    <a:pt x="54" y="1"/>
                  </a:lnTo>
                  <a:cubicBezTo>
                    <a:pt x="43" y="16"/>
                    <a:pt x="30" y="29"/>
                    <a:pt x="15" y="39"/>
                  </a:cubicBezTo>
                  <a:lnTo>
                    <a:pt x="1" y="5977"/>
                  </a:lnTo>
                  <a:cubicBezTo>
                    <a:pt x="13" y="5965"/>
                    <a:pt x="28" y="5950"/>
                    <a:pt x="37" y="5937"/>
                  </a:cubicBezTo>
                  <a:lnTo>
                    <a:pt x="54"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5"/>
            <p:cNvSpPr/>
            <p:nvPr/>
          </p:nvSpPr>
          <p:spPr>
            <a:xfrm flipH="1">
              <a:off x="7010074" y="1964373"/>
              <a:ext cx="1609" cy="103748"/>
            </a:xfrm>
            <a:custGeom>
              <a:avLst/>
              <a:gdLst/>
              <a:ahLst/>
              <a:cxnLst/>
              <a:rect l="l" t="t" r="r" b="b"/>
              <a:pathLst>
                <a:path w="93" h="5997" extrusionOk="0">
                  <a:moveTo>
                    <a:pt x="92" y="0"/>
                  </a:moveTo>
                  <a:lnTo>
                    <a:pt x="92" y="0"/>
                  </a:lnTo>
                  <a:cubicBezTo>
                    <a:pt x="73" y="24"/>
                    <a:pt x="48" y="43"/>
                    <a:pt x="16" y="58"/>
                  </a:cubicBezTo>
                  <a:lnTo>
                    <a:pt x="1" y="5996"/>
                  </a:lnTo>
                  <a:cubicBezTo>
                    <a:pt x="28" y="5977"/>
                    <a:pt x="54" y="5958"/>
                    <a:pt x="78" y="5938"/>
                  </a:cubicBezTo>
                  <a:lnTo>
                    <a:pt x="92"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5"/>
            <p:cNvSpPr/>
            <p:nvPr/>
          </p:nvSpPr>
          <p:spPr>
            <a:xfrm flipH="1">
              <a:off x="7011406" y="1965359"/>
              <a:ext cx="2630" cy="103748"/>
            </a:xfrm>
            <a:custGeom>
              <a:avLst/>
              <a:gdLst/>
              <a:ahLst/>
              <a:cxnLst/>
              <a:rect l="l" t="t" r="r" b="b"/>
              <a:pathLst>
                <a:path w="152" h="5997" extrusionOk="0">
                  <a:moveTo>
                    <a:pt x="152" y="1"/>
                  </a:moveTo>
                  <a:lnTo>
                    <a:pt x="152" y="1"/>
                  </a:lnTo>
                  <a:lnTo>
                    <a:pt x="152" y="1"/>
                  </a:lnTo>
                  <a:cubicBezTo>
                    <a:pt x="152" y="1"/>
                    <a:pt x="152" y="1"/>
                    <a:pt x="152" y="1"/>
                  </a:cubicBezTo>
                  <a:close/>
                  <a:moveTo>
                    <a:pt x="152" y="1"/>
                  </a:moveTo>
                  <a:cubicBezTo>
                    <a:pt x="152" y="5"/>
                    <a:pt x="150" y="5"/>
                    <a:pt x="147" y="7"/>
                  </a:cubicBezTo>
                  <a:cubicBezTo>
                    <a:pt x="109" y="31"/>
                    <a:pt x="64" y="48"/>
                    <a:pt x="15" y="63"/>
                  </a:cubicBezTo>
                  <a:lnTo>
                    <a:pt x="0" y="5997"/>
                  </a:lnTo>
                  <a:cubicBezTo>
                    <a:pt x="43" y="5984"/>
                    <a:pt x="90" y="5965"/>
                    <a:pt x="130" y="5941"/>
                  </a:cubicBezTo>
                  <a:cubicBezTo>
                    <a:pt x="132" y="5939"/>
                    <a:pt x="135" y="5939"/>
                    <a:pt x="137" y="5939"/>
                  </a:cubicBezTo>
                  <a:lnTo>
                    <a:pt x="152"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5"/>
            <p:cNvSpPr/>
            <p:nvPr/>
          </p:nvSpPr>
          <p:spPr>
            <a:xfrm flipH="1">
              <a:off x="7013759" y="1966432"/>
              <a:ext cx="2249" cy="103194"/>
            </a:xfrm>
            <a:custGeom>
              <a:avLst/>
              <a:gdLst/>
              <a:ahLst/>
              <a:cxnLst/>
              <a:rect l="l" t="t" r="r" b="b"/>
              <a:pathLst>
                <a:path w="130" h="5965" extrusionOk="0">
                  <a:moveTo>
                    <a:pt x="129" y="1"/>
                  </a:moveTo>
                  <a:lnTo>
                    <a:pt x="129" y="1"/>
                  </a:lnTo>
                  <a:cubicBezTo>
                    <a:pt x="91" y="14"/>
                    <a:pt x="54" y="24"/>
                    <a:pt x="16" y="31"/>
                  </a:cubicBezTo>
                  <a:lnTo>
                    <a:pt x="1" y="5965"/>
                  </a:lnTo>
                  <a:cubicBezTo>
                    <a:pt x="37" y="5958"/>
                    <a:pt x="76" y="5952"/>
                    <a:pt x="114" y="5935"/>
                  </a:cubicBezTo>
                  <a:lnTo>
                    <a:pt x="129"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5"/>
            <p:cNvSpPr/>
            <p:nvPr/>
          </p:nvSpPr>
          <p:spPr>
            <a:xfrm flipH="1">
              <a:off x="7015731" y="1966951"/>
              <a:ext cx="1592" cy="102900"/>
            </a:xfrm>
            <a:custGeom>
              <a:avLst/>
              <a:gdLst/>
              <a:ahLst/>
              <a:cxnLst/>
              <a:rect l="l" t="t" r="r" b="b"/>
              <a:pathLst>
                <a:path w="92" h="5948" extrusionOk="0">
                  <a:moveTo>
                    <a:pt x="92" y="1"/>
                  </a:moveTo>
                  <a:lnTo>
                    <a:pt x="92" y="1"/>
                  </a:lnTo>
                  <a:cubicBezTo>
                    <a:pt x="66" y="3"/>
                    <a:pt x="41" y="9"/>
                    <a:pt x="15" y="9"/>
                  </a:cubicBezTo>
                  <a:lnTo>
                    <a:pt x="0" y="5947"/>
                  </a:lnTo>
                  <a:cubicBezTo>
                    <a:pt x="26" y="5943"/>
                    <a:pt x="49" y="5937"/>
                    <a:pt x="77" y="5935"/>
                  </a:cubicBezTo>
                  <a:lnTo>
                    <a:pt x="92"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5"/>
            <p:cNvSpPr/>
            <p:nvPr/>
          </p:nvSpPr>
          <p:spPr>
            <a:xfrm flipH="1">
              <a:off x="7017046" y="1967106"/>
              <a:ext cx="1471" cy="102779"/>
            </a:xfrm>
            <a:custGeom>
              <a:avLst/>
              <a:gdLst/>
              <a:ahLst/>
              <a:cxnLst/>
              <a:rect l="l" t="t" r="r" b="b"/>
              <a:pathLst>
                <a:path w="85" h="5941" extrusionOk="0">
                  <a:moveTo>
                    <a:pt x="84" y="0"/>
                  </a:moveTo>
                  <a:lnTo>
                    <a:pt x="84" y="0"/>
                  </a:lnTo>
                  <a:cubicBezTo>
                    <a:pt x="61" y="4"/>
                    <a:pt x="39" y="4"/>
                    <a:pt x="18" y="7"/>
                  </a:cubicBezTo>
                  <a:lnTo>
                    <a:pt x="1" y="5941"/>
                  </a:lnTo>
                  <a:cubicBezTo>
                    <a:pt x="24" y="5941"/>
                    <a:pt x="46" y="5938"/>
                    <a:pt x="69" y="5938"/>
                  </a:cubicBezTo>
                  <a:lnTo>
                    <a:pt x="84"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5"/>
            <p:cNvSpPr/>
            <p:nvPr/>
          </p:nvSpPr>
          <p:spPr>
            <a:xfrm flipH="1">
              <a:off x="7018205" y="1967210"/>
              <a:ext cx="1419" cy="102676"/>
            </a:xfrm>
            <a:custGeom>
              <a:avLst/>
              <a:gdLst/>
              <a:ahLst/>
              <a:cxnLst/>
              <a:rect l="l" t="t" r="r" b="b"/>
              <a:pathLst>
                <a:path w="82" h="5935" extrusionOk="0">
                  <a:moveTo>
                    <a:pt x="22" y="1"/>
                  </a:moveTo>
                  <a:lnTo>
                    <a:pt x="1" y="5935"/>
                  </a:lnTo>
                  <a:lnTo>
                    <a:pt x="65" y="5935"/>
                  </a:lnTo>
                  <a:lnTo>
                    <a:pt x="82"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5"/>
            <p:cNvSpPr/>
            <p:nvPr/>
          </p:nvSpPr>
          <p:spPr>
            <a:xfrm flipH="1">
              <a:off x="7019226" y="1967176"/>
              <a:ext cx="1349" cy="102710"/>
            </a:xfrm>
            <a:custGeom>
              <a:avLst/>
              <a:gdLst/>
              <a:ahLst/>
              <a:cxnLst/>
              <a:rect l="l" t="t" r="r" b="b"/>
              <a:pathLst>
                <a:path w="78" h="5937" extrusionOk="0">
                  <a:moveTo>
                    <a:pt x="17" y="0"/>
                  </a:moveTo>
                  <a:lnTo>
                    <a:pt x="0" y="5934"/>
                  </a:lnTo>
                  <a:cubicBezTo>
                    <a:pt x="19" y="5937"/>
                    <a:pt x="39" y="5937"/>
                    <a:pt x="56" y="5937"/>
                  </a:cubicBezTo>
                  <a:lnTo>
                    <a:pt x="77" y="3"/>
                  </a:lnTo>
                  <a:cubicBezTo>
                    <a:pt x="58" y="3"/>
                    <a:pt x="34" y="0"/>
                    <a:pt x="17"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5"/>
            <p:cNvSpPr/>
            <p:nvPr/>
          </p:nvSpPr>
          <p:spPr>
            <a:xfrm flipH="1">
              <a:off x="7020298" y="1966985"/>
              <a:ext cx="1280" cy="102866"/>
            </a:xfrm>
            <a:custGeom>
              <a:avLst/>
              <a:gdLst/>
              <a:ahLst/>
              <a:cxnLst/>
              <a:rect l="l" t="t" r="r" b="b"/>
              <a:pathLst>
                <a:path w="74" h="5946" extrusionOk="0">
                  <a:moveTo>
                    <a:pt x="16" y="1"/>
                  </a:moveTo>
                  <a:lnTo>
                    <a:pt x="1" y="5941"/>
                  </a:lnTo>
                  <a:cubicBezTo>
                    <a:pt x="20" y="5941"/>
                    <a:pt x="39" y="5945"/>
                    <a:pt x="58" y="5945"/>
                  </a:cubicBezTo>
                  <a:lnTo>
                    <a:pt x="73" y="11"/>
                  </a:lnTo>
                  <a:cubicBezTo>
                    <a:pt x="54" y="7"/>
                    <a:pt x="35" y="7"/>
                    <a:pt x="16"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5"/>
            <p:cNvSpPr/>
            <p:nvPr/>
          </p:nvSpPr>
          <p:spPr>
            <a:xfrm flipH="1">
              <a:off x="7021302" y="1966847"/>
              <a:ext cx="1349" cy="102935"/>
            </a:xfrm>
            <a:custGeom>
              <a:avLst/>
              <a:gdLst/>
              <a:ahLst/>
              <a:cxnLst/>
              <a:rect l="l" t="t" r="r" b="b"/>
              <a:pathLst>
                <a:path w="78" h="5950" extrusionOk="0">
                  <a:moveTo>
                    <a:pt x="20" y="0"/>
                  </a:moveTo>
                  <a:lnTo>
                    <a:pt x="1" y="5936"/>
                  </a:lnTo>
                  <a:cubicBezTo>
                    <a:pt x="22" y="5941"/>
                    <a:pt x="39" y="5943"/>
                    <a:pt x="63" y="5949"/>
                  </a:cubicBezTo>
                  <a:lnTo>
                    <a:pt x="78" y="9"/>
                  </a:lnTo>
                  <a:cubicBezTo>
                    <a:pt x="61" y="9"/>
                    <a:pt x="37" y="7"/>
                    <a:pt x="20"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5"/>
            <p:cNvSpPr/>
            <p:nvPr/>
          </p:nvSpPr>
          <p:spPr>
            <a:xfrm flipH="1">
              <a:off x="7022340" y="1966553"/>
              <a:ext cx="1384" cy="103004"/>
            </a:xfrm>
            <a:custGeom>
              <a:avLst/>
              <a:gdLst/>
              <a:ahLst/>
              <a:cxnLst/>
              <a:rect l="l" t="t" r="r" b="b"/>
              <a:pathLst>
                <a:path w="80" h="5954" extrusionOk="0">
                  <a:moveTo>
                    <a:pt x="20" y="0"/>
                  </a:moveTo>
                  <a:lnTo>
                    <a:pt x="1" y="5938"/>
                  </a:lnTo>
                  <a:cubicBezTo>
                    <a:pt x="22" y="5947"/>
                    <a:pt x="41" y="5947"/>
                    <a:pt x="63" y="5953"/>
                  </a:cubicBezTo>
                  <a:lnTo>
                    <a:pt x="80" y="17"/>
                  </a:lnTo>
                  <a:cubicBezTo>
                    <a:pt x="58" y="13"/>
                    <a:pt x="39" y="11"/>
                    <a:pt x="20"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5"/>
            <p:cNvSpPr/>
            <p:nvPr/>
          </p:nvSpPr>
          <p:spPr>
            <a:xfrm flipH="1">
              <a:off x="7023360" y="1966172"/>
              <a:ext cx="1609" cy="103125"/>
            </a:xfrm>
            <a:custGeom>
              <a:avLst/>
              <a:gdLst/>
              <a:ahLst/>
              <a:cxnLst/>
              <a:rect l="l" t="t" r="r" b="b"/>
              <a:pathLst>
                <a:path w="93" h="5961" extrusionOk="0">
                  <a:moveTo>
                    <a:pt x="19" y="1"/>
                  </a:moveTo>
                  <a:lnTo>
                    <a:pt x="0" y="5937"/>
                  </a:lnTo>
                  <a:cubicBezTo>
                    <a:pt x="24" y="5948"/>
                    <a:pt x="47" y="5954"/>
                    <a:pt x="73" y="5960"/>
                  </a:cubicBezTo>
                  <a:lnTo>
                    <a:pt x="92" y="22"/>
                  </a:lnTo>
                  <a:cubicBezTo>
                    <a:pt x="66" y="20"/>
                    <a:pt x="41" y="9"/>
                    <a:pt x="19"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5"/>
            <p:cNvSpPr/>
            <p:nvPr/>
          </p:nvSpPr>
          <p:spPr>
            <a:xfrm flipH="1">
              <a:off x="7024623" y="1961155"/>
              <a:ext cx="4930" cy="107727"/>
            </a:xfrm>
            <a:custGeom>
              <a:avLst/>
              <a:gdLst/>
              <a:ahLst/>
              <a:cxnLst/>
              <a:rect l="l" t="t" r="r" b="b"/>
              <a:pathLst>
                <a:path w="285" h="6227" extrusionOk="0">
                  <a:moveTo>
                    <a:pt x="20" y="0"/>
                  </a:moveTo>
                  <a:lnTo>
                    <a:pt x="1" y="5937"/>
                  </a:lnTo>
                  <a:cubicBezTo>
                    <a:pt x="1" y="6031"/>
                    <a:pt x="62" y="6114"/>
                    <a:pt x="180" y="6184"/>
                  </a:cubicBezTo>
                  <a:cubicBezTo>
                    <a:pt x="208" y="6201"/>
                    <a:pt x="235" y="6214"/>
                    <a:pt x="265" y="6227"/>
                  </a:cubicBezTo>
                  <a:lnTo>
                    <a:pt x="284" y="291"/>
                  </a:lnTo>
                  <a:cubicBezTo>
                    <a:pt x="252" y="280"/>
                    <a:pt x="225" y="263"/>
                    <a:pt x="197" y="250"/>
                  </a:cubicBezTo>
                  <a:cubicBezTo>
                    <a:pt x="77" y="182"/>
                    <a:pt x="20" y="90"/>
                    <a:pt x="20"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5"/>
            <p:cNvSpPr/>
            <p:nvPr/>
          </p:nvSpPr>
          <p:spPr>
            <a:xfrm flipH="1">
              <a:off x="7007444" y="1955204"/>
              <a:ext cx="22801" cy="12041"/>
            </a:xfrm>
            <a:custGeom>
              <a:avLst/>
              <a:gdLst/>
              <a:ahLst/>
              <a:cxnLst/>
              <a:rect l="l" t="t" r="r" b="b"/>
              <a:pathLst>
                <a:path w="1318" h="696" extrusionOk="0">
                  <a:moveTo>
                    <a:pt x="658" y="1"/>
                  </a:moveTo>
                  <a:cubicBezTo>
                    <a:pt x="504" y="1"/>
                    <a:pt x="350" y="35"/>
                    <a:pt x="233" y="103"/>
                  </a:cubicBezTo>
                  <a:cubicBezTo>
                    <a:pt x="0" y="240"/>
                    <a:pt x="2" y="455"/>
                    <a:pt x="237" y="594"/>
                  </a:cubicBezTo>
                  <a:cubicBezTo>
                    <a:pt x="353" y="661"/>
                    <a:pt x="507" y="695"/>
                    <a:pt x="661" y="695"/>
                  </a:cubicBezTo>
                  <a:cubicBezTo>
                    <a:pt x="814" y="695"/>
                    <a:pt x="968" y="661"/>
                    <a:pt x="1084" y="594"/>
                  </a:cubicBezTo>
                  <a:cubicBezTo>
                    <a:pt x="1317" y="455"/>
                    <a:pt x="1315" y="238"/>
                    <a:pt x="1084" y="103"/>
                  </a:cubicBezTo>
                  <a:cubicBezTo>
                    <a:pt x="966" y="35"/>
                    <a:pt x="812" y="1"/>
                    <a:pt x="658"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5"/>
            <p:cNvSpPr/>
            <p:nvPr/>
          </p:nvSpPr>
          <p:spPr>
            <a:xfrm flipH="1">
              <a:off x="6760885" y="1945499"/>
              <a:ext cx="21037" cy="108696"/>
            </a:xfrm>
            <a:custGeom>
              <a:avLst/>
              <a:gdLst/>
              <a:ahLst/>
              <a:cxnLst/>
              <a:rect l="l" t="t" r="r" b="b"/>
              <a:pathLst>
                <a:path w="1216" h="6283" extrusionOk="0">
                  <a:moveTo>
                    <a:pt x="1215" y="0"/>
                  </a:moveTo>
                  <a:lnTo>
                    <a:pt x="1215" y="1"/>
                  </a:lnTo>
                  <a:lnTo>
                    <a:pt x="1215" y="1"/>
                  </a:lnTo>
                  <a:cubicBezTo>
                    <a:pt x="1215" y="1"/>
                    <a:pt x="1215" y="1"/>
                    <a:pt x="1215" y="0"/>
                  </a:cubicBezTo>
                  <a:close/>
                  <a:moveTo>
                    <a:pt x="16" y="0"/>
                  </a:moveTo>
                  <a:lnTo>
                    <a:pt x="1" y="5934"/>
                  </a:lnTo>
                  <a:cubicBezTo>
                    <a:pt x="1" y="6022"/>
                    <a:pt x="56" y="6112"/>
                    <a:pt x="178" y="6180"/>
                  </a:cubicBezTo>
                  <a:cubicBezTo>
                    <a:pt x="294" y="6248"/>
                    <a:pt x="447" y="6282"/>
                    <a:pt x="601" y="6282"/>
                  </a:cubicBezTo>
                  <a:cubicBezTo>
                    <a:pt x="755" y="6282"/>
                    <a:pt x="909" y="6248"/>
                    <a:pt x="1028" y="6180"/>
                  </a:cubicBezTo>
                  <a:cubicBezTo>
                    <a:pt x="1139" y="6112"/>
                    <a:pt x="1200" y="6024"/>
                    <a:pt x="1200" y="5934"/>
                  </a:cubicBezTo>
                  <a:lnTo>
                    <a:pt x="1215" y="1"/>
                  </a:lnTo>
                  <a:lnTo>
                    <a:pt x="1215" y="1"/>
                  </a:lnTo>
                  <a:cubicBezTo>
                    <a:pt x="1215" y="89"/>
                    <a:pt x="1159" y="178"/>
                    <a:pt x="1040" y="244"/>
                  </a:cubicBezTo>
                  <a:cubicBezTo>
                    <a:pt x="923" y="311"/>
                    <a:pt x="770" y="345"/>
                    <a:pt x="617" y="345"/>
                  </a:cubicBezTo>
                  <a:cubicBezTo>
                    <a:pt x="464" y="345"/>
                    <a:pt x="311" y="311"/>
                    <a:pt x="195" y="244"/>
                  </a:cubicBezTo>
                  <a:cubicBezTo>
                    <a:pt x="76" y="178"/>
                    <a:pt x="16" y="88"/>
                    <a:pt x="16"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5"/>
            <p:cNvSpPr/>
            <p:nvPr/>
          </p:nvSpPr>
          <p:spPr>
            <a:xfrm flipH="1">
              <a:off x="6760885" y="1945499"/>
              <a:ext cx="277" cy="102779"/>
            </a:xfrm>
            <a:custGeom>
              <a:avLst/>
              <a:gdLst/>
              <a:ahLst/>
              <a:cxnLst/>
              <a:rect l="l" t="t" r="r" b="b"/>
              <a:pathLst>
                <a:path w="16" h="5941" extrusionOk="0">
                  <a:moveTo>
                    <a:pt x="15" y="0"/>
                  </a:moveTo>
                  <a:lnTo>
                    <a:pt x="0" y="5934"/>
                  </a:lnTo>
                  <a:lnTo>
                    <a:pt x="0" y="5941"/>
                  </a:lnTo>
                  <a:lnTo>
                    <a:pt x="15" y="7"/>
                  </a:lnTo>
                  <a:lnTo>
                    <a:pt x="15"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p:nvPr/>
          </p:nvSpPr>
          <p:spPr>
            <a:xfrm flipH="1">
              <a:off x="6760885" y="1945602"/>
              <a:ext cx="381" cy="103229"/>
            </a:xfrm>
            <a:custGeom>
              <a:avLst/>
              <a:gdLst/>
              <a:ahLst/>
              <a:cxnLst/>
              <a:rect l="l" t="t" r="r" b="b"/>
              <a:pathLst>
                <a:path w="22" h="5967" extrusionOk="0">
                  <a:moveTo>
                    <a:pt x="21" y="1"/>
                  </a:moveTo>
                  <a:lnTo>
                    <a:pt x="21" y="1"/>
                  </a:lnTo>
                  <a:lnTo>
                    <a:pt x="21" y="1"/>
                  </a:lnTo>
                  <a:cubicBezTo>
                    <a:pt x="21" y="1"/>
                    <a:pt x="21" y="1"/>
                    <a:pt x="21" y="1"/>
                  </a:cubicBezTo>
                  <a:close/>
                  <a:moveTo>
                    <a:pt x="21" y="1"/>
                  </a:moveTo>
                  <a:cubicBezTo>
                    <a:pt x="21" y="10"/>
                    <a:pt x="19" y="20"/>
                    <a:pt x="19" y="33"/>
                  </a:cubicBezTo>
                  <a:lnTo>
                    <a:pt x="0" y="5967"/>
                  </a:lnTo>
                  <a:cubicBezTo>
                    <a:pt x="6" y="5956"/>
                    <a:pt x="6" y="5943"/>
                    <a:pt x="6" y="5935"/>
                  </a:cubicBezTo>
                  <a:lnTo>
                    <a:pt x="21"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5"/>
            <p:cNvSpPr/>
            <p:nvPr/>
          </p:nvSpPr>
          <p:spPr>
            <a:xfrm flipH="1">
              <a:off x="6760919" y="1946156"/>
              <a:ext cx="467" cy="103316"/>
            </a:xfrm>
            <a:custGeom>
              <a:avLst/>
              <a:gdLst/>
              <a:ahLst/>
              <a:cxnLst/>
              <a:rect l="l" t="t" r="r" b="b"/>
              <a:pathLst>
                <a:path w="27" h="5972" extrusionOk="0">
                  <a:moveTo>
                    <a:pt x="26" y="1"/>
                  </a:moveTo>
                  <a:lnTo>
                    <a:pt x="26" y="1"/>
                  </a:lnTo>
                  <a:cubicBezTo>
                    <a:pt x="24" y="14"/>
                    <a:pt x="22" y="24"/>
                    <a:pt x="16" y="37"/>
                  </a:cubicBezTo>
                  <a:lnTo>
                    <a:pt x="1" y="5971"/>
                  </a:lnTo>
                  <a:cubicBezTo>
                    <a:pt x="5" y="5961"/>
                    <a:pt x="7" y="5948"/>
                    <a:pt x="7" y="5935"/>
                  </a:cubicBezTo>
                  <a:lnTo>
                    <a:pt x="26"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5"/>
            <p:cNvSpPr/>
            <p:nvPr/>
          </p:nvSpPr>
          <p:spPr>
            <a:xfrm flipH="1">
              <a:off x="6761110" y="1946796"/>
              <a:ext cx="605" cy="103298"/>
            </a:xfrm>
            <a:custGeom>
              <a:avLst/>
              <a:gdLst/>
              <a:ahLst/>
              <a:cxnLst/>
              <a:rect l="l" t="t" r="r" b="b"/>
              <a:pathLst>
                <a:path w="35" h="5971" extrusionOk="0">
                  <a:moveTo>
                    <a:pt x="35" y="0"/>
                  </a:moveTo>
                  <a:lnTo>
                    <a:pt x="35" y="0"/>
                  </a:lnTo>
                  <a:cubicBezTo>
                    <a:pt x="32" y="9"/>
                    <a:pt x="26" y="21"/>
                    <a:pt x="20" y="32"/>
                  </a:cubicBezTo>
                  <a:lnTo>
                    <a:pt x="0" y="5970"/>
                  </a:lnTo>
                  <a:cubicBezTo>
                    <a:pt x="7" y="5956"/>
                    <a:pt x="13" y="5947"/>
                    <a:pt x="20" y="5934"/>
                  </a:cubicBezTo>
                  <a:lnTo>
                    <a:pt x="35"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flipH="1">
              <a:off x="6761369" y="1947350"/>
              <a:ext cx="709" cy="103333"/>
            </a:xfrm>
            <a:custGeom>
              <a:avLst/>
              <a:gdLst/>
              <a:ahLst/>
              <a:cxnLst/>
              <a:rect l="l" t="t" r="r" b="b"/>
              <a:pathLst>
                <a:path w="41" h="5973" extrusionOk="0">
                  <a:moveTo>
                    <a:pt x="41" y="0"/>
                  </a:moveTo>
                  <a:lnTo>
                    <a:pt x="41" y="0"/>
                  </a:lnTo>
                  <a:cubicBezTo>
                    <a:pt x="32" y="13"/>
                    <a:pt x="26" y="24"/>
                    <a:pt x="15" y="36"/>
                  </a:cubicBezTo>
                  <a:lnTo>
                    <a:pt x="0" y="5973"/>
                  </a:lnTo>
                  <a:cubicBezTo>
                    <a:pt x="9" y="5960"/>
                    <a:pt x="15" y="5951"/>
                    <a:pt x="21" y="5938"/>
                  </a:cubicBezTo>
                  <a:lnTo>
                    <a:pt x="41"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flipH="1">
              <a:off x="6761819" y="1947938"/>
              <a:ext cx="969" cy="103419"/>
            </a:xfrm>
            <a:custGeom>
              <a:avLst/>
              <a:gdLst/>
              <a:ahLst/>
              <a:cxnLst/>
              <a:rect l="l" t="t" r="r" b="b"/>
              <a:pathLst>
                <a:path w="56" h="5978" extrusionOk="0">
                  <a:moveTo>
                    <a:pt x="56" y="0"/>
                  </a:moveTo>
                  <a:cubicBezTo>
                    <a:pt x="47" y="17"/>
                    <a:pt x="35" y="30"/>
                    <a:pt x="18" y="41"/>
                  </a:cubicBezTo>
                  <a:lnTo>
                    <a:pt x="0" y="5977"/>
                  </a:lnTo>
                  <a:cubicBezTo>
                    <a:pt x="13" y="5964"/>
                    <a:pt x="28" y="5951"/>
                    <a:pt x="41" y="5939"/>
                  </a:cubicBezTo>
                  <a:lnTo>
                    <a:pt x="56"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flipH="1">
              <a:off x="6762476" y="1948630"/>
              <a:ext cx="1609" cy="103748"/>
            </a:xfrm>
            <a:custGeom>
              <a:avLst/>
              <a:gdLst/>
              <a:ahLst/>
              <a:cxnLst/>
              <a:rect l="l" t="t" r="r" b="b"/>
              <a:pathLst>
                <a:path w="93" h="5997" extrusionOk="0">
                  <a:moveTo>
                    <a:pt x="93" y="1"/>
                  </a:moveTo>
                  <a:lnTo>
                    <a:pt x="93" y="1"/>
                  </a:lnTo>
                  <a:cubicBezTo>
                    <a:pt x="73" y="22"/>
                    <a:pt x="46" y="41"/>
                    <a:pt x="18" y="59"/>
                  </a:cubicBezTo>
                  <a:lnTo>
                    <a:pt x="1" y="5997"/>
                  </a:lnTo>
                  <a:cubicBezTo>
                    <a:pt x="29" y="5978"/>
                    <a:pt x="54" y="5958"/>
                    <a:pt x="75" y="5937"/>
                  </a:cubicBezTo>
                  <a:lnTo>
                    <a:pt x="93"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flipH="1">
              <a:off x="6763774" y="1949633"/>
              <a:ext cx="2751" cy="103783"/>
            </a:xfrm>
            <a:custGeom>
              <a:avLst/>
              <a:gdLst/>
              <a:ahLst/>
              <a:cxnLst/>
              <a:rect l="l" t="t" r="r" b="b"/>
              <a:pathLst>
                <a:path w="159" h="5999" extrusionOk="0">
                  <a:moveTo>
                    <a:pt x="159" y="1"/>
                  </a:moveTo>
                  <a:lnTo>
                    <a:pt x="159" y="1"/>
                  </a:lnTo>
                  <a:cubicBezTo>
                    <a:pt x="159" y="1"/>
                    <a:pt x="157" y="1"/>
                    <a:pt x="150" y="5"/>
                  </a:cubicBezTo>
                  <a:cubicBezTo>
                    <a:pt x="110" y="26"/>
                    <a:pt x="65" y="45"/>
                    <a:pt x="22" y="62"/>
                  </a:cubicBezTo>
                  <a:lnTo>
                    <a:pt x="1" y="5999"/>
                  </a:lnTo>
                  <a:cubicBezTo>
                    <a:pt x="48" y="5984"/>
                    <a:pt x="95" y="5960"/>
                    <a:pt x="135" y="5941"/>
                  </a:cubicBezTo>
                  <a:cubicBezTo>
                    <a:pt x="135" y="5941"/>
                    <a:pt x="140" y="5939"/>
                    <a:pt x="142" y="5939"/>
                  </a:cubicBezTo>
                  <a:lnTo>
                    <a:pt x="159"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flipH="1">
              <a:off x="6766127" y="1950706"/>
              <a:ext cx="2353" cy="103229"/>
            </a:xfrm>
            <a:custGeom>
              <a:avLst/>
              <a:gdLst/>
              <a:ahLst/>
              <a:cxnLst/>
              <a:rect l="l" t="t" r="r" b="b"/>
              <a:pathLst>
                <a:path w="136" h="5967" extrusionOk="0">
                  <a:moveTo>
                    <a:pt x="135" y="0"/>
                  </a:moveTo>
                  <a:lnTo>
                    <a:pt x="135" y="0"/>
                  </a:lnTo>
                  <a:cubicBezTo>
                    <a:pt x="97" y="13"/>
                    <a:pt x="58" y="24"/>
                    <a:pt x="20" y="32"/>
                  </a:cubicBezTo>
                  <a:lnTo>
                    <a:pt x="1" y="5966"/>
                  </a:lnTo>
                  <a:cubicBezTo>
                    <a:pt x="41" y="5958"/>
                    <a:pt x="82" y="5952"/>
                    <a:pt x="114" y="5937"/>
                  </a:cubicBezTo>
                  <a:lnTo>
                    <a:pt x="135"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5"/>
            <p:cNvSpPr/>
            <p:nvPr/>
          </p:nvSpPr>
          <p:spPr>
            <a:xfrm flipH="1">
              <a:off x="6768133" y="1951260"/>
              <a:ext cx="1678" cy="102866"/>
            </a:xfrm>
            <a:custGeom>
              <a:avLst/>
              <a:gdLst/>
              <a:ahLst/>
              <a:cxnLst/>
              <a:rect l="l" t="t" r="r" b="b"/>
              <a:pathLst>
                <a:path w="97" h="5946" extrusionOk="0">
                  <a:moveTo>
                    <a:pt x="97" y="0"/>
                  </a:moveTo>
                  <a:cubicBezTo>
                    <a:pt x="71" y="0"/>
                    <a:pt x="41" y="5"/>
                    <a:pt x="18" y="7"/>
                  </a:cubicBezTo>
                  <a:lnTo>
                    <a:pt x="1" y="5945"/>
                  </a:lnTo>
                  <a:cubicBezTo>
                    <a:pt x="27" y="5941"/>
                    <a:pt x="52" y="5939"/>
                    <a:pt x="78" y="5934"/>
                  </a:cubicBezTo>
                  <a:lnTo>
                    <a:pt x="97"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5"/>
            <p:cNvSpPr/>
            <p:nvPr/>
          </p:nvSpPr>
          <p:spPr>
            <a:xfrm flipH="1">
              <a:off x="6769500" y="1951363"/>
              <a:ext cx="1453" cy="102797"/>
            </a:xfrm>
            <a:custGeom>
              <a:avLst/>
              <a:gdLst/>
              <a:ahLst/>
              <a:cxnLst/>
              <a:rect l="l" t="t" r="r" b="b"/>
              <a:pathLst>
                <a:path w="84" h="5942" extrusionOk="0">
                  <a:moveTo>
                    <a:pt x="84" y="1"/>
                  </a:moveTo>
                  <a:cubicBezTo>
                    <a:pt x="65" y="5"/>
                    <a:pt x="39" y="5"/>
                    <a:pt x="20" y="5"/>
                  </a:cubicBezTo>
                  <a:lnTo>
                    <a:pt x="1" y="5941"/>
                  </a:lnTo>
                  <a:cubicBezTo>
                    <a:pt x="24" y="5941"/>
                    <a:pt x="46" y="5939"/>
                    <a:pt x="67" y="5939"/>
                  </a:cubicBezTo>
                  <a:lnTo>
                    <a:pt x="84"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flipH="1">
              <a:off x="6770607" y="1951450"/>
              <a:ext cx="1384" cy="102710"/>
            </a:xfrm>
            <a:custGeom>
              <a:avLst/>
              <a:gdLst/>
              <a:ahLst/>
              <a:cxnLst/>
              <a:rect l="l" t="t" r="r" b="b"/>
              <a:pathLst>
                <a:path w="80" h="5937" extrusionOk="0">
                  <a:moveTo>
                    <a:pt x="16" y="0"/>
                  </a:moveTo>
                  <a:lnTo>
                    <a:pt x="1" y="5936"/>
                  </a:lnTo>
                  <a:lnTo>
                    <a:pt x="61" y="5936"/>
                  </a:lnTo>
                  <a:lnTo>
                    <a:pt x="80" y="0"/>
                  </a:lnTo>
                  <a:lnTo>
                    <a:pt x="80" y="0"/>
                  </a:lnTo>
                  <a:cubicBezTo>
                    <a:pt x="68" y="3"/>
                    <a:pt x="58" y="5"/>
                    <a:pt x="47" y="5"/>
                  </a:cubicBezTo>
                  <a:cubicBezTo>
                    <a:pt x="37" y="5"/>
                    <a:pt x="27" y="3"/>
                    <a:pt x="16"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flipH="1">
              <a:off x="6771715" y="1951450"/>
              <a:ext cx="1298" cy="102710"/>
            </a:xfrm>
            <a:custGeom>
              <a:avLst/>
              <a:gdLst/>
              <a:ahLst/>
              <a:cxnLst/>
              <a:rect l="l" t="t" r="r" b="b"/>
              <a:pathLst>
                <a:path w="75" h="5937" extrusionOk="0">
                  <a:moveTo>
                    <a:pt x="15" y="0"/>
                  </a:moveTo>
                  <a:lnTo>
                    <a:pt x="0" y="5934"/>
                  </a:lnTo>
                  <a:cubicBezTo>
                    <a:pt x="19" y="5936"/>
                    <a:pt x="37" y="5936"/>
                    <a:pt x="60" y="5936"/>
                  </a:cubicBezTo>
                  <a:lnTo>
                    <a:pt x="75"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flipH="1">
              <a:off x="6772735" y="1951329"/>
              <a:ext cx="1315" cy="102797"/>
            </a:xfrm>
            <a:custGeom>
              <a:avLst/>
              <a:gdLst/>
              <a:ahLst/>
              <a:cxnLst/>
              <a:rect l="l" t="t" r="r" b="b"/>
              <a:pathLst>
                <a:path w="76" h="5942" extrusionOk="0">
                  <a:moveTo>
                    <a:pt x="18" y="1"/>
                  </a:moveTo>
                  <a:lnTo>
                    <a:pt x="0" y="5937"/>
                  </a:lnTo>
                  <a:cubicBezTo>
                    <a:pt x="22" y="5937"/>
                    <a:pt x="41" y="5941"/>
                    <a:pt x="60" y="5941"/>
                  </a:cubicBezTo>
                  <a:lnTo>
                    <a:pt x="75" y="7"/>
                  </a:lnTo>
                  <a:cubicBezTo>
                    <a:pt x="56" y="3"/>
                    <a:pt x="37" y="1"/>
                    <a:pt x="18"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flipH="1">
              <a:off x="6773739" y="1951156"/>
              <a:ext cx="1349" cy="102883"/>
            </a:xfrm>
            <a:custGeom>
              <a:avLst/>
              <a:gdLst/>
              <a:ahLst/>
              <a:cxnLst/>
              <a:rect l="l" t="t" r="r" b="b"/>
              <a:pathLst>
                <a:path w="78" h="5947" extrusionOk="0">
                  <a:moveTo>
                    <a:pt x="16" y="0"/>
                  </a:moveTo>
                  <a:lnTo>
                    <a:pt x="1" y="5934"/>
                  </a:lnTo>
                  <a:cubicBezTo>
                    <a:pt x="24" y="5940"/>
                    <a:pt x="41" y="5940"/>
                    <a:pt x="60" y="5947"/>
                  </a:cubicBezTo>
                  <a:lnTo>
                    <a:pt x="78" y="11"/>
                  </a:lnTo>
                  <a:cubicBezTo>
                    <a:pt x="58" y="6"/>
                    <a:pt x="35" y="4"/>
                    <a:pt x="16"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flipH="1">
              <a:off x="6774811" y="1950844"/>
              <a:ext cx="1349" cy="102987"/>
            </a:xfrm>
            <a:custGeom>
              <a:avLst/>
              <a:gdLst/>
              <a:ahLst/>
              <a:cxnLst/>
              <a:rect l="l" t="t" r="r" b="b"/>
              <a:pathLst>
                <a:path w="78" h="5953" extrusionOk="0">
                  <a:moveTo>
                    <a:pt x="20" y="1"/>
                  </a:moveTo>
                  <a:lnTo>
                    <a:pt x="1" y="5935"/>
                  </a:lnTo>
                  <a:cubicBezTo>
                    <a:pt x="22" y="5944"/>
                    <a:pt x="41" y="5950"/>
                    <a:pt x="63" y="5952"/>
                  </a:cubicBezTo>
                  <a:lnTo>
                    <a:pt x="78" y="18"/>
                  </a:lnTo>
                  <a:cubicBezTo>
                    <a:pt x="61" y="12"/>
                    <a:pt x="39" y="5"/>
                    <a:pt x="20"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5"/>
            <p:cNvSpPr/>
            <p:nvPr/>
          </p:nvSpPr>
          <p:spPr>
            <a:xfrm flipH="1">
              <a:off x="6775815" y="1950412"/>
              <a:ext cx="1592" cy="103160"/>
            </a:xfrm>
            <a:custGeom>
              <a:avLst/>
              <a:gdLst/>
              <a:ahLst/>
              <a:cxnLst/>
              <a:rect l="l" t="t" r="r" b="b"/>
              <a:pathLst>
                <a:path w="92" h="5963" extrusionOk="0">
                  <a:moveTo>
                    <a:pt x="17" y="0"/>
                  </a:moveTo>
                  <a:lnTo>
                    <a:pt x="0" y="5934"/>
                  </a:lnTo>
                  <a:cubicBezTo>
                    <a:pt x="24" y="5949"/>
                    <a:pt x="49" y="5956"/>
                    <a:pt x="73" y="5962"/>
                  </a:cubicBezTo>
                  <a:lnTo>
                    <a:pt x="92" y="28"/>
                  </a:lnTo>
                  <a:cubicBezTo>
                    <a:pt x="66" y="22"/>
                    <a:pt x="43" y="11"/>
                    <a:pt x="17"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5"/>
            <p:cNvSpPr/>
            <p:nvPr/>
          </p:nvSpPr>
          <p:spPr>
            <a:xfrm flipH="1">
              <a:off x="6777095" y="1945499"/>
              <a:ext cx="4827" cy="107589"/>
            </a:xfrm>
            <a:custGeom>
              <a:avLst/>
              <a:gdLst/>
              <a:ahLst/>
              <a:cxnLst/>
              <a:rect l="l" t="t" r="r" b="b"/>
              <a:pathLst>
                <a:path w="279" h="6219" extrusionOk="0">
                  <a:moveTo>
                    <a:pt x="16" y="0"/>
                  </a:moveTo>
                  <a:lnTo>
                    <a:pt x="1" y="5934"/>
                  </a:lnTo>
                  <a:cubicBezTo>
                    <a:pt x="1" y="6022"/>
                    <a:pt x="56" y="6112"/>
                    <a:pt x="178" y="6180"/>
                  </a:cubicBezTo>
                  <a:cubicBezTo>
                    <a:pt x="201" y="6197"/>
                    <a:pt x="231" y="6212"/>
                    <a:pt x="261" y="6218"/>
                  </a:cubicBezTo>
                  <a:lnTo>
                    <a:pt x="278" y="284"/>
                  </a:lnTo>
                  <a:cubicBezTo>
                    <a:pt x="248" y="276"/>
                    <a:pt x="219" y="259"/>
                    <a:pt x="195" y="244"/>
                  </a:cubicBezTo>
                  <a:cubicBezTo>
                    <a:pt x="76" y="178"/>
                    <a:pt x="16" y="88"/>
                    <a:pt x="16"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flipH="1">
              <a:off x="6759847" y="1939461"/>
              <a:ext cx="22888" cy="12006"/>
            </a:xfrm>
            <a:custGeom>
              <a:avLst/>
              <a:gdLst/>
              <a:ahLst/>
              <a:cxnLst/>
              <a:rect l="l" t="t" r="r" b="b"/>
              <a:pathLst>
                <a:path w="1323" h="694" extrusionOk="0">
                  <a:moveTo>
                    <a:pt x="661" y="1"/>
                  </a:moveTo>
                  <a:cubicBezTo>
                    <a:pt x="507" y="1"/>
                    <a:pt x="354" y="35"/>
                    <a:pt x="238" y="102"/>
                  </a:cubicBezTo>
                  <a:cubicBezTo>
                    <a:pt x="1" y="238"/>
                    <a:pt x="5" y="456"/>
                    <a:pt x="242" y="593"/>
                  </a:cubicBezTo>
                  <a:cubicBezTo>
                    <a:pt x="358" y="660"/>
                    <a:pt x="511" y="694"/>
                    <a:pt x="664" y="694"/>
                  </a:cubicBezTo>
                  <a:cubicBezTo>
                    <a:pt x="817" y="694"/>
                    <a:pt x="970" y="660"/>
                    <a:pt x="1087" y="593"/>
                  </a:cubicBezTo>
                  <a:cubicBezTo>
                    <a:pt x="1322" y="456"/>
                    <a:pt x="1320" y="236"/>
                    <a:pt x="1087" y="102"/>
                  </a:cubicBezTo>
                  <a:cubicBezTo>
                    <a:pt x="969" y="35"/>
                    <a:pt x="815" y="1"/>
                    <a:pt x="661"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flipH="1">
              <a:off x="6734191" y="1776080"/>
              <a:ext cx="78629" cy="193847"/>
            </a:xfrm>
            <a:custGeom>
              <a:avLst/>
              <a:gdLst/>
              <a:ahLst/>
              <a:cxnLst/>
              <a:rect l="l" t="t" r="r" b="b"/>
              <a:pathLst>
                <a:path w="4545" h="11205" extrusionOk="0">
                  <a:moveTo>
                    <a:pt x="4545" y="13"/>
                  </a:moveTo>
                  <a:lnTo>
                    <a:pt x="4545" y="14"/>
                  </a:lnTo>
                  <a:lnTo>
                    <a:pt x="4545" y="14"/>
                  </a:lnTo>
                  <a:cubicBezTo>
                    <a:pt x="4545" y="14"/>
                    <a:pt x="4545" y="13"/>
                    <a:pt x="4545" y="13"/>
                  </a:cubicBezTo>
                  <a:close/>
                  <a:moveTo>
                    <a:pt x="32" y="0"/>
                  </a:moveTo>
                  <a:lnTo>
                    <a:pt x="32" y="0"/>
                  </a:lnTo>
                  <a:cubicBezTo>
                    <a:pt x="32" y="5"/>
                    <a:pt x="32" y="10"/>
                    <a:pt x="32" y="15"/>
                  </a:cubicBezTo>
                  <a:lnTo>
                    <a:pt x="32" y="15"/>
                  </a:lnTo>
                  <a:lnTo>
                    <a:pt x="32" y="0"/>
                  </a:lnTo>
                  <a:close/>
                  <a:moveTo>
                    <a:pt x="4545" y="14"/>
                  </a:moveTo>
                  <a:cubicBezTo>
                    <a:pt x="4544" y="37"/>
                    <a:pt x="4540" y="56"/>
                    <a:pt x="4538" y="81"/>
                  </a:cubicBezTo>
                  <a:lnTo>
                    <a:pt x="4540" y="81"/>
                  </a:lnTo>
                  <a:cubicBezTo>
                    <a:pt x="4540" y="103"/>
                    <a:pt x="4536" y="124"/>
                    <a:pt x="4534" y="150"/>
                  </a:cubicBezTo>
                  <a:cubicBezTo>
                    <a:pt x="4528" y="169"/>
                    <a:pt x="4523" y="188"/>
                    <a:pt x="4517" y="207"/>
                  </a:cubicBezTo>
                  <a:cubicBezTo>
                    <a:pt x="4513" y="231"/>
                    <a:pt x="4504" y="252"/>
                    <a:pt x="4500" y="276"/>
                  </a:cubicBezTo>
                  <a:cubicBezTo>
                    <a:pt x="4493" y="293"/>
                    <a:pt x="4483" y="312"/>
                    <a:pt x="4476" y="331"/>
                  </a:cubicBezTo>
                  <a:cubicBezTo>
                    <a:pt x="4464" y="352"/>
                    <a:pt x="4453" y="376"/>
                    <a:pt x="4440" y="401"/>
                  </a:cubicBezTo>
                  <a:cubicBezTo>
                    <a:pt x="4431" y="414"/>
                    <a:pt x="4421" y="431"/>
                    <a:pt x="4412" y="451"/>
                  </a:cubicBezTo>
                  <a:cubicBezTo>
                    <a:pt x="4397" y="472"/>
                    <a:pt x="4378" y="502"/>
                    <a:pt x="4359" y="527"/>
                  </a:cubicBezTo>
                  <a:cubicBezTo>
                    <a:pt x="4350" y="540"/>
                    <a:pt x="4338" y="557"/>
                    <a:pt x="4321" y="574"/>
                  </a:cubicBezTo>
                  <a:cubicBezTo>
                    <a:pt x="4293" y="609"/>
                    <a:pt x="4259" y="641"/>
                    <a:pt x="4224" y="677"/>
                  </a:cubicBezTo>
                  <a:cubicBezTo>
                    <a:pt x="4214" y="690"/>
                    <a:pt x="4203" y="700"/>
                    <a:pt x="4190" y="713"/>
                  </a:cubicBezTo>
                  <a:cubicBezTo>
                    <a:pt x="4167" y="734"/>
                    <a:pt x="4143" y="752"/>
                    <a:pt x="4118" y="771"/>
                  </a:cubicBezTo>
                  <a:cubicBezTo>
                    <a:pt x="4099" y="788"/>
                    <a:pt x="4079" y="803"/>
                    <a:pt x="4058" y="820"/>
                  </a:cubicBezTo>
                  <a:cubicBezTo>
                    <a:pt x="4030" y="839"/>
                    <a:pt x="4002" y="858"/>
                    <a:pt x="3975" y="877"/>
                  </a:cubicBezTo>
                  <a:cubicBezTo>
                    <a:pt x="3945" y="895"/>
                    <a:pt x="3919" y="909"/>
                    <a:pt x="3891" y="929"/>
                  </a:cubicBezTo>
                  <a:cubicBezTo>
                    <a:pt x="3793" y="984"/>
                    <a:pt x="3684" y="1033"/>
                    <a:pt x="3573" y="1078"/>
                  </a:cubicBezTo>
                  <a:cubicBezTo>
                    <a:pt x="3546" y="1089"/>
                    <a:pt x="3516" y="1102"/>
                    <a:pt x="3486" y="1114"/>
                  </a:cubicBezTo>
                  <a:cubicBezTo>
                    <a:pt x="3418" y="1136"/>
                    <a:pt x="3347" y="1157"/>
                    <a:pt x="3279" y="1176"/>
                  </a:cubicBezTo>
                  <a:cubicBezTo>
                    <a:pt x="3200" y="1196"/>
                    <a:pt x="3127" y="1217"/>
                    <a:pt x="3048" y="1234"/>
                  </a:cubicBezTo>
                  <a:cubicBezTo>
                    <a:pt x="2959" y="1253"/>
                    <a:pt x="2869" y="1270"/>
                    <a:pt x="2777" y="1279"/>
                  </a:cubicBezTo>
                  <a:cubicBezTo>
                    <a:pt x="2752" y="1283"/>
                    <a:pt x="2728" y="1289"/>
                    <a:pt x="2707" y="1292"/>
                  </a:cubicBezTo>
                  <a:cubicBezTo>
                    <a:pt x="2583" y="1302"/>
                    <a:pt x="2457" y="1309"/>
                    <a:pt x="2329" y="1311"/>
                  </a:cubicBezTo>
                  <a:lnTo>
                    <a:pt x="2269" y="1311"/>
                  </a:lnTo>
                  <a:cubicBezTo>
                    <a:pt x="2141" y="1311"/>
                    <a:pt x="2017" y="1302"/>
                    <a:pt x="1894" y="1292"/>
                  </a:cubicBezTo>
                  <a:cubicBezTo>
                    <a:pt x="1874" y="1289"/>
                    <a:pt x="1855" y="1289"/>
                    <a:pt x="1836" y="1283"/>
                  </a:cubicBezTo>
                  <a:cubicBezTo>
                    <a:pt x="1712" y="1270"/>
                    <a:pt x="1593" y="1249"/>
                    <a:pt x="1475" y="1221"/>
                  </a:cubicBezTo>
                  <a:cubicBezTo>
                    <a:pt x="1454" y="1217"/>
                    <a:pt x="1430" y="1210"/>
                    <a:pt x="1407" y="1204"/>
                  </a:cubicBezTo>
                  <a:cubicBezTo>
                    <a:pt x="1300" y="1178"/>
                    <a:pt x="1198" y="1146"/>
                    <a:pt x="1097" y="1114"/>
                  </a:cubicBezTo>
                  <a:cubicBezTo>
                    <a:pt x="1078" y="1104"/>
                    <a:pt x="1059" y="1102"/>
                    <a:pt x="1038" y="1093"/>
                  </a:cubicBezTo>
                  <a:cubicBezTo>
                    <a:pt x="918" y="1046"/>
                    <a:pt x="805" y="991"/>
                    <a:pt x="696" y="929"/>
                  </a:cubicBezTo>
                  <a:cubicBezTo>
                    <a:pt x="259" y="676"/>
                    <a:pt x="35" y="347"/>
                    <a:pt x="32" y="15"/>
                  </a:cubicBezTo>
                  <a:lnTo>
                    <a:pt x="32" y="15"/>
                  </a:lnTo>
                  <a:lnTo>
                    <a:pt x="4" y="9894"/>
                  </a:lnTo>
                  <a:cubicBezTo>
                    <a:pt x="0" y="10227"/>
                    <a:pt x="226" y="10564"/>
                    <a:pt x="668" y="10822"/>
                  </a:cubicBezTo>
                  <a:cubicBezTo>
                    <a:pt x="771" y="10880"/>
                    <a:pt x="880" y="10933"/>
                    <a:pt x="995" y="10978"/>
                  </a:cubicBezTo>
                  <a:cubicBezTo>
                    <a:pt x="1001" y="10978"/>
                    <a:pt x="1008" y="10980"/>
                    <a:pt x="1012" y="10985"/>
                  </a:cubicBezTo>
                  <a:cubicBezTo>
                    <a:pt x="1031" y="10993"/>
                    <a:pt x="1050" y="10997"/>
                    <a:pt x="1067" y="11004"/>
                  </a:cubicBezTo>
                  <a:cubicBezTo>
                    <a:pt x="1136" y="11027"/>
                    <a:pt x="1198" y="11053"/>
                    <a:pt x="1268" y="11072"/>
                  </a:cubicBezTo>
                  <a:cubicBezTo>
                    <a:pt x="1307" y="11081"/>
                    <a:pt x="1345" y="11087"/>
                    <a:pt x="1379" y="11098"/>
                  </a:cubicBezTo>
                  <a:cubicBezTo>
                    <a:pt x="1405" y="11104"/>
                    <a:pt x="1424" y="11110"/>
                    <a:pt x="1445" y="11113"/>
                  </a:cubicBezTo>
                  <a:cubicBezTo>
                    <a:pt x="1467" y="11117"/>
                    <a:pt x="1486" y="11128"/>
                    <a:pt x="1503" y="11130"/>
                  </a:cubicBezTo>
                  <a:cubicBezTo>
                    <a:pt x="1575" y="11147"/>
                    <a:pt x="1652" y="11155"/>
                    <a:pt x="1725" y="11168"/>
                  </a:cubicBezTo>
                  <a:cubicBezTo>
                    <a:pt x="1753" y="11172"/>
                    <a:pt x="1783" y="11172"/>
                    <a:pt x="1812" y="11179"/>
                  </a:cubicBezTo>
                  <a:cubicBezTo>
                    <a:pt x="1827" y="11179"/>
                    <a:pt x="1847" y="11179"/>
                    <a:pt x="1864" y="11185"/>
                  </a:cubicBezTo>
                  <a:cubicBezTo>
                    <a:pt x="1889" y="11185"/>
                    <a:pt x="1919" y="11187"/>
                    <a:pt x="1945" y="11192"/>
                  </a:cubicBezTo>
                  <a:cubicBezTo>
                    <a:pt x="2022" y="11198"/>
                    <a:pt x="2094" y="11200"/>
                    <a:pt x="2169" y="11204"/>
                  </a:cubicBezTo>
                  <a:cubicBezTo>
                    <a:pt x="2192" y="11204"/>
                    <a:pt x="2214" y="11200"/>
                    <a:pt x="2235" y="11200"/>
                  </a:cubicBezTo>
                  <a:lnTo>
                    <a:pt x="2301" y="11200"/>
                  </a:lnTo>
                  <a:cubicBezTo>
                    <a:pt x="2323" y="11200"/>
                    <a:pt x="2344" y="11202"/>
                    <a:pt x="2365" y="11202"/>
                  </a:cubicBezTo>
                  <a:cubicBezTo>
                    <a:pt x="2376" y="11202"/>
                    <a:pt x="2387" y="11202"/>
                    <a:pt x="2397" y="11200"/>
                  </a:cubicBezTo>
                  <a:cubicBezTo>
                    <a:pt x="2485" y="11198"/>
                    <a:pt x="2566" y="11194"/>
                    <a:pt x="2651" y="11185"/>
                  </a:cubicBezTo>
                  <a:cubicBezTo>
                    <a:pt x="2660" y="11185"/>
                    <a:pt x="2671" y="11185"/>
                    <a:pt x="2677" y="11181"/>
                  </a:cubicBezTo>
                  <a:cubicBezTo>
                    <a:pt x="2698" y="11179"/>
                    <a:pt x="2724" y="11174"/>
                    <a:pt x="2747" y="11172"/>
                  </a:cubicBezTo>
                  <a:cubicBezTo>
                    <a:pt x="2811" y="11166"/>
                    <a:pt x="2873" y="11155"/>
                    <a:pt x="2939" y="11145"/>
                  </a:cubicBezTo>
                  <a:cubicBezTo>
                    <a:pt x="2967" y="11142"/>
                    <a:pt x="2993" y="11130"/>
                    <a:pt x="3021" y="11125"/>
                  </a:cubicBezTo>
                  <a:cubicBezTo>
                    <a:pt x="3097" y="11110"/>
                    <a:pt x="3172" y="11091"/>
                    <a:pt x="3247" y="11072"/>
                  </a:cubicBezTo>
                  <a:cubicBezTo>
                    <a:pt x="3285" y="11055"/>
                    <a:pt x="3328" y="11051"/>
                    <a:pt x="3366" y="11038"/>
                  </a:cubicBezTo>
                  <a:cubicBezTo>
                    <a:pt x="3398" y="11025"/>
                    <a:pt x="3426" y="11017"/>
                    <a:pt x="3460" y="11004"/>
                  </a:cubicBezTo>
                  <a:cubicBezTo>
                    <a:pt x="3488" y="10993"/>
                    <a:pt x="3516" y="10982"/>
                    <a:pt x="3546" y="10970"/>
                  </a:cubicBezTo>
                  <a:cubicBezTo>
                    <a:pt x="3657" y="10925"/>
                    <a:pt x="3763" y="10876"/>
                    <a:pt x="3864" y="10822"/>
                  </a:cubicBezTo>
                  <a:cubicBezTo>
                    <a:pt x="3872" y="10812"/>
                    <a:pt x="3883" y="10809"/>
                    <a:pt x="3887" y="10803"/>
                  </a:cubicBezTo>
                  <a:cubicBezTo>
                    <a:pt x="3911" y="10792"/>
                    <a:pt x="3930" y="10775"/>
                    <a:pt x="3951" y="10763"/>
                  </a:cubicBezTo>
                  <a:cubicBezTo>
                    <a:pt x="3977" y="10743"/>
                    <a:pt x="4007" y="10728"/>
                    <a:pt x="4028" y="10709"/>
                  </a:cubicBezTo>
                  <a:cubicBezTo>
                    <a:pt x="4049" y="10692"/>
                    <a:pt x="4071" y="10679"/>
                    <a:pt x="4094" y="10660"/>
                  </a:cubicBezTo>
                  <a:cubicBezTo>
                    <a:pt x="4118" y="10643"/>
                    <a:pt x="4139" y="10624"/>
                    <a:pt x="4163" y="10605"/>
                  </a:cubicBezTo>
                  <a:cubicBezTo>
                    <a:pt x="4165" y="10602"/>
                    <a:pt x="4171" y="10598"/>
                    <a:pt x="4175" y="10592"/>
                  </a:cubicBezTo>
                  <a:cubicBezTo>
                    <a:pt x="4184" y="10585"/>
                    <a:pt x="4190" y="10577"/>
                    <a:pt x="4199" y="10566"/>
                  </a:cubicBezTo>
                  <a:cubicBezTo>
                    <a:pt x="4233" y="10534"/>
                    <a:pt x="4265" y="10502"/>
                    <a:pt x="4295" y="10466"/>
                  </a:cubicBezTo>
                  <a:cubicBezTo>
                    <a:pt x="4301" y="10457"/>
                    <a:pt x="4308" y="10451"/>
                    <a:pt x="4314" y="10442"/>
                  </a:cubicBezTo>
                  <a:cubicBezTo>
                    <a:pt x="4321" y="10436"/>
                    <a:pt x="4327" y="10427"/>
                    <a:pt x="4331" y="10421"/>
                  </a:cubicBezTo>
                  <a:cubicBezTo>
                    <a:pt x="4350" y="10395"/>
                    <a:pt x="4367" y="10370"/>
                    <a:pt x="4385" y="10340"/>
                  </a:cubicBezTo>
                  <a:cubicBezTo>
                    <a:pt x="4389" y="10329"/>
                    <a:pt x="4399" y="10321"/>
                    <a:pt x="4406" y="10308"/>
                  </a:cubicBezTo>
                  <a:cubicBezTo>
                    <a:pt x="4408" y="10301"/>
                    <a:pt x="4408" y="10297"/>
                    <a:pt x="4412" y="10291"/>
                  </a:cubicBezTo>
                  <a:cubicBezTo>
                    <a:pt x="4425" y="10269"/>
                    <a:pt x="4438" y="10244"/>
                    <a:pt x="4446" y="10220"/>
                  </a:cubicBezTo>
                  <a:cubicBezTo>
                    <a:pt x="4453" y="10203"/>
                    <a:pt x="4459" y="10195"/>
                    <a:pt x="4466" y="10178"/>
                  </a:cubicBezTo>
                  <a:cubicBezTo>
                    <a:pt x="4466" y="10178"/>
                    <a:pt x="4470" y="10171"/>
                    <a:pt x="4470" y="10165"/>
                  </a:cubicBezTo>
                  <a:cubicBezTo>
                    <a:pt x="4478" y="10144"/>
                    <a:pt x="4483" y="10122"/>
                    <a:pt x="4489" y="10097"/>
                  </a:cubicBezTo>
                  <a:cubicBezTo>
                    <a:pt x="4493" y="10082"/>
                    <a:pt x="4500" y="10069"/>
                    <a:pt x="4502" y="10052"/>
                  </a:cubicBezTo>
                  <a:cubicBezTo>
                    <a:pt x="4504" y="10050"/>
                    <a:pt x="4504" y="10045"/>
                    <a:pt x="4504" y="10043"/>
                  </a:cubicBezTo>
                  <a:cubicBezTo>
                    <a:pt x="4508" y="10015"/>
                    <a:pt x="4513" y="9994"/>
                    <a:pt x="4513" y="9971"/>
                  </a:cubicBezTo>
                  <a:cubicBezTo>
                    <a:pt x="4513" y="9956"/>
                    <a:pt x="4517" y="9934"/>
                    <a:pt x="4517" y="9922"/>
                  </a:cubicBezTo>
                  <a:lnTo>
                    <a:pt x="4517" y="9902"/>
                  </a:lnTo>
                  <a:lnTo>
                    <a:pt x="4545" y="14"/>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5"/>
            <p:cNvSpPr/>
            <p:nvPr/>
          </p:nvSpPr>
          <p:spPr>
            <a:xfrm flipH="1">
              <a:off x="6730316" y="1753538"/>
              <a:ext cx="85877" cy="45257"/>
            </a:xfrm>
            <a:custGeom>
              <a:avLst/>
              <a:gdLst/>
              <a:ahLst/>
              <a:cxnLst/>
              <a:rect l="l" t="t" r="r" b="b"/>
              <a:pathLst>
                <a:path w="4964" h="2616" extrusionOk="0">
                  <a:moveTo>
                    <a:pt x="2476" y="1"/>
                  </a:moveTo>
                  <a:cubicBezTo>
                    <a:pt x="1898" y="1"/>
                    <a:pt x="1320" y="128"/>
                    <a:pt x="880" y="383"/>
                  </a:cubicBezTo>
                  <a:cubicBezTo>
                    <a:pt x="1" y="895"/>
                    <a:pt x="7" y="1722"/>
                    <a:pt x="889" y="2232"/>
                  </a:cubicBezTo>
                  <a:cubicBezTo>
                    <a:pt x="1331" y="2488"/>
                    <a:pt x="1910" y="2616"/>
                    <a:pt x="2489" y="2616"/>
                  </a:cubicBezTo>
                  <a:cubicBezTo>
                    <a:pt x="3068" y="2616"/>
                    <a:pt x="3646" y="2488"/>
                    <a:pt x="4084" y="2232"/>
                  </a:cubicBezTo>
                  <a:cubicBezTo>
                    <a:pt x="4964" y="1722"/>
                    <a:pt x="4955" y="895"/>
                    <a:pt x="4072" y="383"/>
                  </a:cubicBezTo>
                  <a:cubicBezTo>
                    <a:pt x="3632" y="128"/>
                    <a:pt x="3054" y="1"/>
                    <a:pt x="2476" y="1"/>
                  </a:cubicBezTo>
                  <a:close/>
                </a:path>
              </a:pathLst>
            </a:custGeom>
            <a:solidFill>
              <a:srgbClr val="6E9C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5"/>
            <p:cNvSpPr/>
            <p:nvPr/>
          </p:nvSpPr>
          <p:spPr>
            <a:xfrm flipH="1">
              <a:off x="6762701" y="1675480"/>
              <a:ext cx="21054" cy="108748"/>
            </a:xfrm>
            <a:custGeom>
              <a:avLst/>
              <a:gdLst/>
              <a:ahLst/>
              <a:cxnLst/>
              <a:rect l="l" t="t" r="r" b="b"/>
              <a:pathLst>
                <a:path w="1217" h="6286" extrusionOk="0">
                  <a:moveTo>
                    <a:pt x="1217" y="5"/>
                  </a:moveTo>
                  <a:lnTo>
                    <a:pt x="1217" y="6"/>
                  </a:lnTo>
                  <a:lnTo>
                    <a:pt x="1217" y="6"/>
                  </a:lnTo>
                  <a:cubicBezTo>
                    <a:pt x="1217" y="6"/>
                    <a:pt x="1217" y="5"/>
                    <a:pt x="1217" y="5"/>
                  </a:cubicBezTo>
                  <a:close/>
                  <a:moveTo>
                    <a:pt x="15" y="1"/>
                  </a:moveTo>
                  <a:lnTo>
                    <a:pt x="0" y="5935"/>
                  </a:lnTo>
                  <a:cubicBezTo>
                    <a:pt x="0" y="6024"/>
                    <a:pt x="58" y="6112"/>
                    <a:pt x="179" y="6184"/>
                  </a:cubicBezTo>
                  <a:cubicBezTo>
                    <a:pt x="295" y="6252"/>
                    <a:pt x="448" y="6285"/>
                    <a:pt x="601" y="6285"/>
                  </a:cubicBezTo>
                  <a:cubicBezTo>
                    <a:pt x="754" y="6285"/>
                    <a:pt x="907" y="6252"/>
                    <a:pt x="1023" y="6184"/>
                  </a:cubicBezTo>
                  <a:cubicBezTo>
                    <a:pt x="1142" y="6116"/>
                    <a:pt x="1198" y="6029"/>
                    <a:pt x="1198" y="5939"/>
                  </a:cubicBezTo>
                  <a:lnTo>
                    <a:pt x="1217" y="6"/>
                  </a:lnTo>
                  <a:lnTo>
                    <a:pt x="1217" y="6"/>
                  </a:lnTo>
                  <a:cubicBezTo>
                    <a:pt x="1216" y="91"/>
                    <a:pt x="1156" y="178"/>
                    <a:pt x="1042" y="250"/>
                  </a:cubicBezTo>
                  <a:cubicBezTo>
                    <a:pt x="924" y="317"/>
                    <a:pt x="771" y="350"/>
                    <a:pt x="618" y="350"/>
                  </a:cubicBezTo>
                  <a:cubicBezTo>
                    <a:pt x="465" y="350"/>
                    <a:pt x="312" y="317"/>
                    <a:pt x="194" y="250"/>
                  </a:cubicBezTo>
                  <a:cubicBezTo>
                    <a:pt x="77" y="178"/>
                    <a:pt x="15" y="90"/>
                    <a:pt x="15"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flipH="1">
              <a:off x="6762701" y="1675549"/>
              <a:ext cx="346" cy="102762"/>
            </a:xfrm>
            <a:custGeom>
              <a:avLst/>
              <a:gdLst/>
              <a:ahLst/>
              <a:cxnLst/>
              <a:rect l="l" t="t" r="r" b="b"/>
              <a:pathLst>
                <a:path w="20" h="5940" extrusionOk="0">
                  <a:moveTo>
                    <a:pt x="20" y="1"/>
                  </a:moveTo>
                  <a:lnTo>
                    <a:pt x="1" y="5935"/>
                  </a:lnTo>
                  <a:lnTo>
                    <a:pt x="1" y="5939"/>
                  </a:lnTo>
                  <a:lnTo>
                    <a:pt x="20" y="5"/>
                  </a:lnTo>
                  <a:lnTo>
                    <a:pt x="20"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flipH="1">
              <a:off x="6762701" y="1675671"/>
              <a:ext cx="415" cy="103264"/>
            </a:xfrm>
            <a:custGeom>
              <a:avLst/>
              <a:gdLst/>
              <a:ahLst/>
              <a:cxnLst/>
              <a:rect l="l" t="t" r="r" b="b"/>
              <a:pathLst>
                <a:path w="24" h="5969" extrusionOk="0">
                  <a:moveTo>
                    <a:pt x="24" y="0"/>
                  </a:moveTo>
                  <a:lnTo>
                    <a:pt x="24" y="1"/>
                  </a:lnTo>
                  <a:lnTo>
                    <a:pt x="24" y="1"/>
                  </a:lnTo>
                  <a:cubicBezTo>
                    <a:pt x="24" y="0"/>
                    <a:pt x="24" y="0"/>
                    <a:pt x="24" y="0"/>
                  </a:cubicBezTo>
                  <a:close/>
                  <a:moveTo>
                    <a:pt x="24" y="1"/>
                  </a:moveTo>
                  <a:lnTo>
                    <a:pt x="24" y="1"/>
                  </a:lnTo>
                  <a:cubicBezTo>
                    <a:pt x="24" y="9"/>
                    <a:pt x="19" y="20"/>
                    <a:pt x="17" y="32"/>
                  </a:cubicBezTo>
                  <a:lnTo>
                    <a:pt x="0" y="5969"/>
                  </a:lnTo>
                  <a:cubicBezTo>
                    <a:pt x="5" y="5956"/>
                    <a:pt x="5" y="5943"/>
                    <a:pt x="5" y="5934"/>
                  </a:cubicBezTo>
                  <a:lnTo>
                    <a:pt x="24"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5"/>
            <p:cNvSpPr/>
            <p:nvPr/>
          </p:nvSpPr>
          <p:spPr>
            <a:xfrm flipH="1">
              <a:off x="6762805" y="1676224"/>
              <a:ext cx="467" cy="103298"/>
            </a:xfrm>
            <a:custGeom>
              <a:avLst/>
              <a:gdLst/>
              <a:ahLst/>
              <a:cxnLst/>
              <a:rect l="l" t="t" r="r" b="b"/>
              <a:pathLst>
                <a:path w="27" h="5971" extrusionOk="0">
                  <a:moveTo>
                    <a:pt x="26" y="0"/>
                  </a:moveTo>
                  <a:lnTo>
                    <a:pt x="26" y="1"/>
                  </a:lnTo>
                  <a:lnTo>
                    <a:pt x="26" y="1"/>
                  </a:lnTo>
                  <a:cubicBezTo>
                    <a:pt x="26" y="1"/>
                    <a:pt x="26" y="0"/>
                    <a:pt x="26" y="0"/>
                  </a:cubicBezTo>
                  <a:close/>
                  <a:moveTo>
                    <a:pt x="26" y="1"/>
                  </a:moveTo>
                  <a:cubicBezTo>
                    <a:pt x="26" y="13"/>
                    <a:pt x="20" y="22"/>
                    <a:pt x="18" y="32"/>
                  </a:cubicBezTo>
                  <a:lnTo>
                    <a:pt x="1" y="5971"/>
                  </a:lnTo>
                  <a:cubicBezTo>
                    <a:pt x="5" y="5958"/>
                    <a:pt x="9" y="5947"/>
                    <a:pt x="9" y="5937"/>
                  </a:cubicBezTo>
                  <a:lnTo>
                    <a:pt x="26"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5"/>
            <p:cNvSpPr/>
            <p:nvPr/>
          </p:nvSpPr>
          <p:spPr>
            <a:xfrm flipH="1">
              <a:off x="6762961" y="1676778"/>
              <a:ext cx="571" cy="103333"/>
            </a:xfrm>
            <a:custGeom>
              <a:avLst/>
              <a:gdLst/>
              <a:ahLst/>
              <a:cxnLst/>
              <a:rect l="l" t="t" r="r" b="b"/>
              <a:pathLst>
                <a:path w="33" h="5973" extrusionOk="0">
                  <a:moveTo>
                    <a:pt x="33" y="0"/>
                  </a:moveTo>
                  <a:cubicBezTo>
                    <a:pt x="29" y="13"/>
                    <a:pt x="22" y="26"/>
                    <a:pt x="16" y="37"/>
                  </a:cubicBezTo>
                  <a:lnTo>
                    <a:pt x="1" y="5973"/>
                  </a:lnTo>
                  <a:cubicBezTo>
                    <a:pt x="7" y="5960"/>
                    <a:pt x="14" y="5947"/>
                    <a:pt x="16" y="5939"/>
                  </a:cubicBezTo>
                  <a:lnTo>
                    <a:pt x="33"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flipH="1">
              <a:off x="6763255" y="1677401"/>
              <a:ext cx="709" cy="103350"/>
            </a:xfrm>
            <a:custGeom>
              <a:avLst/>
              <a:gdLst/>
              <a:ahLst/>
              <a:cxnLst/>
              <a:rect l="l" t="t" r="r" b="b"/>
              <a:pathLst>
                <a:path w="41" h="5974" extrusionOk="0">
                  <a:moveTo>
                    <a:pt x="41" y="1"/>
                  </a:moveTo>
                  <a:lnTo>
                    <a:pt x="41" y="1"/>
                  </a:lnTo>
                  <a:cubicBezTo>
                    <a:pt x="34" y="9"/>
                    <a:pt x="28" y="22"/>
                    <a:pt x="19" y="35"/>
                  </a:cubicBezTo>
                  <a:lnTo>
                    <a:pt x="0" y="5973"/>
                  </a:lnTo>
                  <a:cubicBezTo>
                    <a:pt x="11" y="5960"/>
                    <a:pt x="19" y="5948"/>
                    <a:pt x="26" y="5937"/>
                  </a:cubicBezTo>
                  <a:lnTo>
                    <a:pt x="41"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flipH="1">
              <a:off x="6763584" y="1677989"/>
              <a:ext cx="1055" cy="103419"/>
            </a:xfrm>
            <a:custGeom>
              <a:avLst/>
              <a:gdLst/>
              <a:ahLst/>
              <a:cxnLst/>
              <a:rect l="l" t="t" r="r" b="b"/>
              <a:pathLst>
                <a:path w="61" h="5978" extrusionOk="0">
                  <a:moveTo>
                    <a:pt x="61" y="1"/>
                  </a:moveTo>
                  <a:lnTo>
                    <a:pt x="61" y="1"/>
                  </a:lnTo>
                  <a:cubicBezTo>
                    <a:pt x="48" y="14"/>
                    <a:pt x="33" y="31"/>
                    <a:pt x="20" y="44"/>
                  </a:cubicBezTo>
                  <a:lnTo>
                    <a:pt x="1" y="5978"/>
                  </a:lnTo>
                  <a:cubicBezTo>
                    <a:pt x="18" y="5965"/>
                    <a:pt x="31" y="5952"/>
                    <a:pt x="39" y="5939"/>
                  </a:cubicBezTo>
                  <a:lnTo>
                    <a:pt x="61"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flipH="1">
              <a:off x="6764293" y="1678733"/>
              <a:ext cx="1626" cy="103679"/>
            </a:xfrm>
            <a:custGeom>
              <a:avLst/>
              <a:gdLst/>
              <a:ahLst/>
              <a:cxnLst/>
              <a:rect l="l" t="t" r="r" b="b"/>
              <a:pathLst>
                <a:path w="94" h="5993" extrusionOk="0">
                  <a:moveTo>
                    <a:pt x="94" y="1"/>
                  </a:moveTo>
                  <a:lnTo>
                    <a:pt x="94" y="1"/>
                  </a:lnTo>
                  <a:cubicBezTo>
                    <a:pt x="73" y="20"/>
                    <a:pt x="47" y="39"/>
                    <a:pt x="17" y="56"/>
                  </a:cubicBezTo>
                  <a:lnTo>
                    <a:pt x="0" y="5992"/>
                  </a:lnTo>
                  <a:cubicBezTo>
                    <a:pt x="30" y="5973"/>
                    <a:pt x="56" y="5958"/>
                    <a:pt x="75" y="5935"/>
                  </a:cubicBezTo>
                  <a:lnTo>
                    <a:pt x="94"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5"/>
            <p:cNvSpPr/>
            <p:nvPr/>
          </p:nvSpPr>
          <p:spPr>
            <a:xfrm flipH="1">
              <a:off x="6765608" y="1679701"/>
              <a:ext cx="2716" cy="103783"/>
            </a:xfrm>
            <a:custGeom>
              <a:avLst/>
              <a:gdLst/>
              <a:ahLst/>
              <a:cxnLst/>
              <a:rect l="l" t="t" r="r" b="b"/>
              <a:pathLst>
                <a:path w="157" h="5999" extrusionOk="0">
                  <a:moveTo>
                    <a:pt x="156" y="0"/>
                  </a:moveTo>
                  <a:lnTo>
                    <a:pt x="156" y="0"/>
                  </a:lnTo>
                  <a:cubicBezTo>
                    <a:pt x="154" y="2"/>
                    <a:pt x="150" y="2"/>
                    <a:pt x="150" y="6"/>
                  </a:cubicBezTo>
                  <a:cubicBezTo>
                    <a:pt x="109" y="30"/>
                    <a:pt x="66" y="49"/>
                    <a:pt x="17" y="62"/>
                  </a:cubicBezTo>
                  <a:lnTo>
                    <a:pt x="0" y="5998"/>
                  </a:lnTo>
                  <a:cubicBezTo>
                    <a:pt x="49" y="5983"/>
                    <a:pt x="92" y="5964"/>
                    <a:pt x="131" y="5940"/>
                  </a:cubicBezTo>
                  <a:cubicBezTo>
                    <a:pt x="135" y="5936"/>
                    <a:pt x="137" y="5936"/>
                    <a:pt x="139" y="5936"/>
                  </a:cubicBezTo>
                  <a:lnTo>
                    <a:pt x="156"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5"/>
            <p:cNvSpPr/>
            <p:nvPr/>
          </p:nvSpPr>
          <p:spPr>
            <a:xfrm flipH="1">
              <a:off x="6768012" y="1680757"/>
              <a:ext cx="2266" cy="103160"/>
            </a:xfrm>
            <a:custGeom>
              <a:avLst/>
              <a:gdLst/>
              <a:ahLst/>
              <a:cxnLst/>
              <a:rect l="l" t="t" r="r" b="b"/>
              <a:pathLst>
                <a:path w="131" h="5963" extrusionOk="0">
                  <a:moveTo>
                    <a:pt x="130" y="1"/>
                  </a:moveTo>
                  <a:lnTo>
                    <a:pt x="130" y="1"/>
                  </a:lnTo>
                  <a:cubicBezTo>
                    <a:pt x="94" y="14"/>
                    <a:pt x="58" y="22"/>
                    <a:pt x="17" y="29"/>
                  </a:cubicBezTo>
                  <a:lnTo>
                    <a:pt x="0" y="5963"/>
                  </a:lnTo>
                  <a:cubicBezTo>
                    <a:pt x="41" y="5961"/>
                    <a:pt x="79" y="5948"/>
                    <a:pt x="113" y="5937"/>
                  </a:cubicBezTo>
                  <a:lnTo>
                    <a:pt x="130"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p:nvPr/>
          </p:nvSpPr>
          <p:spPr>
            <a:xfrm flipH="1">
              <a:off x="6769933" y="1681241"/>
              <a:ext cx="1678" cy="102900"/>
            </a:xfrm>
            <a:custGeom>
              <a:avLst/>
              <a:gdLst/>
              <a:ahLst/>
              <a:cxnLst/>
              <a:rect l="l" t="t" r="r" b="b"/>
              <a:pathLst>
                <a:path w="97" h="5948" extrusionOk="0">
                  <a:moveTo>
                    <a:pt x="94" y="1"/>
                  </a:moveTo>
                  <a:lnTo>
                    <a:pt x="94" y="1"/>
                  </a:lnTo>
                  <a:lnTo>
                    <a:pt x="94" y="1"/>
                  </a:lnTo>
                  <a:cubicBezTo>
                    <a:pt x="95" y="1"/>
                    <a:pt x="96" y="1"/>
                    <a:pt x="96" y="1"/>
                  </a:cubicBezTo>
                  <a:close/>
                  <a:moveTo>
                    <a:pt x="94" y="1"/>
                  </a:moveTo>
                  <a:lnTo>
                    <a:pt x="94" y="1"/>
                  </a:lnTo>
                  <a:cubicBezTo>
                    <a:pt x="69" y="7"/>
                    <a:pt x="44" y="11"/>
                    <a:pt x="15" y="11"/>
                  </a:cubicBezTo>
                  <a:lnTo>
                    <a:pt x="0" y="5948"/>
                  </a:lnTo>
                  <a:cubicBezTo>
                    <a:pt x="26" y="5945"/>
                    <a:pt x="52" y="5939"/>
                    <a:pt x="77" y="5935"/>
                  </a:cubicBezTo>
                  <a:lnTo>
                    <a:pt x="94"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5"/>
            <p:cNvSpPr/>
            <p:nvPr/>
          </p:nvSpPr>
          <p:spPr>
            <a:xfrm flipH="1">
              <a:off x="6771334" y="1681431"/>
              <a:ext cx="1419" cy="102779"/>
            </a:xfrm>
            <a:custGeom>
              <a:avLst/>
              <a:gdLst/>
              <a:ahLst/>
              <a:cxnLst/>
              <a:rect l="l" t="t" r="r" b="b"/>
              <a:pathLst>
                <a:path w="82" h="5941" extrusionOk="0">
                  <a:moveTo>
                    <a:pt x="81" y="0"/>
                  </a:moveTo>
                  <a:cubicBezTo>
                    <a:pt x="64" y="2"/>
                    <a:pt x="41" y="2"/>
                    <a:pt x="19" y="7"/>
                  </a:cubicBezTo>
                  <a:lnTo>
                    <a:pt x="0" y="5941"/>
                  </a:lnTo>
                  <a:cubicBezTo>
                    <a:pt x="22" y="5941"/>
                    <a:pt x="45" y="5937"/>
                    <a:pt x="66" y="5937"/>
                  </a:cubicBezTo>
                  <a:lnTo>
                    <a:pt x="81"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5"/>
            <p:cNvSpPr/>
            <p:nvPr/>
          </p:nvSpPr>
          <p:spPr>
            <a:xfrm flipH="1">
              <a:off x="6772407" y="1681535"/>
              <a:ext cx="1384" cy="102676"/>
            </a:xfrm>
            <a:custGeom>
              <a:avLst/>
              <a:gdLst/>
              <a:ahLst/>
              <a:cxnLst/>
              <a:rect l="l" t="t" r="r" b="b"/>
              <a:pathLst>
                <a:path w="80" h="5935" extrusionOk="0">
                  <a:moveTo>
                    <a:pt x="15" y="1"/>
                  </a:moveTo>
                  <a:lnTo>
                    <a:pt x="0" y="5935"/>
                  </a:lnTo>
                  <a:lnTo>
                    <a:pt x="60" y="5935"/>
                  </a:lnTo>
                  <a:lnTo>
                    <a:pt x="79"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5"/>
            <p:cNvSpPr/>
            <p:nvPr/>
          </p:nvSpPr>
          <p:spPr>
            <a:xfrm flipH="1">
              <a:off x="6773514" y="1681466"/>
              <a:ext cx="1315" cy="102745"/>
            </a:xfrm>
            <a:custGeom>
              <a:avLst/>
              <a:gdLst/>
              <a:ahLst/>
              <a:cxnLst/>
              <a:rect l="l" t="t" r="r" b="b"/>
              <a:pathLst>
                <a:path w="76" h="5939" extrusionOk="0">
                  <a:moveTo>
                    <a:pt x="18" y="0"/>
                  </a:moveTo>
                  <a:lnTo>
                    <a:pt x="1" y="5935"/>
                  </a:lnTo>
                  <a:cubicBezTo>
                    <a:pt x="20" y="5939"/>
                    <a:pt x="39" y="5939"/>
                    <a:pt x="60" y="5939"/>
                  </a:cubicBezTo>
                  <a:lnTo>
                    <a:pt x="75" y="5"/>
                  </a:lnTo>
                  <a:cubicBezTo>
                    <a:pt x="56" y="5"/>
                    <a:pt x="37" y="0"/>
                    <a:pt x="18"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5"/>
            <p:cNvSpPr/>
            <p:nvPr/>
          </p:nvSpPr>
          <p:spPr>
            <a:xfrm flipH="1">
              <a:off x="6774517" y="1681362"/>
              <a:ext cx="1298" cy="102779"/>
            </a:xfrm>
            <a:custGeom>
              <a:avLst/>
              <a:gdLst/>
              <a:ahLst/>
              <a:cxnLst/>
              <a:rect l="l" t="t" r="r" b="b"/>
              <a:pathLst>
                <a:path w="75" h="5941" extrusionOk="0">
                  <a:moveTo>
                    <a:pt x="17" y="0"/>
                  </a:moveTo>
                  <a:lnTo>
                    <a:pt x="0" y="5934"/>
                  </a:lnTo>
                  <a:cubicBezTo>
                    <a:pt x="19" y="5938"/>
                    <a:pt x="36" y="5941"/>
                    <a:pt x="58" y="5941"/>
                  </a:cubicBezTo>
                  <a:lnTo>
                    <a:pt x="75" y="6"/>
                  </a:lnTo>
                  <a:cubicBezTo>
                    <a:pt x="58" y="4"/>
                    <a:pt x="34" y="4"/>
                    <a:pt x="17"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5"/>
            <p:cNvSpPr/>
            <p:nvPr/>
          </p:nvSpPr>
          <p:spPr>
            <a:xfrm flipH="1">
              <a:off x="6775503" y="1681137"/>
              <a:ext cx="1384" cy="102900"/>
            </a:xfrm>
            <a:custGeom>
              <a:avLst/>
              <a:gdLst/>
              <a:ahLst/>
              <a:cxnLst/>
              <a:rect l="l" t="t" r="r" b="b"/>
              <a:pathLst>
                <a:path w="80" h="5948" extrusionOk="0">
                  <a:moveTo>
                    <a:pt x="19" y="0"/>
                  </a:moveTo>
                  <a:lnTo>
                    <a:pt x="0" y="5939"/>
                  </a:lnTo>
                  <a:cubicBezTo>
                    <a:pt x="19" y="5941"/>
                    <a:pt x="39" y="5945"/>
                    <a:pt x="62" y="5947"/>
                  </a:cubicBezTo>
                  <a:lnTo>
                    <a:pt x="79" y="13"/>
                  </a:lnTo>
                  <a:lnTo>
                    <a:pt x="77" y="13"/>
                  </a:lnTo>
                  <a:cubicBezTo>
                    <a:pt x="58" y="11"/>
                    <a:pt x="39" y="7"/>
                    <a:pt x="19"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5"/>
            <p:cNvSpPr/>
            <p:nvPr/>
          </p:nvSpPr>
          <p:spPr>
            <a:xfrm flipH="1">
              <a:off x="6776541" y="1680878"/>
              <a:ext cx="1384" cy="103004"/>
            </a:xfrm>
            <a:custGeom>
              <a:avLst/>
              <a:gdLst/>
              <a:ahLst/>
              <a:cxnLst/>
              <a:rect l="l" t="t" r="r" b="b"/>
              <a:pathLst>
                <a:path w="80" h="5954" extrusionOk="0">
                  <a:moveTo>
                    <a:pt x="17" y="0"/>
                  </a:moveTo>
                  <a:lnTo>
                    <a:pt x="0" y="5936"/>
                  </a:lnTo>
                  <a:cubicBezTo>
                    <a:pt x="17" y="5943"/>
                    <a:pt x="41" y="5947"/>
                    <a:pt x="60" y="5954"/>
                  </a:cubicBezTo>
                  <a:lnTo>
                    <a:pt x="79" y="15"/>
                  </a:lnTo>
                  <a:cubicBezTo>
                    <a:pt x="58" y="13"/>
                    <a:pt x="34" y="9"/>
                    <a:pt x="17"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5"/>
            <p:cNvSpPr/>
            <p:nvPr/>
          </p:nvSpPr>
          <p:spPr>
            <a:xfrm flipH="1">
              <a:off x="6777614" y="1680463"/>
              <a:ext cx="1574" cy="103125"/>
            </a:xfrm>
            <a:custGeom>
              <a:avLst/>
              <a:gdLst/>
              <a:ahLst/>
              <a:cxnLst/>
              <a:rect l="l" t="t" r="r" b="b"/>
              <a:pathLst>
                <a:path w="91" h="5961" extrusionOk="0">
                  <a:moveTo>
                    <a:pt x="18" y="1"/>
                  </a:moveTo>
                  <a:lnTo>
                    <a:pt x="1" y="5939"/>
                  </a:lnTo>
                  <a:cubicBezTo>
                    <a:pt x="24" y="5946"/>
                    <a:pt x="50" y="5954"/>
                    <a:pt x="73" y="5960"/>
                  </a:cubicBezTo>
                  <a:lnTo>
                    <a:pt x="90" y="24"/>
                  </a:lnTo>
                  <a:cubicBezTo>
                    <a:pt x="65" y="20"/>
                    <a:pt x="39" y="12"/>
                    <a:pt x="18"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5"/>
            <p:cNvSpPr/>
            <p:nvPr/>
          </p:nvSpPr>
          <p:spPr>
            <a:xfrm flipH="1">
              <a:off x="6778877" y="1675480"/>
              <a:ext cx="4879" cy="107744"/>
            </a:xfrm>
            <a:custGeom>
              <a:avLst/>
              <a:gdLst/>
              <a:ahLst/>
              <a:cxnLst/>
              <a:rect l="l" t="t" r="r" b="b"/>
              <a:pathLst>
                <a:path w="282" h="6228" extrusionOk="0">
                  <a:moveTo>
                    <a:pt x="15" y="1"/>
                  </a:moveTo>
                  <a:lnTo>
                    <a:pt x="0" y="5935"/>
                  </a:lnTo>
                  <a:cubicBezTo>
                    <a:pt x="0" y="6024"/>
                    <a:pt x="58" y="6112"/>
                    <a:pt x="179" y="6184"/>
                  </a:cubicBezTo>
                  <a:cubicBezTo>
                    <a:pt x="203" y="6197"/>
                    <a:pt x="233" y="6214"/>
                    <a:pt x="265" y="6227"/>
                  </a:cubicBezTo>
                  <a:lnTo>
                    <a:pt x="282" y="289"/>
                  </a:lnTo>
                  <a:cubicBezTo>
                    <a:pt x="252" y="276"/>
                    <a:pt x="222" y="265"/>
                    <a:pt x="194" y="250"/>
                  </a:cubicBezTo>
                  <a:cubicBezTo>
                    <a:pt x="77" y="178"/>
                    <a:pt x="15" y="90"/>
                    <a:pt x="15"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5"/>
            <p:cNvSpPr/>
            <p:nvPr/>
          </p:nvSpPr>
          <p:spPr>
            <a:xfrm flipH="1">
              <a:off x="6761698" y="1669477"/>
              <a:ext cx="22767" cy="12058"/>
            </a:xfrm>
            <a:custGeom>
              <a:avLst/>
              <a:gdLst/>
              <a:ahLst/>
              <a:cxnLst/>
              <a:rect l="l" t="t" r="r" b="b"/>
              <a:pathLst>
                <a:path w="1316" h="697" extrusionOk="0">
                  <a:moveTo>
                    <a:pt x="655" y="0"/>
                  </a:moveTo>
                  <a:cubicBezTo>
                    <a:pt x="501" y="0"/>
                    <a:pt x="347" y="35"/>
                    <a:pt x="231" y="104"/>
                  </a:cubicBezTo>
                  <a:cubicBezTo>
                    <a:pt x="1" y="241"/>
                    <a:pt x="1" y="459"/>
                    <a:pt x="235" y="597"/>
                  </a:cubicBezTo>
                  <a:cubicBezTo>
                    <a:pt x="353" y="664"/>
                    <a:pt x="506" y="697"/>
                    <a:pt x="659" y="697"/>
                  </a:cubicBezTo>
                  <a:cubicBezTo>
                    <a:pt x="812" y="697"/>
                    <a:pt x="965" y="664"/>
                    <a:pt x="1083" y="597"/>
                  </a:cubicBezTo>
                  <a:cubicBezTo>
                    <a:pt x="1315" y="459"/>
                    <a:pt x="1315" y="241"/>
                    <a:pt x="1078" y="104"/>
                  </a:cubicBezTo>
                  <a:cubicBezTo>
                    <a:pt x="962" y="35"/>
                    <a:pt x="808" y="0"/>
                    <a:pt x="655"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5"/>
            <p:cNvSpPr/>
            <p:nvPr/>
          </p:nvSpPr>
          <p:spPr>
            <a:xfrm flipH="1">
              <a:off x="6840638" y="2098534"/>
              <a:ext cx="17456" cy="94683"/>
            </a:xfrm>
            <a:custGeom>
              <a:avLst/>
              <a:gdLst/>
              <a:ahLst/>
              <a:cxnLst/>
              <a:rect l="l" t="t" r="r" b="b"/>
              <a:pathLst>
                <a:path w="1009" h="5473" extrusionOk="0">
                  <a:moveTo>
                    <a:pt x="880" y="476"/>
                  </a:moveTo>
                  <a:cubicBezTo>
                    <a:pt x="874" y="481"/>
                    <a:pt x="867" y="487"/>
                    <a:pt x="860" y="491"/>
                  </a:cubicBezTo>
                  <a:cubicBezTo>
                    <a:pt x="867" y="485"/>
                    <a:pt x="873" y="480"/>
                    <a:pt x="880" y="476"/>
                  </a:cubicBezTo>
                  <a:close/>
                  <a:moveTo>
                    <a:pt x="507" y="1"/>
                  </a:moveTo>
                  <a:cubicBezTo>
                    <a:pt x="381" y="1"/>
                    <a:pt x="254" y="29"/>
                    <a:pt x="158" y="85"/>
                  </a:cubicBezTo>
                  <a:cubicBezTo>
                    <a:pt x="64" y="141"/>
                    <a:pt x="17" y="216"/>
                    <a:pt x="17" y="286"/>
                  </a:cubicBezTo>
                  <a:lnTo>
                    <a:pt x="0" y="5185"/>
                  </a:lnTo>
                  <a:cubicBezTo>
                    <a:pt x="0" y="5259"/>
                    <a:pt x="49" y="5334"/>
                    <a:pt x="145" y="5390"/>
                  </a:cubicBezTo>
                  <a:cubicBezTo>
                    <a:pt x="169" y="5403"/>
                    <a:pt x="194" y="5415"/>
                    <a:pt x="220" y="5424"/>
                  </a:cubicBezTo>
                  <a:lnTo>
                    <a:pt x="224" y="5424"/>
                  </a:lnTo>
                  <a:cubicBezTo>
                    <a:pt x="224" y="5428"/>
                    <a:pt x="231" y="5428"/>
                    <a:pt x="233" y="5428"/>
                  </a:cubicBezTo>
                  <a:cubicBezTo>
                    <a:pt x="248" y="5435"/>
                    <a:pt x="261" y="5437"/>
                    <a:pt x="276" y="5443"/>
                  </a:cubicBezTo>
                  <a:cubicBezTo>
                    <a:pt x="284" y="5447"/>
                    <a:pt x="295" y="5449"/>
                    <a:pt x="303" y="5449"/>
                  </a:cubicBezTo>
                  <a:cubicBezTo>
                    <a:pt x="308" y="5449"/>
                    <a:pt x="310" y="5454"/>
                    <a:pt x="316" y="5454"/>
                  </a:cubicBezTo>
                  <a:cubicBezTo>
                    <a:pt x="320" y="5454"/>
                    <a:pt x="327" y="5456"/>
                    <a:pt x="327" y="5456"/>
                  </a:cubicBezTo>
                  <a:cubicBezTo>
                    <a:pt x="346" y="5460"/>
                    <a:pt x="363" y="5462"/>
                    <a:pt x="378" y="5462"/>
                  </a:cubicBezTo>
                  <a:cubicBezTo>
                    <a:pt x="384" y="5467"/>
                    <a:pt x="389" y="5467"/>
                    <a:pt x="397" y="5467"/>
                  </a:cubicBezTo>
                  <a:cubicBezTo>
                    <a:pt x="399" y="5469"/>
                    <a:pt x="406" y="5469"/>
                    <a:pt x="410" y="5469"/>
                  </a:cubicBezTo>
                  <a:lnTo>
                    <a:pt x="425" y="5469"/>
                  </a:lnTo>
                  <a:cubicBezTo>
                    <a:pt x="442" y="5473"/>
                    <a:pt x="457" y="5473"/>
                    <a:pt x="476" y="5473"/>
                  </a:cubicBezTo>
                  <a:lnTo>
                    <a:pt x="527" y="5473"/>
                  </a:lnTo>
                  <a:cubicBezTo>
                    <a:pt x="547" y="5473"/>
                    <a:pt x="562" y="5469"/>
                    <a:pt x="581" y="5469"/>
                  </a:cubicBezTo>
                  <a:lnTo>
                    <a:pt x="587" y="5469"/>
                  </a:lnTo>
                  <a:cubicBezTo>
                    <a:pt x="589" y="5469"/>
                    <a:pt x="598" y="5467"/>
                    <a:pt x="602" y="5467"/>
                  </a:cubicBezTo>
                  <a:cubicBezTo>
                    <a:pt x="617" y="5462"/>
                    <a:pt x="632" y="5462"/>
                    <a:pt x="645" y="5460"/>
                  </a:cubicBezTo>
                  <a:cubicBezTo>
                    <a:pt x="651" y="5460"/>
                    <a:pt x="653" y="5456"/>
                    <a:pt x="660" y="5456"/>
                  </a:cubicBezTo>
                  <a:cubicBezTo>
                    <a:pt x="677" y="5454"/>
                    <a:pt x="696" y="5449"/>
                    <a:pt x="711" y="5443"/>
                  </a:cubicBezTo>
                  <a:cubicBezTo>
                    <a:pt x="722" y="5441"/>
                    <a:pt x="732" y="5441"/>
                    <a:pt x="737" y="5437"/>
                  </a:cubicBezTo>
                  <a:cubicBezTo>
                    <a:pt x="741" y="5435"/>
                    <a:pt x="745" y="5432"/>
                    <a:pt x="749" y="5430"/>
                  </a:cubicBezTo>
                  <a:cubicBezTo>
                    <a:pt x="784" y="5422"/>
                    <a:pt x="816" y="5405"/>
                    <a:pt x="846" y="5390"/>
                  </a:cubicBezTo>
                  <a:cubicBezTo>
                    <a:pt x="848" y="5390"/>
                    <a:pt x="848" y="5385"/>
                    <a:pt x="852" y="5385"/>
                  </a:cubicBezTo>
                  <a:cubicBezTo>
                    <a:pt x="860" y="5379"/>
                    <a:pt x="871" y="5373"/>
                    <a:pt x="880" y="5366"/>
                  </a:cubicBezTo>
                  <a:cubicBezTo>
                    <a:pt x="888" y="5360"/>
                    <a:pt x="901" y="5349"/>
                    <a:pt x="912" y="5343"/>
                  </a:cubicBezTo>
                  <a:lnTo>
                    <a:pt x="914" y="5341"/>
                  </a:lnTo>
                  <a:cubicBezTo>
                    <a:pt x="925" y="5328"/>
                    <a:pt x="935" y="5321"/>
                    <a:pt x="946" y="5304"/>
                  </a:cubicBezTo>
                  <a:lnTo>
                    <a:pt x="948" y="5302"/>
                  </a:lnTo>
                  <a:cubicBezTo>
                    <a:pt x="952" y="5296"/>
                    <a:pt x="954" y="5296"/>
                    <a:pt x="954" y="5289"/>
                  </a:cubicBezTo>
                  <a:cubicBezTo>
                    <a:pt x="959" y="5285"/>
                    <a:pt x="961" y="5283"/>
                    <a:pt x="965" y="5277"/>
                  </a:cubicBezTo>
                  <a:cubicBezTo>
                    <a:pt x="967" y="5270"/>
                    <a:pt x="974" y="5257"/>
                    <a:pt x="978" y="5251"/>
                  </a:cubicBezTo>
                  <a:cubicBezTo>
                    <a:pt x="978" y="5249"/>
                    <a:pt x="978" y="5247"/>
                    <a:pt x="980" y="5247"/>
                  </a:cubicBezTo>
                  <a:lnTo>
                    <a:pt x="980" y="5238"/>
                  </a:lnTo>
                  <a:cubicBezTo>
                    <a:pt x="984" y="5234"/>
                    <a:pt x="984" y="5227"/>
                    <a:pt x="986" y="5221"/>
                  </a:cubicBezTo>
                  <a:cubicBezTo>
                    <a:pt x="986" y="5210"/>
                    <a:pt x="986" y="5202"/>
                    <a:pt x="991" y="5191"/>
                  </a:cubicBezTo>
                  <a:lnTo>
                    <a:pt x="1003" y="295"/>
                  </a:lnTo>
                  <a:lnTo>
                    <a:pt x="1003" y="290"/>
                  </a:lnTo>
                  <a:cubicBezTo>
                    <a:pt x="1003" y="294"/>
                    <a:pt x="1002" y="300"/>
                    <a:pt x="1000" y="306"/>
                  </a:cubicBezTo>
                  <a:lnTo>
                    <a:pt x="1000" y="306"/>
                  </a:lnTo>
                  <a:cubicBezTo>
                    <a:pt x="1009" y="226"/>
                    <a:pt x="963" y="145"/>
                    <a:pt x="858" y="85"/>
                  </a:cubicBezTo>
                  <a:cubicBezTo>
                    <a:pt x="761" y="29"/>
                    <a:pt x="634" y="1"/>
                    <a:pt x="507" y="1"/>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5"/>
            <p:cNvSpPr/>
            <p:nvPr/>
          </p:nvSpPr>
          <p:spPr>
            <a:xfrm flipH="1">
              <a:off x="6811695" y="2023643"/>
              <a:ext cx="75463" cy="120616"/>
            </a:xfrm>
            <a:custGeom>
              <a:avLst/>
              <a:gdLst/>
              <a:ahLst/>
              <a:cxnLst/>
              <a:rect l="l" t="t" r="r" b="b"/>
              <a:pathLst>
                <a:path w="4362" h="6972" extrusionOk="0">
                  <a:moveTo>
                    <a:pt x="4361" y="15"/>
                  </a:moveTo>
                  <a:lnTo>
                    <a:pt x="4361" y="16"/>
                  </a:lnTo>
                  <a:lnTo>
                    <a:pt x="4361" y="16"/>
                  </a:lnTo>
                  <a:cubicBezTo>
                    <a:pt x="4361" y="16"/>
                    <a:pt x="4361" y="15"/>
                    <a:pt x="4361" y="15"/>
                  </a:cubicBezTo>
                  <a:close/>
                  <a:moveTo>
                    <a:pt x="20" y="0"/>
                  </a:moveTo>
                  <a:lnTo>
                    <a:pt x="5" y="5714"/>
                  </a:lnTo>
                  <a:cubicBezTo>
                    <a:pt x="0" y="6034"/>
                    <a:pt x="216" y="6361"/>
                    <a:pt x="645" y="6607"/>
                  </a:cubicBezTo>
                  <a:cubicBezTo>
                    <a:pt x="741" y="6662"/>
                    <a:pt x="846" y="6713"/>
                    <a:pt x="955" y="6758"/>
                  </a:cubicBezTo>
                  <a:cubicBezTo>
                    <a:pt x="961" y="6758"/>
                    <a:pt x="965" y="6758"/>
                    <a:pt x="972" y="6762"/>
                  </a:cubicBezTo>
                  <a:cubicBezTo>
                    <a:pt x="991" y="6769"/>
                    <a:pt x="1014" y="6777"/>
                    <a:pt x="1033" y="6782"/>
                  </a:cubicBezTo>
                  <a:cubicBezTo>
                    <a:pt x="1095" y="6805"/>
                    <a:pt x="1155" y="6826"/>
                    <a:pt x="1219" y="6846"/>
                  </a:cubicBezTo>
                  <a:cubicBezTo>
                    <a:pt x="1255" y="6856"/>
                    <a:pt x="1290" y="6863"/>
                    <a:pt x="1328" y="6873"/>
                  </a:cubicBezTo>
                  <a:cubicBezTo>
                    <a:pt x="1349" y="6875"/>
                    <a:pt x="1371" y="6882"/>
                    <a:pt x="1392" y="6888"/>
                  </a:cubicBezTo>
                  <a:cubicBezTo>
                    <a:pt x="1411" y="6890"/>
                    <a:pt x="1431" y="6899"/>
                    <a:pt x="1450" y="6901"/>
                  </a:cubicBezTo>
                  <a:cubicBezTo>
                    <a:pt x="1518" y="6914"/>
                    <a:pt x="1591" y="6931"/>
                    <a:pt x="1661" y="6937"/>
                  </a:cubicBezTo>
                  <a:cubicBezTo>
                    <a:pt x="1687" y="6944"/>
                    <a:pt x="1712" y="6946"/>
                    <a:pt x="1738" y="6950"/>
                  </a:cubicBezTo>
                  <a:cubicBezTo>
                    <a:pt x="1757" y="6950"/>
                    <a:pt x="1776" y="6952"/>
                    <a:pt x="1793" y="6952"/>
                  </a:cubicBezTo>
                  <a:cubicBezTo>
                    <a:pt x="1823" y="6957"/>
                    <a:pt x="1849" y="6959"/>
                    <a:pt x="1874" y="6963"/>
                  </a:cubicBezTo>
                  <a:cubicBezTo>
                    <a:pt x="1947" y="6965"/>
                    <a:pt x="2018" y="6972"/>
                    <a:pt x="2090" y="6972"/>
                  </a:cubicBezTo>
                  <a:lnTo>
                    <a:pt x="2308" y="6972"/>
                  </a:lnTo>
                  <a:cubicBezTo>
                    <a:pt x="2393" y="6969"/>
                    <a:pt x="2470" y="6963"/>
                    <a:pt x="2551" y="6957"/>
                  </a:cubicBezTo>
                  <a:cubicBezTo>
                    <a:pt x="2562" y="6957"/>
                    <a:pt x="2570" y="6952"/>
                    <a:pt x="2577" y="6952"/>
                  </a:cubicBezTo>
                  <a:cubicBezTo>
                    <a:pt x="2602" y="6950"/>
                    <a:pt x="2619" y="6950"/>
                    <a:pt x="2645" y="6946"/>
                  </a:cubicBezTo>
                  <a:cubicBezTo>
                    <a:pt x="2707" y="6937"/>
                    <a:pt x="2767" y="6931"/>
                    <a:pt x="2826" y="6918"/>
                  </a:cubicBezTo>
                  <a:cubicBezTo>
                    <a:pt x="2856" y="6912"/>
                    <a:pt x="2882" y="6905"/>
                    <a:pt x="2908" y="6899"/>
                  </a:cubicBezTo>
                  <a:cubicBezTo>
                    <a:pt x="2978" y="6882"/>
                    <a:pt x="3053" y="6863"/>
                    <a:pt x="3123" y="6846"/>
                  </a:cubicBezTo>
                  <a:cubicBezTo>
                    <a:pt x="3159" y="6833"/>
                    <a:pt x="3202" y="6826"/>
                    <a:pt x="3241" y="6814"/>
                  </a:cubicBezTo>
                  <a:cubicBezTo>
                    <a:pt x="3273" y="6805"/>
                    <a:pt x="3296" y="6794"/>
                    <a:pt x="3328" y="6782"/>
                  </a:cubicBezTo>
                  <a:cubicBezTo>
                    <a:pt x="3354" y="6775"/>
                    <a:pt x="3384" y="6762"/>
                    <a:pt x="3413" y="6752"/>
                  </a:cubicBezTo>
                  <a:cubicBezTo>
                    <a:pt x="3516" y="6707"/>
                    <a:pt x="3621" y="6662"/>
                    <a:pt x="3717" y="6607"/>
                  </a:cubicBezTo>
                  <a:cubicBezTo>
                    <a:pt x="3723" y="6604"/>
                    <a:pt x="3734" y="6596"/>
                    <a:pt x="3742" y="6594"/>
                  </a:cubicBezTo>
                  <a:cubicBezTo>
                    <a:pt x="3761" y="6581"/>
                    <a:pt x="3776" y="6564"/>
                    <a:pt x="3796" y="6557"/>
                  </a:cubicBezTo>
                  <a:cubicBezTo>
                    <a:pt x="3821" y="6538"/>
                    <a:pt x="3849" y="6523"/>
                    <a:pt x="3877" y="6504"/>
                  </a:cubicBezTo>
                  <a:cubicBezTo>
                    <a:pt x="3898" y="6487"/>
                    <a:pt x="3915" y="6470"/>
                    <a:pt x="3936" y="6457"/>
                  </a:cubicBezTo>
                  <a:cubicBezTo>
                    <a:pt x="3956" y="6438"/>
                    <a:pt x="3979" y="6419"/>
                    <a:pt x="4003" y="6399"/>
                  </a:cubicBezTo>
                  <a:cubicBezTo>
                    <a:pt x="4009" y="6393"/>
                    <a:pt x="4011" y="6393"/>
                    <a:pt x="4015" y="6387"/>
                  </a:cubicBezTo>
                  <a:cubicBezTo>
                    <a:pt x="4024" y="6380"/>
                    <a:pt x="4030" y="6370"/>
                    <a:pt x="4037" y="6363"/>
                  </a:cubicBezTo>
                  <a:cubicBezTo>
                    <a:pt x="4073" y="6331"/>
                    <a:pt x="4103" y="6299"/>
                    <a:pt x="4129" y="6263"/>
                  </a:cubicBezTo>
                  <a:cubicBezTo>
                    <a:pt x="4135" y="6256"/>
                    <a:pt x="4144" y="6250"/>
                    <a:pt x="4150" y="6242"/>
                  </a:cubicBezTo>
                  <a:cubicBezTo>
                    <a:pt x="4156" y="6235"/>
                    <a:pt x="4161" y="6229"/>
                    <a:pt x="4167" y="6222"/>
                  </a:cubicBezTo>
                  <a:cubicBezTo>
                    <a:pt x="4182" y="6195"/>
                    <a:pt x="4203" y="6173"/>
                    <a:pt x="4216" y="6148"/>
                  </a:cubicBezTo>
                  <a:cubicBezTo>
                    <a:pt x="4222" y="6135"/>
                    <a:pt x="4231" y="6124"/>
                    <a:pt x="4237" y="6111"/>
                  </a:cubicBezTo>
                  <a:cubicBezTo>
                    <a:pt x="4242" y="6105"/>
                    <a:pt x="4244" y="6101"/>
                    <a:pt x="4248" y="6099"/>
                  </a:cubicBezTo>
                  <a:cubicBezTo>
                    <a:pt x="4257" y="6075"/>
                    <a:pt x="4269" y="6054"/>
                    <a:pt x="4278" y="6030"/>
                  </a:cubicBezTo>
                  <a:cubicBezTo>
                    <a:pt x="4282" y="6017"/>
                    <a:pt x="4291" y="6000"/>
                    <a:pt x="4295" y="5988"/>
                  </a:cubicBezTo>
                  <a:cubicBezTo>
                    <a:pt x="4297" y="5985"/>
                    <a:pt x="4297" y="5981"/>
                    <a:pt x="4297" y="5975"/>
                  </a:cubicBezTo>
                  <a:cubicBezTo>
                    <a:pt x="4306" y="5956"/>
                    <a:pt x="4314" y="5930"/>
                    <a:pt x="4319" y="5911"/>
                  </a:cubicBezTo>
                  <a:cubicBezTo>
                    <a:pt x="4323" y="5894"/>
                    <a:pt x="4329" y="5881"/>
                    <a:pt x="4331" y="5868"/>
                  </a:cubicBezTo>
                  <a:lnTo>
                    <a:pt x="4331" y="5855"/>
                  </a:lnTo>
                  <a:cubicBezTo>
                    <a:pt x="4336" y="5834"/>
                    <a:pt x="4338" y="5810"/>
                    <a:pt x="4342" y="5787"/>
                  </a:cubicBezTo>
                  <a:cubicBezTo>
                    <a:pt x="4342" y="5774"/>
                    <a:pt x="4344" y="5759"/>
                    <a:pt x="4344" y="5742"/>
                  </a:cubicBezTo>
                  <a:lnTo>
                    <a:pt x="4344" y="5723"/>
                  </a:lnTo>
                  <a:lnTo>
                    <a:pt x="4361" y="16"/>
                  </a:lnTo>
                  <a:lnTo>
                    <a:pt x="4361" y="16"/>
                  </a:lnTo>
                  <a:cubicBezTo>
                    <a:pt x="4361" y="35"/>
                    <a:pt x="4357" y="58"/>
                    <a:pt x="4355" y="77"/>
                  </a:cubicBezTo>
                  <a:cubicBezTo>
                    <a:pt x="4355" y="100"/>
                    <a:pt x="4351" y="122"/>
                    <a:pt x="4348" y="145"/>
                  </a:cubicBezTo>
                  <a:cubicBezTo>
                    <a:pt x="4344" y="164"/>
                    <a:pt x="4338" y="182"/>
                    <a:pt x="4336" y="201"/>
                  </a:cubicBezTo>
                  <a:cubicBezTo>
                    <a:pt x="4329" y="220"/>
                    <a:pt x="4323" y="241"/>
                    <a:pt x="4316" y="269"/>
                  </a:cubicBezTo>
                  <a:cubicBezTo>
                    <a:pt x="4310" y="284"/>
                    <a:pt x="4301" y="301"/>
                    <a:pt x="4295" y="320"/>
                  </a:cubicBezTo>
                  <a:cubicBezTo>
                    <a:pt x="4284" y="342"/>
                    <a:pt x="4276" y="365"/>
                    <a:pt x="4263" y="389"/>
                  </a:cubicBezTo>
                  <a:cubicBezTo>
                    <a:pt x="4255" y="404"/>
                    <a:pt x="4244" y="421"/>
                    <a:pt x="4231" y="433"/>
                  </a:cubicBezTo>
                  <a:cubicBezTo>
                    <a:pt x="4216" y="463"/>
                    <a:pt x="4203" y="489"/>
                    <a:pt x="4184" y="508"/>
                  </a:cubicBezTo>
                  <a:cubicBezTo>
                    <a:pt x="4169" y="523"/>
                    <a:pt x="4156" y="540"/>
                    <a:pt x="4148" y="553"/>
                  </a:cubicBezTo>
                  <a:cubicBezTo>
                    <a:pt x="4120" y="589"/>
                    <a:pt x="4088" y="621"/>
                    <a:pt x="4056" y="653"/>
                  </a:cubicBezTo>
                  <a:cubicBezTo>
                    <a:pt x="4043" y="666"/>
                    <a:pt x="4030" y="679"/>
                    <a:pt x="4018" y="692"/>
                  </a:cubicBezTo>
                  <a:cubicBezTo>
                    <a:pt x="3998" y="705"/>
                    <a:pt x="3975" y="728"/>
                    <a:pt x="3956" y="743"/>
                  </a:cubicBezTo>
                  <a:cubicBezTo>
                    <a:pt x="3932" y="756"/>
                    <a:pt x="3915" y="777"/>
                    <a:pt x="3892" y="792"/>
                  </a:cubicBezTo>
                  <a:cubicBezTo>
                    <a:pt x="3868" y="809"/>
                    <a:pt x="3840" y="824"/>
                    <a:pt x="3817" y="841"/>
                  </a:cubicBezTo>
                  <a:cubicBezTo>
                    <a:pt x="3789" y="860"/>
                    <a:pt x="3761" y="880"/>
                    <a:pt x="3729" y="897"/>
                  </a:cubicBezTo>
                  <a:cubicBezTo>
                    <a:pt x="3638" y="950"/>
                    <a:pt x="3535" y="997"/>
                    <a:pt x="3426" y="1042"/>
                  </a:cubicBezTo>
                  <a:cubicBezTo>
                    <a:pt x="3403" y="1048"/>
                    <a:pt x="3373" y="1061"/>
                    <a:pt x="3345" y="1072"/>
                  </a:cubicBezTo>
                  <a:cubicBezTo>
                    <a:pt x="3245" y="1110"/>
                    <a:pt x="3134" y="1142"/>
                    <a:pt x="3025" y="1172"/>
                  </a:cubicBezTo>
                  <a:cubicBezTo>
                    <a:pt x="3014" y="1172"/>
                    <a:pt x="3002" y="1174"/>
                    <a:pt x="2989" y="1178"/>
                  </a:cubicBezTo>
                  <a:cubicBezTo>
                    <a:pt x="2882" y="1200"/>
                    <a:pt x="2771" y="1219"/>
                    <a:pt x="2656" y="1232"/>
                  </a:cubicBezTo>
                  <a:cubicBezTo>
                    <a:pt x="2637" y="1238"/>
                    <a:pt x="2615" y="1242"/>
                    <a:pt x="2596" y="1242"/>
                  </a:cubicBezTo>
                  <a:cubicBezTo>
                    <a:pt x="2474" y="1255"/>
                    <a:pt x="2350" y="1262"/>
                    <a:pt x="2227" y="1262"/>
                  </a:cubicBezTo>
                  <a:lnTo>
                    <a:pt x="2173" y="1262"/>
                  </a:lnTo>
                  <a:cubicBezTo>
                    <a:pt x="2054" y="1262"/>
                    <a:pt x="1928" y="1255"/>
                    <a:pt x="1810" y="1242"/>
                  </a:cubicBezTo>
                  <a:cubicBezTo>
                    <a:pt x="1791" y="1242"/>
                    <a:pt x="1776" y="1238"/>
                    <a:pt x="1757" y="1238"/>
                  </a:cubicBezTo>
                  <a:cubicBezTo>
                    <a:pt x="1638" y="1223"/>
                    <a:pt x="1522" y="1200"/>
                    <a:pt x="1407" y="1178"/>
                  </a:cubicBezTo>
                  <a:cubicBezTo>
                    <a:pt x="1386" y="1174"/>
                    <a:pt x="1366" y="1168"/>
                    <a:pt x="1343" y="1161"/>
                  </a:cubicBezTo>
                  <a:cubicBezTo>
                    <a:pt x="1243" y="1140"/>
                    <a:pt x="1140" y="1106"/>
                    <a:pt x="1042" y="1072"/>
                  </a:cubicBezTo>
                  <a:cubicBezTo>
                    <a:pt x="1027" y="1065"/>
                    <a:pt x="1008" y="1061"/>
                    <a:pt x="991" y="1052"/>
                  </a:cubicBezTo>
                  <a:cubicBezTo>
                    <a:pt x="873" y="1006"/>
                    <a:pt x="762" y="954"/>
                    <a:pt x="660" y="897"/>
                  </a:cubicBezTo>
                  <a:cubicBezTo>
                    <a:pt x="231" y="647"/>
                    <a:pt x="20" y="327"/>
                    <a:pt x="20" y="0"/>
                  </a:cubicBezTo>
                  <a:close/>
                </a:path>
              </a:pathLst>
            </a:custGeom>
            <a:solidFill>
              <a:srgbClr val="D42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5"/>
            <p:cNvSpPr/>
            <p:nvPr/>
          </p:nvSpPr>
          <p:spPr>
            <a:xfrm flipH="1">
              <a:off x="6807975" y="2002018"/>
              <a:ext cx="82625" cy="43510"/>
            </a:xfrm>
            <a:custGeom>
              <a:avLst/>
              <a:gdLst/>
              <a:ahLst/>
              <a:cxnLst/>
              <a:rect l="l" t="t" r="r" b="b"/>
              <a:pathLst>
                <a:path w="4776" h="2515" extrusionOk="0">
                  <a:moveTo>
                    <a:pt x="2383" y="0"/>
                  </a:moveTo>
                  <a:cubicBezTo>
                    <a:pt x="1826" y="0"/>
                    <a:pt x="1269" y="123"/>
                    <a:pt x="846" y="369"/>
                  </a:cubicBezTo>
                  <a:cubicBezTo>
                    <a:pt x="1" y="857"/>
                    <a:pt x="7" y="1658"/>
                    <a:pt x="859" y="2147"/>
                  </a:cubicBezTo>
                  <a:cubicBezTo>
                    <a:pt x="1284" y="2392"/>
                    <a:pt x="1841" y="2515"/>
                    <a:pt x="2397" y="2515"/>
                  </a:cubicBezTo>
                  <a:cubicBezTo>
                    <a:pt x="2953" y="2515"/>
                    <a:pt x="3508" y="2392"/>
                    <a:pt x="3928" y="2147"/>
                  </a:cubicBezTo>
                  <a:cubicBezTo>
                    <a:pt x="4776" y="1658"/>
                    <a:pt x="4769" y="857"/>
                    <a:pt x="3920" y="366"/>
                  </a:cubicBezTo>
                  <a:cubicBezTo>
                    <a:pt x="3496" y="122"/>
                    <a:pt x="2939" y="0"/>
                    <a:pt x="2383" y="0"/>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5"/>
            <p:cNvSpPr/>
            <p:nvPr/>
          </p:nvSpPr>
          <p:spPr>
            <a:xfrm flipH="1">
              <a:off x="6841762" y="1935534"/>
              <a:ext cx="17767" cy="91552"/>
            </a:xfrm>
            <a:custGeom>
              <a:avLst/>
              <a:gdLst/>
              <a:ahLst/>
              <a:cxnLst/>
              <a:rect l="l" t="t" r="r" b="b"/>
              <a:pathLst>
                <a:path w="1027" h="5292" extrusionOk="0">
                  <a:moveTo>
                    <a:pt x="15" y="0"/>
                  </a:moveTo>
                  <a:lnTo>
                    <a:pt x="0" y="4997"/>
                  </a:lnTo>
                  <a:cubicBezTo>
                    <a:pt x="0" y="5076"/>
                    <a:pt x="51" y="5151"/>
                    <a:pt x="152" y="5208"/>
                  </a:cubicBezTo>
                  <a:cubicBezTo>
                    <a:pt x="171" y="5221"/>
                    <a:pt x="196" y="5232"/>
                    <a:pt x="222" y="5245"/>
                  </a:cubicBezTo>
                  <a:cubicBezTo>
                    <a:pt x="241" y="5251"/>
                    <a:pt x="260" y="5260"/>
                    <a:pt x="284" y="5264"/>
                  </a:cubicBezTo>
                  <a:cubicBezTo>
                    <a:pt x="295" y="5266"/>
                    <a:pt x="303" y="5270"/>
                    <a:pt x="314" y="5270"/>
                  </a:cubicBezTo>
                  <a:cubicBezTo>
                    <a:pt x="316" y="5272"/>
                    <a:pt x="318" y="5272"/>
                    <a:pt x="320" y="5272"/>
                  </a:cubicBezTo>
                  <a:lnTo>
                    <a:pt x="337" y="5272"/>
                  </a:lnTo>
                  <a:cubicBezTo>
                    <a:pt x="354" y="5279"/>
                    <a:pt x="369" y="5283"/>
                    <a:pt x="384" y="5285"/>
                  </a:cubicBezTo>
                  <a:cubicBezTo>
                    <a:pt x="401" y="5290"/>
                    <a:pt x="421" y="5290"/>
                    <a:pt x="435" y="5292"/>
                  </a:cubicBezTo>
                  <a:lnTo>
                    <a:pt x="536" y="5292"/>
                  </a:lnTo>
                  <a:cubicBezTo>
                    <a:pt x="555" y="5292"/>
                    <a:pt x="576" y="5292"/>
                    <a:pt x="591" y="5290"/>
                  </a:cubicBezTo>
                  <a:cubicBezTo>
                    <a:pt x="615" y="5290"/>
                    <a:pt x="636" y="5285"/>
                    <a:pt x="657" y="5279"/>
                  </a:cubicBezTo>
                  <a:cubicBezTo>
                    <a:pt x="664" y="5279"/>
                    <a:pt x="672" y="5272"/>
                    <a:pt x="683" y="5272"/>
                  </a:cubicBezTo>
                  <a:cubicBezTo>
                    <a:pt x="692" y="5272"/>
                    <a:pt x="702" y="5270"/>
                    <a:pt x="709" y="5266"/>
                  </a:cubicBezTo>
                  <a:cubicBezTo>
                    <a:pt x="724" y="5264"/>
                    <a:pt x="741" y="5260"/>
                    <a:pt x="753" y="5257"/>
                  </a:cubicBezTo>
                  <a:cubicBezTo>
                    <a:pt x="796" y="5245"/>
                    <a:pt x="830" y="5228"/>
                    <a:pt x="864" y="5208"/>
                  </a:cubicBezTo>
                  <a:cubicBezTo>
                    <a:pt x="864" y="5208"/>
                    <a:pt x="867" y="5206"/>
                    <a:pt x="871" y="5206"/>
                  </a:cubicBezTo>
                  <a:cubicBezTo>
                    <a:pt x="879" y="5196"/>
                    <a:pt x="886" y="5193"/>
                    <a:pt x="897" y="5185"/>
                  </a:cubicBezTo>
                  <a:cubicBezTo>
                    <a:pt x="909" y="5172"/>
                    <a:pt x="922" y="5170"/>
                    <a:pt x="931" y="5159"/>
                  </a:cubicBezTo>
                  <a:cubicBezTo>
                    <a:pt x="931" y="5157"/>
                    <a:pt x="935" y="5157"/>
                    <a:pt x="935" y="5157"/>
                  </a:cubicBezTo>
                  <a:cubicBezTo>
                    <a:pt x="948" y="5146"/>
                    <a:pt x="956" y="5134"/>
                    <a:pt x="967" y="5121"/>
                  </a:cubicBezTo>
                  <a:lnTo>
                    <a:pt x="971" y="5119"/>
                  </a:lnTo>
                  <a:cubicBezTo>
                    <a:pt x="971" y="5114"/>
                    <a:pt x="978" y="5112"/>
                    <a:pt x="978" y="5108"/>
                  </a:cubicBezTo>
                  <a:cubicBezTo>
                    <a:pt x="980" y="5106"/>
                    <a:pt x="982" y="5100"/>
                    <a:pt x="984" y="5095"/>
                  </a:cubicBezTo>
                  <a:cubicBezTo>
                    <a:pt x="990" y="5087"/>
                    <a:pt x="995" y="5076"/>
                    <a:pt x="997" y="5065"/>
                  </a:cubicBezTo>
                  <a:lnTo>
                    <a:pt x="997" y="5059"/>
                  </a:lnTo>
                  <a:cubicBezTo>
                    <a:pt x="1001" y="5059"/>
                    <a:pt x="1001" y="5057"/>
                    <a:pt x="1001" y="5057"/>
                  </a:cubicBezTo>
                  <a:cubicBezTo>
                    <a:pt x="1003" y="5046"/>
                    <a:pt x="1008" y="5044"/>
                    <a:pt x="1008" y="5038"/>
                  </a:cubicBezTo>
                  <a:cubicBezTo>
                    <a:pt x="1008" y="5025"/>
                    <a:pt x="1010" y="5018"/>
                    <a:pt x="1010" y="5008"/>
                  </a:cubicBezTo>
                  <a:lnTo>
                    <a:pt x="1027" y="7"/>
                  </a:lnTo>
                  <a:lnTo>
                    <a:pt x="1027" y="2"/>
                  </a:lnTo>
                  <a:cubicBezTo>
                    <a:pt x="1022" y="21"/>
                    <a:pt x="1018" y="39"/>
                    <a:pt x="1016" y="56"/>
                  </a:cubicBezTo>
                  <a:lnTo>
                    <a:pt x="1018" y="56"/>
                  </a:lnTo>
                  <a:lnTo>
                    <a:pt x="1018" y="62"/>
                  </a:lnTo>
                  <a:cubicBezTo>
                    <a:pt x="1008" y="77"/>
                    <a:pt x="1001" y="90"/>
                    <a:pt x="990" y="107"/>
                  </a:cubicBezTo>
                  <a:cubicBezTo>
                    <a:pt x="990" y="109"/>
                    <a:pt x="990" y="113"/>
                    <a:pt x="984" y="115"/>
                  </a:cubicBezTo>
                  <a:cubicBezTo>
                    <a:pt x="971" y="128"/>
                    <a:pt x="961" y="145"/>
                    <a:pt x="943" y="158"/>
                  </a:cubicBezTo>
                  <a:cubicBezTo>
                    <a:pt x="937" y="169"/>
                    <a:pt x="922" y="177"/>
                    <a:pt x="911" y="184"/>
                  </a:cubicBezTo>
                  <a:cubicBezTo>
                    <a:pt x="903" y="190"/>
                    <a:pt x="890" y="201"/>
                    <a:pt x="875" y="207"/>
                  </a:cubicBezTo>
                  <a:cubicBezTo>
                    <a:pt x="832" y="235"/>
                    <a:pt x="779" y="256"/>
                    <a:pt x="724" y="269"/>
                  </a:cubicBezTo>
                  <a:cubicBezTo>
                    <a:pt x="715" y="269"/>
                    <a:pt x="709" y="275"/>
                    <a:pt x="700" y="275"/>
                  </a:cubicBezTo>
                  <a:cubicBezTo>
                    <a:pt x="643" y="288"/>
                    <a:pt x="585" y="295"/>
                    <a:pt x="525" y="295"/>
                  </a:cubicBezTo>
                  <a:lnTo>
                    <a:pt x="517" y="295"/>
                  </a:lnTo>
                  <a:cubicBezTo>
                    <a:pt x="455" y="295"/>
                    <a:pt x="395" y="288"/>
                    <a:pt x="335" y="275"/>
                  </a:cubicBezTo>
                  <a:cubicBezTo>
                    <a:pt x="333" y="275"/>
                    <a:pt x="329" y="273"/>
                    <a:pt x="329" y="271"/>
                  </a:cubicBezTo>
                  <a:cubicBezTo>
                    <a:pt x="271" y="258"/>
                    <a:pt x="213" y="235"/>
                    <a:pt x="162" y="209"/>
                  </a:cubicBezTo>
                  <a:cubicBezTo>
                    <a:pt x="64" y="152"/>
                    <a:pt x="15" y="77"/>
                    <a:pt x="15" y="0"/>
                  </a:cubicBezTo>
                  <a:close/>
                </a:path>
              </a:pathLst>
            </a:custGeom>
            <a:solidFill>
              <a:srgbClr val="D42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5"/>
            <p:cNvSpPr/>
            <p:nvPr/>
          </p:nvSpPr>
          <p:spPr>
            <a:xfrm flipH="1">
              <a:off x="6840949" y="1930482"/>
              <a:ext cx="19186" cy="10172"/>
            </a:xfrm>
            <a:custGeom>
              <a:avLst/>
              <a:gdLst/>
              <a:ahLst/>
              <a:cxnLst/>
              <a:rect l="l" t="t" r="r" b="b"/>
              <a:pathLst>
                <a:path w="1109" h="588" extrusionOk="0">
                  <a:moveTo>
                    <a:pt x="552" y="0"/>
                  </a:moveTo>
                  <a:cubicBezTo>
                    <a:pt x="422" y="0"/>
                    <a:pt x="293" y="29"/>
                    <a:pt x="197" y="85"/>
                  </a:cubicBezTo>
                  <a:cubicBezTo>
                    <a:pt x="1" y="198"/>
                    <a:pt x="1" y="386"/>
                    <a:pt x="197" y="501"/>
                  </a:cubicBezTo>
                  <a:cubicBezTo>
                    <a:pt x="297" y="559"/>
                    <a:pt x="427" y="587"/>
                    <a:pt x="555" y="587"/>
                  </a:cubicBezTo>
                  <a:cubicBezTo>
                    <a:pt x="685" y="587"/>
                    <a:pt x="815" y="558"/>
                    <a:pt x="912" y="499"/>
                  </a:cubicBezTo>
                  <a:cubicBezTo>
                    <a:pt x="1109" y="386"/>
                    <a:pt x="1109" y="198"/>
                    <a:pt x="912" y="85"/>
                  </a:cubicBezTo>
                  <a:cubicBezTo>
                    <a:pt x="812" y="29"/>
                    <a:pt x="681" y="0"/>
                    <a:pt x="552" y="0"/>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5"/>
            <p:cNvSpPr/>
            <p:nvPr/>
          </p:nvSpPr>
          <p:spPr>
            <a:xfrm flipH="1">
              <a:off x="7078893" y="1933285"/>
              <a:ext cx="17456" cy="94648"/>
            </a:xfrm>
            <a:custGeom>
              <a:avLst/>
              <a:gdLst/>
              <a:ahLst/>
              <a:cxnLst/>
              <a:rect l="l" t="t" r="r" b="b"/>
              <a:pathLst>
                <a:path w="1009" h="5471" extrusionOk="0">
                  <a:moveTo>
                    <a:pt x="17" y="324"/>
                  </a:moveTo>
                  <a:lnTo>
                    <a:pt x="17" y="324"/>
                  </a:lnTo>
                  <a:cubicBezTo>
                    <a:pt x="17" y="327"/>
                    <a:pt x="17" y="335"/>
                    <a:pt x="22" y="341"/>
                  </a:cubicBezTo>
                  <a:cubicBezTo>
                    <a:pt x="17" y="335"/>
                    <a:pt x="17" y="329"/>
                    <a:pt x="17" y="324"/>
                  </a:cubicBezTo>
                  <a:close/>
                  <a:moveTo>
                    <a:pt x="881" y="474"/>
                  </a:moveTo>
                  <a:cubicBezTo>
                    <a:pt x="873" y="479"/>
                    <a:pt x="865" y="484"/>
                    <a:pt x="856" y="489"/>
                  </a:cubicBezTo>
                  <a:cubicBezTo>
                    <a:pt x="865" y="483"/>
                    <a:pt x="873" y="478"/>
                    <a:pt x="881" y="474"/>
                  </a:cubicBezTo>
                  <a:close/>
                  <a:moveTo>
                    <a:pt x="507" y="0"/>
                  </a:moveTo>
                  <a:cubicBezTo>
                    <a:pt x="381" y="0"/>
                    <a:pt x="254" y="29"/>
                    <a:pt x="158" y="85"/>
                  </a:cubicBezTo>
                  <a:cubicBezTo>
                    <a:pt x="60" y="139"/>
                    <a:pt x="13" y="213"/>
                    <a:pt x="13" y="288"/>
                  </a:cubicBezTo>
                  <a:lnTo>
                    <a:pt x="0" y="5183"/>
                  </a:lnTo>
                  <a:cubicBezTo>
                    <a:pt x="0" y="5257"/>
                    <a:pt x="47" y="5332"/>
                    <a:pt x="145" y="5387"/>
                  </a:cubicBezTo>
                  <a:cubicBezTo>
                    <a:pt x="169" y="5400"/>
                    <a:pt x="190" y="5413"/>
                    <a:pt x="218" y="5420"/>
                  </a:cubicBezTo>
                  <a:lnTo>
                    <a:pt x="222" y="5424"/>
                  </a:lnTo>
                  <a:cubicBezTo>
                    <a:pt x="226" y="5426"/>
                    <a:pt x="229" y="5426"/>
                    <a:pt x="231" y="5426"/>
                  </a:cubicBezTo>
                  <a:cubicBezTo>
                    <a:pt x="248" y="5432"/>
                    <a:pt x="261" y="5439"/>
                    <a:pt x="278" y="5443"/>
                  </a:cubicBezTo>
                  <a:cubicBezTo>
                    <a:pt x="286" y="5445"/>
                    <a:pt x="295" y="5449"/>
                    <a:pt x="301" y="5449"/>
                  </a:cubicBezTo>
                  <a:cubicBezTo>
                    <a:pt x="308" y="5449"/>
                    <a:pt x="312" y="5452"/>
                    <a:pt x="314" y="5452"/>
                  </a:cubicBezTo>
                  <a:cubicBezTo>
                    <a:pt x="320" y="5452"/>
                    <a:pt x="325" y="5456"/>
                    <a:pt x="327" y="5456"/>
                  </a:cubicBezTo>
                  <a:cubicBezTo>
                    <a:pt x="342" y="5458"/>
                    <a:pt x="363" y="5462"/>
                    <a:pt x="378" y="5464"/>
                  </a:cubicBezTo>
                  <a:lnTo>
                    <a:pt x="397" y="5464"/>
                  </a:lnTo>
                  <a:cubicBezTo>
                    <a:pt x="399" y="5469"/>
                    <a:pt x="404" y="5469"/>
                    <a:pt x="406" y="5469"/>
                  </a:cubicBezTo>
                  <a:lnTo>
                    <a:pt x="425" y="5469"/>
                  </a:lnTo>
                  <a:cubicBezTo>
                    <a:pt x="440" y="5471"/>
                    <a:pt x="457" y="5471"/>
                    <a:pt x="476" y="5471"/>
                  </a:cubicBezTo>
                  <a:lnTo>
                    <a:pt x="523" y="5471"/>
                  </a:lnTo>
                  <a:cubicBezTo>
                    <a:pt x="547" y="5471"/>
                    <a:pt x="562" y="5469"/>
                    <a:pt x="581" y="5469"/>
                  </a:cubicBezTo>
                  <a:lnTo>
                    <a:pt x="583" y="5469"/>
                  </a:lnTo>
                  <a:cubicBezTo>
                    <a:pt x="591" y="5469"/>
                    <a:pt x="596" y="5464"/>
                    <a:pt x="604" y="5464"/>
                  </a:cubicBezTo>
                  <a:cubicBezTo>
                    <a:pt x="615" y="5464"/>
                    <a:pt x="632" y="5462"/>
                    <a:pt x="645" y="5458"/>
                  </a:cubicBezTo>
                  <a:cubicBezTo>
                    <a:pt x="651" y="5458"/>
                    <a:pt x="653" y="5456"/>
                    <a:pt x="660" y="5456"/>
                  </a:cubicBezTo>
                  <a:cubicBezTo>
                    <a:pt x="677" y="5452"/>
                    <a:pt x="694" y="5449"/>
                    <a:pt x="711" y="5443"/>
                  </a:cubicBezTo>
                  <a:cubicBezTo>
                    <a:pt x="720" y="5439"/>
                    <a:pt x="730" y="5439"/>
                    <a:pt x="737" y="5437"/>
                  </a:cubicBezTo>
                  <a:cubicBezTo>
                    <a:pt x="739" y="5437"/>
                    <a:pt x="743" y="5432"/>
                    <a:pt x="745" y="5430"/>
                  </a:cubicBezTo>
                  <a:cubicBezTo>
                    <a:pt x="781" y="5420"/>
                    <a:pt x="816" y="5405"/>
                    <a:pt x="845" y="5387"/>
                  </a:cubicBezTo>
                  <a:cubicBezTo>
                    <a:pt x="848" y="5387"/>
                    <a:pt x="848" y="5385"/>
                    <a:pt x="852" y="5385"/>
                  </a:cubicBezTo>
                  <a:cubicBezTo>
                    <a:pt x="860" y="5381"/>
                    <a:pt x="869" y="5373"/>
                    <a:pt x="880" y="5364"/>
                  </a:cubicBezTo>
                  <a:cubicBezTo>
                    <a:pt x="888" y="5358"/>
                    <a:pt x="901" y="5349"/>
                    <a:pt x="912" y="5343"/>
                  </a:cubicBezTo>
                  <a:cubicBezTo>
                    <a:pt x="912" y="5343"/>
                    <a:pt x="912" y="5338"/>
                    <a:pt x="914" y="5338"/>
                  </a:cubicBezTo>
                  <a:cubicBezTo>
                    <a:pt x="924" y="5326"/>
                    <a:pt x="937" y="5317"/>
                    <a:pt x="946" y="5306"/>
                  </a:cubicBezTo>
                  <a:cubicBezTo>
                    <a:pt x="946" y="5304"/>
                    <a:pt x="950" y="5300"/>
                    <a:pt x="950" y="5298"/>
                  </a:cubicBezTo>
                  <a:cubicBezTo>
                    <a:pt x="952" y="5296"/>
                    <a:pt x="952" y="5294"/>
                    <a:pt x="954" y="5291"/>
                  </a:cubicBezTo>
                  <a:cubicBezTo>
                    <a:pt x="959" y="5285"/>
                    <a:pt x="961" y="5281"/>
                    <a:pt x="965" y="5274"/>
                  </a:cubicBezTo>
                  <a:cubicBezTo>
                    <a:pt x="967" y="5264"/>
                    <a:pt x="976" y="5255"/>
                    <a:pt x="978" y="5249"/>
                  </a:cubicBezTo>
                  <a:cubicBezTo>
                    <a:pt x="978" y="5247"/>
                    <a:pt x="978" y="5244"/>
                    <a:pt x="980" y="5242"/>
                  </a:cubicBezTo>
                  <a:lnTo>
                    <a:pt x="980" y="5238"/>
                  </a:lnTo>
                  <a:cubicBezTo>
                    <a:pt x="980" y="5232"/>
                    <a:pt x="984" y="5225"/>
                    <a:pt x="986" y="5219"/>
                  </a:cubicBezTo>
                  <a:cubicBezTo>
                    <a:pt x="986" y="5210"/>
                    <a:pt x="986" y="5200"/>
                    <a:pt x="991" y="5191"/>
                  </a:cubicBezTo>
                  <a:lnTo>
                    <a:pt x="1003" y="292"/>
                  </a:lnTo>
                  <a:lnTo>
                    <a:pt x="1003" y="288"/>
                  </a:lnTo>
                  <a:cubicBezTo>
                    <a:pt x="1003" y="292"/>
                    <a:pt x="1002" y="300"/>
                    <a:pt x="1000" y="307"/>
                  </a:cubicBezTo>
                  <a:lnTo>
                    <a:pt x="1000" y="307"/>
                  </a:lnTo>
                  <a:cubicBezTo>
                    <a:pt x="1009" y="228"/>
                    <a:pt x="963" y="145"/>
                    <a:pt x="856" y="85"/>
                  </a:cubicBezTo>
                  <a:cubicBezTo>
                    <a:pt x="760" y="29"/>
                    <a:pt x="634" y="0"/>
                    <a:pt x="507" y="0"/>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5"/>
            <p:cNvSpPr/>
            <p:nvPr/>
          </p:nvSpPr>
          <p:spPr>
            <a:xfrm flipH="1">
              <a:off x="7049950" y="1858341"/>
              <a:ext cx="75497" cy="120633"/>
            </a:xfrm>
            <a:custGeom>
              <a:avLst/>
              <a:gdLst/>
              <a:ahLst/>
              <a:cxnLst/>
              <a:rect l="l" t="t" r="r" b="b"/>
              <a:pathLst>
                <a:path w="4364" h="6973" extrusionOk="0">
                  <a:moveTo>
                    <a:pt x="4363" y="16"/>
                  </a:moveTo>
                  <a:lnTo>
                    <a:pt x="4363" y="17"/>
                  </a:lnTo>
                  <a:lnTo>
                    <a:pt x="4363" y="17"/>
                  </a:lnTo>
                  <a:cubicBezTo>
                    <a:pt x="4363" y="17"/>
                    <a:pt x="4363" y="16"/>
                    <a:pt x="4363" y="16"/>
                  </a:cubicBezTo>
                  <a:close/>
                  <a:moveTo>
                    <a:pt x="22" y="1"/>
                  </a:moveTo>
                  <a:lnTo>
                    <a:pt x="4" y="5715"/>
                  </a:lnTo>
                  <a:cubicBezTo>
                    <a:pt x="0" y="6037"/>
                    <a:pt x="214" y="6358"/>
                    <a:pt x="645" y="6607"/>
                  </a:cubicBezTo>
                  <a:cubicBezTo>
                    <a:pt x="743" y="6665"/>
                    <a:pt x="848" y="6714"/>
                    <a:pt x="959" y="6759"/>
                  </a:cubicBezTo>
                  <a:cubicBezTo>
                    <a:pt x="965" y="6759"/>
                    <a:pt x="967" y="6759"/>
                    <a:pt x="974" y="6763"/>
                  </a:cubicBezTo>
                  <a:cubicBezTo>
                    <a:pt x="993" y="6770"/>
                    <a:pt x="1014" y="6778"/>
                    <a:pt x="1033" y="6782"/>
                  </a:cubicBezTo>
                  <a:cubicBezTo>
                    <a:pt x="1095" y="6806"/>
                    <a:pt x="1155" y="6827"/>
                    <a:pt x="1221" y="6846"/>
                  </a:cubicBezTo>
                  <a:cubicBezTo>
                    <a:pt x="1257" y="6857"/>
                    <a:pt x="1292" y="6863"/>
                    <a:pt x="1326" y="6872"/>
                  </a:cubicBezTo>
                  <a:cubicBezTo>
                    <a:pt x="1349" y="6876"/>
                    <a:pt x="1371" y="6883"/>
                    <a:pt x="1394" y="6889"/>
                  </a:cubicBezTo>
                  <a:cubicBezTo>
                    <a:pt x="1411" y="6891"/>
                    <a:pt x="1428" y="6900"/>
                    <a:pt x="1450" y="6902"/>
                  </a:cubicBezTo>
                  <a:cubicBezTo>
                    <a:pt x="1520" y="6917"/>
                    <a:pt x="1590" y="6928"/>
                    <a:pt x="1663" y="6940"/>
                  </a:cubicBezTo>
                  <a:cubicBezTo>
                    <a:pt x="1689" y="6945"/>
                    <a:pt x="1714" y="6945"/>
                    <a:pt x="1740" y="6947"/>
                  </a:cubicBezTo>
                  <a:cubicBezTo>
                    <a:pt x="1759" y="6951"/>
                    <a:pt x="1776" y="6953"/>
                    <a:pt x="1797" y="6953"/>
                  </a:cubicBezTo>
                  <a:cubicBezTo>
                    <a:pt x="1823" y="6957"/>
                    <a:pt x="1851" y="6960"/>
                    <a:pt x="1876" y="6964"/>
                  </a:cubicBezTo>
                  <a:cubicBezTo>
                    <a:pt x="1947" y="6970"/>
                    <a:pt x="2015" y="6972"/>
                    <a:pt x="2088" y="6972"/>
                  </a:cubicBezTo>
                  <a:lnTo>
                    <a:pt x="2312" y="6972"/>
                  </a:lnTo>
                  <a:cubicBezTo>
                    <a:pt x="2393" y="6972"/>
                    <a:pt x="2474" y="6966"/>
                    <a:pt x="2553" y="6957"/>
                  </a:cubicBezTo>
                  <a:cubicBezTo>
                    <a:pt x="2562" y="6957"/>
                    <a:pt x="2572" y="6953"/>
                    <a:pt x="2577" y="6953"/>
                  </a:cubicBezTo>
                  <a:cubicBezTo>
                    <a:pt x="2600" y="6953"/>
                    <a:pt x="2624" y="6947"/>
                    <a:pt x="2647" y="6945"/>
                  </a:cubicBezTo>
                  <a:cubicBezTo>
                    <a:pt x="2709" y="6938"/>
                    <a:pt x="2769" y="6932"/>
                    <a:pt x="2828" y="6917"/>
                  </a:cubicBezTo>
                  <a:cubicBezTo>
                    <a:pt x="2858" y="6915"/>
                    <a:pt x="2884" y="6904"/>
                    <a:pt x="2910" y="6898"/>
                  </a:cubicBezTo>
                  <a:cubicBezTo>
                    <a:pt x="2982" y="6883"/>
                    <a:pt x="3055" y="6866"/>
                    <a:pt x="3125" y="6846"/>
                  </a:cubicBezTo>
                  <a:cubicBezTo>
                    <a:pt x="3164" y="6834"/>
                    <a:pt x="3204" y="6827"/>
                    <a:pt x="3243" y="6817"/>
                  </a:cubicBezTo>
                  <a:cubicBezTo>
                    <a:pt x="3270" y="6804"/>
                    <a:pt x="3300" y="6795"/>
                    <a:pt x="3330" y="6782"/>
                  </a:cubicBezTo>
                  <a:cubicBezTo>
                    <a:pt x="3356" y="6776"/>
                    <a:pt x="3386" y="6763"/>
                    <a:pt x="3413" y="6750"/>
                  </a:cubicBezTo>
                  <a:cubicBezTo>
                    <a:pt x="3518" y="6708"/>
                    <a:pt x="3623" y="6665"/>
                    <a:pt x="3714" y="6607"/>
                  </a:cubicBezTo>
                  <a:cubicBezTo>
                    <a:pt x="3725" y="6603"/>
                    <a:pt x="3734" y="6597"/>
                    <a:pt x="3744" y="6590"/>
                  </a:cubicBezTo>
                  <a:cubicBezTo>
                    <a:pt x="3763" y="6582"/>
                    <a:pt x="3776" y="6569"/>
                    <a:pt x="3793" y="6556"/>
                  </a:cubicBezTo>
                  <a:cubicBezTo>
                    <a:pt x="3823" y="6539"/>
                    <a:pt x="3851" y="6520"/>
                    <a:pt x="3877" y="6501"/>
                  </a:cubicBezTo>
                  <a:cubicBezTo>
                    <a:pt x="3898" y="6488"/>
                    <a:pt x="3915" y="6471"/>
                    <a:pt x="3938" y="6456"/>
                  </a:cubicBezTo>
                  <a:cubicBezTo>
                    <a:pt x="3960" y="6439"/>
                    <a:pt x="3981" y="6419"/>
                    <a:pt x="4005" y="6400"/>
                  </a:cubicBezTo>
                  <a:cubicBezTo>
                    <a:pt x="4007" y="6394"/>
                    <a:pt x="4013" y="6394"/>
                    <a:pt x="4017" y="6390"/>
                  </a:cubicBezTo>
                  <a:cubicBezTo>
                    <a:pt x="4026" y="6381"/>
                    <a:pt x="4030" y="6375"/>
                    <a:pt x="4039" y="6364"/>
                  </a:cubicBezTo>
                  <a:cubicBezTo>
                    <a:pt x="4071" y="6332"/>
                    <a:pt x="4103" y="6300"/>
                    <a:pt x="4131" y="6268"/>
                  </a:cubicBezTo>
                  <a:cubicBezTo>
                    <a:pt x="4137" y="6257"/>
                    <a:pt x="4148" y="6251"/>
                    <a:pt x="4150" y="6240"/>
                  </a:cubicBezTo>
                  <a:cubicBezTo>
                    <a:pt x="4160" y="6238"/>
                    <a:pt x="4163" y="6227"/>
                    <a:pt x="4169" y="6221"/>
                  </a:cubicBezTo>
                  <a:cubicBezTo>
                    <a:pt x="4186" y="6195"/>
                    <a:pt x="4201" y="6170"/>
                    <a:pt x="4216" y="6144"/>
                  </a:cubicBezTo>
                  <a:cubicBezTo>
                    <a:pt x="4224" y="6138"/>
                    <a:pt x="4233" y="6125"/>
                    <a:pt x="4239" y="6114"/>
                  </a:cubicBezTo>
                  <a:cubicBezTo>
                    <a:pt x="4242" y="6108"/>
                    <a:pt x="4246" y="6101"/>
                    <a:pt x="4248" y="6099"/>
                  </a:cubicBezTo>
                  <a:cubicBezTo>
                    <a:pt x="4259" y="6076"/>
                    <a:pt x="4271" y="6052"/>
                    <a:pt x="4280" y="6027"/>
                  </a:cubicBezTo>
                  <a:cubicBezTo>
                    <a:pt x="4284" y="6018"/>
                    <a:pt x="4291" y="6001"/>
                    <a:pt x="4297" y="5988"/>
                  </a:cubicBezTo>
                  <a:cubicBezTo>
                    <a:pt x="4299" y="5986"/>
                    <a:pt x="4299" y="5982"/>
                    <a:pt x="4299" y="5976"/>
                  </a:cubicBezTo>
                  <a:cubicBezTo>
                    <a:pt x="4310" y="5956"/>
                    <a:pt x="4316" y="5931"/>
                    <a:pt x="4323" y="5911"/>
                  </a:cubicBezTo>
                  <a:cubicBezTo>
                    <a:pt x="4325" y="5894"/>
                    <a:pt x="4331" y="5882"/>
                    <a:pt x="4331" y="5869"/>
                  </a:cubicBezTo>
                  <a:cubicBezTo>
                    <a:pt x="4335" y="5867"/>
                    <a:pt x="4335" y="5862"/>
                    <a:pt x="4335" y="5856"/>
                  </a:cubicBezTo>
                  <a:cubicBezTo>
                    <a:pt x="4338" y="5832"/>
                    <a:pt x="4342" y="5813"/>
                    <a:pt x="4342" y="5788"/>
                  </a:cubicBezTo>
                  <a:cubicBezTo>
                    <a:pt x="4344" y="5773"/>
                    <a:pt x="4348" y="5760"/>
                    <a:pt x="4348" y="5743"/>
                  </a:cubicBezTo>
                  <a:lnTo>
                    <a:pt x="4348" y="5724"/>
                  </a:lnTo>
                  <a:lnTo>
                    <a:pt x="4363" y="17"/>
                  </a:lnTo>
                  <a:lnTo>
                    <a:pt x="4363" y="17"/>
                  </a:lnTo>
                  <a:cubicBezTo>
                    <a:pt x="4363" y="36"/>
                    <a:pt x="4361" y="59"/>
                    <a:pt x="4357" y="80"/>
                  </a:cubicBezTo>
                  <a:lnTo>
                    <a:pt x="4357" y="82"/>
                  </a:lnTo>
                  <a:cubicBezTo>
                    <a:pt x="4357" y="101"/>
                    <a:pt x="4353" y="123"/>
                    <a:pt x="4350" y="146"/>
                  </a:cubicBezTo>
                  <a:cubicBezTo>
                    <a:pt x="4346" y="165"/>
                    <a:pt x="4340" y="182"/>
                    <a:pt x="4338" y="202"/>
                  </a:cubicBezTo>
                  <a:cubicBezTo>
                    <a:pt x="4331" y="221"/>
                    <a:pt x="4325" y="246"/>
                    <a:pt x="4318" y="270"/>
                  </a:cubicBezTo>
                  <a:cubicBezTo>
                    <a:pt x="4310" y="285"/>
                    <a:pt x="4303" y="302"/>
                    <a:pt x="4297" y="321"/>
                  </a:cubicBezTo>
                  <a:cubicBezTo>
                    <a:pt x="4286" y="345"/>
                    <a:pt x="4278" y="366"/>
                    <a:pt x="4263" y="385"/>
                  </a:cubicBezTo>
                  <a:cubicBezTo>
                    <a:pt x="4254" y="402"/>
                    <a:pt x="4242" y="421"/>
                    <a:pt x="4233" y="439"/>
                  </a:cubicBezTo>
                  <a:cubicBezTo>
                    <a:pt x="4216" y="464"/>
                    <a:pt x="4201" y="490"/>
                    <a:pt x="4182" y="511"/>
                  </a:cubicBezTo>
                  <a:cubicBezTo>
                    <a:pt x="4173" y="528"/>
                    <a:pt x="4160" y="541"/>
                    <a:pt x="4148" y="558"/>
                  </a:cubicBezTo>
                  <a:cubicBezTo>
                    <a:pt x="4122" y="590"/>
                    <a:pt x="4090" y="622"/>
                    <a:pt x="4058" y="654"/>
                  </a:cubicBezTo>
                  <a:cubicBezTo>
                    <a:pt x="4045" y="667"/>
                    <a:pt x="4032" y="678"/>
                    <a:pt x="4020" y="690"/>
                  </a:cubicBezTo>
                  <a:cubicBezTo>
                    <a:pt x="4000" y="710"/>
                    <a:pt x="3975" y="727"/>
                    <a:pt x="3955" y="742"/>
                  </a:cubicBezTo>
                  <a:cubicBezTo>
                    <a:pt x="3934" y="761"/>
                    <a:pt x="3915" y="778"/>
                    <a:pt x="3891" y="793"/>
                  </a:cubicBezTo>
                  <a:cubicBezTo>
                    <a:pt x="3870" y="810"/>
                    <a:pt x="3842" y="827"/>
                    <a:pt x="3817" y="842"/>
                  </a:cubicBezTo>
                  <a:cubicBezTo>
                    <a:pt x="3791" y="861"/>
                    <a:pt x="3761" y="880"/>
                    <a:pt x="3729" y="897"/>
                  </a:cubicBezTo>
                  <a:cubicBezTo>
                    <a:pt x="3637" y="953"/>
                    <a:pt x="3533" y="998"/>
                    <a:pt x="3428" y="1043"/>
                  </a:cubicBezTo>
                  <a:cubicBezTo>
                    <a:pt x="3401" y="1053"/>
                    <a:pt x="3375" y="1062"/>
                    <a:pt x="3347" y="1072"/>
                  </a:cubicBezTo>
                  <a:cubicBezTo>
                    <a:pt x="3243" y="1111"/>
                    <a:pt x="3136" y="1143"/>
                    <a:pt x="3025" y="1173"/>
                  </a:cubicBezTo>
                  <a:cubicBezTo>
                    <a:pt x="3016" y="1173"/>
                    <a:pt x="3003" y="1175"/>
                    <a:pt x="2991" y="1179"/>
                  </a:cubicBezTo>
                  <a:cubicBezTo>
                    <a:pt x="2884" y="1205"/>
                    <a:pt x="2771" y="1222"/>
                    <a:pt x="2658" y="1235"/>
                  </a:cubicBezTo>
                  <a:cubicBezTo>
                    <a:pt x="2638" y="1241"/>
                    <a:pt x="2615" y="1243"/>
                    <a:pt x="2596" y="1243"/>
                  </a:cubicBezTo>
                  <a:cubicBezTo>
                    <a:pt x="2476" y="1260"/>
                    <a:pt x="2352" y="1262"/>
                    <a:pt x="2229" y="1262"/>
                  </a:cubicBezTo>
                  <a:lnTo>
                    <a:pt x="2175" y="1262"/>
                  </a:lnTo>
                  <a:cubicBezTo>
                    <a:pt x="2054" y="1262"/>
                    <a:pt x="1930" y="1260"/>
                    <a:pt x="1812" y="1243"/>
                  </a:cubicBezTo>
                  <a:cubicBezTo>
                    <a:pt x="1793" y="1243"/>
                    <a:pt x="1774" y="1241"/>
                    <a:pt x="1759" y="1241"/>
                  </a:cubicBezTo>
                  <a:cubicBezTo>
                    <a:pt x="1640" y="1224"/>
                    <a:pt x="1524" y="1205"/>
                    <a:pt x="1409" y="1179"/>
                  </a:cubicBezTo>
                  <a:cubicBezTo>
                    <a:pt x="1388" y="1175"/>
                    <a:pt x="1368" y="1166"/>
                    <a:pt x="1345" y="1162"/>
                  </a:cubicBezTo>
                  <a:cubicBezTo>
                    <a:pt x="1245" y="1141"/>
                    <a:pt x="1142" y="1109"/>
                    <a:pt x="1044" y="1072"/>
                  </a:cubicBezTo>
                  <a:cubicBezTo>
                    <a:pt x="1025" y="1066"/>
                    <a:pt x="1010" y="1062"/>
                    <a:pt x="993" y="1053"/>
                  </a:cubicBezTo>
                  <a:cubicBezTo>
                    <a:pt x="875" y="1011"/>
                    <a:pt x="764" y="955"/>
                    <a:pt x="660" y="897"/>
                  </a:cubicBezTo>
                  <a:cubicBezTo>
                    <a:pt x="233" y="648"/>
                    <a:pt x="22" y="323"/>
                    <a:pt x="22" y="1"/>
                  </a:cubicBezTo>
                  <a:close/>
                </a:path>
              </a:pathLst>
            </a:custGeom>
            <a:solidFill>
              <a:srgbClr val="D42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5"/>
            <p:cNvSpPr/>
            <p:nvPr/>
          </p:nvSpPr>
          <p:spPr>
            <a:xfrm flipH="1">
              <a:off x="7046300" y="1836734"/>
              <a:ext cx="82521" cy="43544"/>
            </a:xfrm>
            <a:custGeom>
              <a:avLst/>
              <a:gdLst/>
              <a:ahLst/>
              <a:cxnLst/>
              <a:rect l="l" t="t" r="r" b="b"/>
              <a:pathLst>
                <a:path w="4770" h="2517" extrusionOk="0">
                  <a:moveTo>
                    <a:pt x="2379" y="0"/>
                  </a:moveTo>
                  <a:cubicBezTo>
                    <a:pt x="1823" y="0"/>
                    <a:pt x="1267" y="123"/>
                    <a:pt x="844" y="368"/>
                  </a:cubicBezTo>
                  <a:cubicBezTo>
                    <a:pt x="1" y="857"/>
                    <a:pt x="5" y="1658"/>
                    <a:pt x="855" y="2146"/>
                  </a:cubicBezTo>
                  <a:cubicBezTo>
                    <a:pt x="1280" y="2393"/>
                    <a:pt x="1836" y="2516"/>
                    <a:pt x="2392" y="2516"/>
                  </a:cubicBezTo>
                  <a:cubicBezTo>
                    <a:pt x="2948" y="2516"/>
                    <a:pt x="3503" y="2393"/>
                    <a:pt x="3924" y="2146"/>
                  </a:cubicBezTo>
                  <a:cubicBezTo>
                    <a:pt x="4770" y="1658"/>
                    <a:pt x="4767" y="857"/>
                    <a:pt x="3916" y="368"/>
                  </a:cubicBezTo>
                  <a:cubicBezTo>
                    <a:pt x="3492" y="123"/>
                    <a:pt x="2935" y="0"/>
                    <a:pt x="2379" y="0"/>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5"/>
            <p:cNvSpPr/>
            <p:nvPr/>
          </p:nvSpPr>
          <p:spPr>
            <a:xfrm flipH="1">
              <a:off x="7080087" y="1770284"/>
              <a:ext cx="17715" cy="91552"/>
            </a:xfrm>
            <a:custGeom>
              <a:avLst/>
              <a:gdLst/>
              <a:ahLst/>
              <a:cxnLst/>
              <a:rect l="l" t="t" r="r" b="b"/>
              <a:pathLst>
                <a:path w="1024" h="5292" extrusionOk="0">
                  <a:moveTo>
                    <a:pt x="14" y="0"/>
                  </a:moveTo>
                  <a:lnTo>
                    <a:pt x="1" y="5001"/>
                  </a:lnTo>
                  <a:cubicBezTo>
                    <a:pt x="1" y="5076"/>
                    <a:pt x="52" y="5153"/>
                    <a:pt x="150" y="5208"/>
                  </a:cubicBezTo>
                  <a:cubicBezTo>
                    <a:pt x="174" y="5221"/>
                    <a:pt x="199" y="5234"/>
                    <a:pt x="225" y="5245"/>
                  </a:cubicBezTo>
                  <a:cubicBezTo>
                    <a:pt x="242" y="5253"/>
                    <a:pt x="261" y="5257"/>
                    <a:pt x="285" y="5264"/>
                  </a:cubicBezTo>
                  <a:cubicBezTo>
                    <a:pt x="293" y="5266"/>
                    <a:pt x="302" y="5270"/>
                    <a:pt x="313" y="5272"/>
                  </a:cubicBezTo>
                  <a:lnTo>
                    <a:pt x="321" y="5272"/>
                  </a:lnTo>
                  <a:cubicBezTo>
                    <a:pt x="325" y="5272"/>
                    <a:pt x="332" y="5277"/>
                    <a:pt x="334" y="5277"/>
                  </a:cubicBezTo>
                  <a:cubicBezTo>
                    <a:pt x="353" y="5279"/>
                    <a:pt x="370" y="5283"/>
                    <a:pt x="385" y="5283"/>
                  </a:cubicBezTo>
                  <a:cubicBezTo>
                    <a:pt x="402" y="5289"/>
                    <a:pt x="417" y="5289"/>
                    <a:pt x="436" y="5292"/>
                  </a:cubicBezTo>
                  <a:lnTo>
                    <a:pt x="539" y="5292"/>
                  </a:lnTo>
                  <a:cubicBezTo>
                    <a:pt x="556" y="5292"/>
                    <a:pt x="575" y="5292"/>
                    <a:pt x="592" y="5289"/>
                  </a:cubicBezTo>
                  <a:cubicBezTo>
                    <a:pt x="614" y="5289"/>
                    <a:pt x="637" y="5283"/>
                    <a:pt x="658" y="5283"/>
                  </a:cubicBezTo>
                  <a:cubicBezTo>
                    <a:pt x="665" y="5281"/>
                    <a:pt x="675" y="5277"/>
                    <a:pt x="684" y="5274"/>
                  </a:cubicBezTo>
                  <a:cubicBezTo>
                    <a:pt x="693" y="5274"/>
                    <a:pt x="699" y="5270"/>
                    <a:pt x="710" y="5268"/>
                  </a:cubicBezTo>
                  <a:cubicBezTo>
                    <a:pt x="725" y="5264"/>
                    <a:pt x="742" y="5262"/>
                    <a:pt x="750" y="5257"/>
                  </a:cubicBezTo>
                  <a:cubicBezTo>
                    <a:pt x="793" y="5245"/>
                    <a:pt x="829" y="5228"/>
                    <a:pt x="865" y="5208"/>
                  </a:cubicBezTo>
                  <a:cubicBezTo>
                    <a:pt x="865" y="5208"/>
                    <a:pt x="868" y="5206"/>
                    <a:pt x="872" y="5206"/>
                  </a:cubicBezTo>
                  <a:cubicBezTo>
                    <a:pt x="880" y="5200"/>
                    <a:pt x="887" y="5193"/>
                    <a:pt x="897" y="5183"/>
                  </a:cubicBezTo>
                  <a:cubicBezTo>
                    <a:pt x="910" y="5176"/>
                    <a:pt x="923" y="5166"/>
                    <a:pt x="932" y="5159"/>
                  </a:cubicBezTo>
                  <a:cubicBezTo>
                    <a:pt x="932" y="5157"/>
                    <a:pt x="932" y="5157"/>
                    <a:pt x="936" y="5157"/>
                  </a:cubicBezTo>
                  <a:cubicBezTo>
                    <a:pt x="944" y="5146"/>
                    <a:pt x="957" y="5134"/>
                    <a:pt x="964" y="5125"/>
                  </a:cubicBezTo>
                  <a:cubicBezTo>
                    <a:pt x="966" y="5125"/>
                    <a:pt x="968" y="5119"/>
                    <a:pt x="968" y="5114"/>
                  </a:cubicBezTo>
                  <a:cubicBezTo>
                    <a:pt x="972" y="5112"/>
                    <a:pt x="974" y="5110"/>
                    <a:pt x="976" y="5108"/>
                  </a:cubicBezTo>
                  <a:cubicBezTo>
                    <a:pt x="979" y="5102"/>
                    <a:pt x="983" y="5099"/>
                    <a:pt x="985" y="5095"/>
                  </a:cubicBezTo>
                  <a:cubicBezTo>
                    <a:pt x="991" y="5082"/>
                    <a:pt x="996" y="5076"/>
                    <a:pt x="998" y="5063"/>
                  </a:cubicBezTo>
                  <a:lnTo>
                    <a:pt x="998" y="5059"/>
                  </a:lnTo>
                  <a:cubicBezTo>
                    <a:pt x="1002" y="5059"/>
                    <a:pt x="1002" y="5057"/>
                    <a:pt x="1002" y="5057"/>
                  </a:cubicBezTo>
                  <a:cubicBezTo>
                    <a:pt x="1004" y="5046"/>
                    <a:pt x="1008" y="5044"/>
                    <a:pt x="1008" y="5038"/>
                  </a:cubicBezTo>
                  <a:cubicBezTo>
                    <a:pt x="1008" y="5027"/>
                    <a:pt x="1011" y="5018"/>
                    <a:pt x="1011" y="5008"/>
                  </a:cubicBezTo>
                  <a:lnTo>
                    <a:pt x="1023" y="6"/>
                  </a:lnTo>
                  <a:lnTo>
                    <a:pt x="1023" y="2"/>
                  </a:lnTo>
                  <a:cubicBezTo>
                    <a:pt x="1023" y="19"/>
                    <a:pt x="1021" y="38"/>
                    <a:pt x="1017" y="56"/>
                  </a:cubicBezTo>
                  <a:lnTo>
                    <a:pt x="1017" y="53"/>
                  </a:lnTo>
                  <a:cubicBezTo>
                    <a:pt x="1015" y="56"/>
                    <a:pt x="1015" y="58"/>
                    <a:pt x="1015" y="60"/>
                  </a:cubicBezTo>
                  <a:cubicBezTo>
                    <a:pt x="1008" y="77"/>
                    <a:pt x="1002" y="90"/>
                    <a:pt x="991" y="105"/>
                  </a:cubicBezTo>
                  <a:cubicBezTo>
                    <a:pt x="989" y="109"/>
                    <a:pt x="985" y="111"/>
                    <a:pt x="985" y="115"/>
                  </a:cubicBezTo>
                  <a:cubicBezTo>
                    <a:pt x="974" y="128"/>
                    <a:pt x="959" y="145"/>
                    <a:pt x="944" y="158"/>
                  </a:cubicBezTo>
                  <a:cubicBezTo>
                    <a:pt x="936" y="167"/>
                    <a:pt x="923" y="177"/>
                    <a:pt x="912" y="184"/>
                  </a:cubicBezTo>
                  <a:cubicBezTo>
                    <a:pt x="902" y="190"/>
                    <a:pt x="891" y="199"/>
                    <a:pt x="878" y="205"/>
                  </a:cubicBezTo>
                  <a:cubicBezTo>
                    <a:pt x="833" y="235"/>
                    <a:pt x="780" y="254"/>
                    <a:pt x="722" y="265"/>
                  </a:cubicBezTo>
                  <a:cubicBezTo>
                    <a:pt x="716" y="267"/>
                    <a:pt x="710" y="273"/>
                    <a:pt x="699" y="273"/>
                  </a:cubicBezTo>
                  <a:cubicBezTo>
                    <a:pt x="641" y="284"/>
                    <a:pt x="586" y="295"/>
                    <a:pt x="526" y="295"/>
                  </a:cubicBezTo>
                  <a:lnTo>
                    <a:pt x="520" y="295"/>
                  </a:lnTo>
                  <a:cubicBezTo>
                    <a:pt x="456" y="295"/>
                    <a:pt x="396" y="284"/>
                    <a:pt x="336" y="273"/>
                  </a:cubicBezTo>
                  <a:cubicBezTo>
                    <a:pt x="334" y="273"/>
                    <a:pt x="332" y="273"/>
                    <a:pt x="330" y="271"/>
                  </a:cubicBezTo>
                  <a:cubicBezTo>
                    <a:pt x="268" y="258"/>
                    <a:pt x="214" y="235"/>
                    <a:pt x="163" y="209"/>
                  </a:cubicBezTo>
                  <a:cubicBezTo>
                    <a:pt x="65" y="152"/>
                    <a:pt x="14" y="77"/>
                    <a:pt x="14" y="0"/>
                  </a:cubicBezTo>
                  <a:close/>
                </a:path>
              </a:pathLst>
            </a:custGeom>
            <a:solidFill>
              <a:srgbClr val="D42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5"/>
            <p:cNvSpPr/>
            <p:nvPr/>
          </p:nvSpPr>
          <p:spPr>
            <a:xfrm flipH="1">
              <a:off x="7079205" y="1765198"/>
              <a:ext cx="19255" cy="10172"/>
            </a:xfrm>
            <a:custGeom>
              <a:avLst/>
              <a:gdLst/>
              <a:ahLst/>
              <a:cxnLst/>
              <a:rect l="l" t="t" r="r" b="b"/>
              <a:pathLst>
                <a:path w="1113" h="588" extrusionOk="0">
                  <a:moveTo>
                    <a:pt x="556" y="0"/>
                  </a:moveTo>
                  <a:cubicBezTo>
                    <a:pt x="427" y="0"/>
                    <a:pt x="298" y="28"/>
                    <a:pt x="201" y="85"/>
                  </a:cubicBezTo>
                  <a:cubicBezTo>
                    <a:pt x="1" y="202"/>
                    <a:pt x="5" y="386"/>
                    <a:pt x="201" y="503"/>
                  </a:cubicBezTo>
                  <a:cubicBezTo>
                    <a:pt x="301" y="559"/>
                    <a:pt x="428" y="588"/>
                    <a:pt x="556" y="588"/>
                  </a:cubicBezTo>
                  <a:cubicBezTo>
                    <a:pt x="686" y="588"/>
                    <a:pt x="816" y="558"/>
                    <a:pt x="916" y="499"/>
                  </a:cubicBezTo>
                  <a:cubicBezTo>
                    <a:pt x="1113" y="386"/>
                    <a:pt x="1113" y="202"/>
                    <a:pt x="912" y="85"/>
                  </a:cubicBezTo>
                  <a:cubicBezTo>
                    <a:pt x="814" y="28"/>
                    <a:pt x="685" y="0"/>
                    <a:pt x="556" y="0"/>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5"/>
            <p:cNvSpPr/>
            <p:nvPr/>
          </p:nvSpPr>
          <p:spPr>
            <a:xfrm flipH="1">
              <a:off x="6905392" y="2331185"/>
              <a:ext cx="17300" cy="94683"/>
            </a:xfrm>
            <a:custGeom>
              <a:avLst/>
              <a:gdLst/>
              <a:ahLst/>
              <a:cxnLst/>
              <a:rect l="l" t="t" r="r" b="b"/>
              <a:pathLst>
                <a:path w="1000" h="5473" extrusionOk="0">
                  <a:moveTo>
                    <a:pt x="966" y="401"/>
                  </a:moveTo>
                  <a:lnTo>
                    <a:pt x="966" y="401"/>
                  </a:lnTo>
                  <a:cubicBezTo>
                    <a:pt x="955" y="414"/>
                    <a:pt x="942" y="426"/>
                    <a:pt x="929" y="439"/>
                  </a:cubicBezTo>
                  <a:cubicBezTo>
                    <a:pt x="942" y="426"/>
                    <a:pt x="955" y="409"/>
                    <a:pt x="966" y="401"/>
                  </a:cubicBezTo>
                  <a:close/>
                  <a:moveTo>
                    <a:pt x="891" y="465"/>
                  </a:moveTo>
                  <a:lnTo>
                    <a:pt x="891" y="467"/>
                  </a:lnTo>
                  <a:cubicBezTo>
                    <a:pt x="878" y="473"/>
                    <a:pt x="872" y="484"/>
                    <a:pt x="859" y="491"/>
                  </a:cubicBezTo>
                  <a:cubicBezTo>
                    <a:pt x="872" y="480"/>
                    <a:pt x="883" y="473"/>
                    <a:pt x="891" y="465"/>
                  </a:cubicBezTo>
                  <a:close/>
                  <a:moveTo>
                    <a:pt x="508" y="0"/>
                  </a:moveTo>
                  <a:cubicBezTo>
                    <a:pt x="381" y="0"/>
                    <a:pt x="254" y="28"/>
                    <a:pt x="157" y="85"/>
                  </a:cubicBezTo>
                  <a:cubicBezTo>
                    <a:pt x="63" y="140"/>
                    <a:pt x="14" y="215"/>
                    <a:pt x="14" y="286"/>
                  </a:cubicBezTo>
                  <a:lnTo>
                    <a:pt x="1" y="5184"/>
                  </a:lnTo>
                  <a:cubicBezTo>
                    <a:pt x="1" y="5259"/>
                    <a:pt x="50" y="5334"/>
                    <a:pt x="146" y="5389"/>
                  </a:cubicBezTo>
                  <a:cubicBezTo>
                    <a:pt x="170" y="5402"/>
                    <a:pt x="193" y="5415"/>
                    <a:pt x="219" y="5421"/>
                  </a:cubicBezTo>
                  <a:cubicBezTo>
                    <a:pt x="221" y="5421"/>
                    <a:pt x="221" y="5423"/>
                    <a:pt x="225" y="5423"/>
                  </a:cubicBezTo>
                  <a:cubicBezTo>
                    <a:pt x="225" y="5423"/>
                    <a:pt x="231" y="5423"/>
                    <a:pt x="231" y="5428"/>
                  </a:cubicBezTo>
                  <a:cubicBezTo>
                    <a:pt x="246" y="5434"/>
                    <a:pt x="261" y="5436"/>
                    <a:pt x="278" y="5443"/>
                  </a:cubicBezTo>
                  <a:cubicBezTo>
                    <a:pt x="285" y="5443"/>
                    <a:pt x="293" y="5449"/>
                    <a:pt x="302" y="5449"/>
                  </a:cubicBezTo>
                  <a:cubicBezTo>
                    <a:pt x="308" y="5449"/>
                    <a:pt x="313" y="5453"/>
                    <a:pt x="315" y="5453"/>
                  </a:cubicBezTo>
                  <a:cubicBezTo>
                    <a:pt x="319" y="5453"/>
                    <a:pt x="325" y="5455"/>
                    <a:pt x="328" y="5455"/>
                  </a:cubicBezTo>
                  <a:cubicBezTo>
                    <a:pt x="345" y="5460"/>
                    <a:pt x="360" y="5462"/>
                    <a:pt x="379" y="5466"/>
                  </a:cubicBezTo>
                  <a:lnTo>
                    <a:pt x="396" y="5466"/>
                  </a:lnTo>
                  <a:cubicBezTo>
                    <a:pt x="398" y="5468"/>
                    <a:pt x="404" y="5468"/>
                    <a:pt x="407" y="5468"/>
                  </a:cubicBezTo>
                  <a:lnTo>
                    <a:pt x="426" y="5468"/>
                  </a:lnTo>
                  <a:cubicBezTo>
                    <a:pt x="443" y="5473"/>
                    <a:pt x="458" y="5473"/>
                    <a:pt x="473" y="5473"/>
                  </a:cubicBezTo>
                  <a:lnTo>
                    <a:pt x="526" y="5473"/>
                  </a:lnTo>
                  <a:cubicBezTo>
                    <a:pt x="545" y="5473"/>
                    <a:pt x="564" y="5468"/>
                    <a:pt x="582" y="5468"/>
                  </a:cubicBezTo>
                  <a:lnTo>
                    <a:pt x="586" y="5468"/>
                  </a:lnTo>
                  <a:cubicBezTo>
                    <a:pt x="592" y="5468"/>
                    <a:pt x="599" y="5466"/>
                    <a:pt x="605" y="5466"/>
                  </a:cubicBezTo>
                  <a:cubicBezTo>
                    <a:pt x="618" y="5466"/>
                    <a:pt x="628" y="5462"/>
                    <a:pt x="641" y="5460"/>
                  </a:cubicBezTo>
                  <a:cubicBezTo>
                    <a:pt x="648" y="5460"/>
                    <a:pt x="654" y="5455"/>
                    <a:pt x="658" y="5455"/>
                  </a:cubicBezTo>
                  <a:cubicBezTo>
                    <a:pt x="678" y="5453"/>
                    <a:pt x="693" y="5451"/>
                    <a:pt x="712" y="5443"/>
                  </a:cubicBezTo>
                  <a:cubicBezTo>
                    <a:pt x="722" y="5441"/>
                    <a:pt x="729" y="5441"/>
                    <a:pt x="739" y="5436"/>
                  </a:cubicBezTo>
                  <a:cubicBezTo>
                    <a:pt x="742" y="5436"/>
                    <a:pt x="744" y="5434"/>
                    <a:pt x="748" y="5430"/>
                  </a:cubicBezTo>
                  <a:cubicBezTo>
                    <a:pt x="780" y="5421"/>
                    <a:pt x="816" y="5404"/>
                    <a:pt x="846" y="5389"/>
                  </a:cubicBezTo>
                  <a:cubicBezTo>
                    <a:pt x="846" y="5389"/>
                    <a:pt x="848" y="5385"/>
                    <a:pt x="853" y="5385"/>
                  </a:cubicBezTo>
                  <a:cubicBezTo>
                    <a:pt x="861" y="5379"/>
                    <a:pt x="868" y="5372"/>
                    <a:pt x="878" y="5366"/>
                  </a:cubicBezTo>
                  <a:cubicBezTo>
                    <a:pt x="887" y="5359"/>
                    <a:pt x="900" y="5349"/>
                    <a:pt x="910" y="5342"/>
                  </a:cubicBezTo>
                  <a:cubicBezTo>
                    <a:pt x="915" y="5342"/>
                    <a:pt x="915" y="5340"/>
                    <a:pt x="917" y="5340"/>
                  </a:cubicBezTo>
                  <a:cubicBezTo>
                    <a:pt x="927" y="5327"/>
                    <a:pt x="938" y="5317"/>
                    <a:pt x="944" y="5308"/>
                  </a:cubicBezTo>
                  <a:cubicBezTo>
                    <a:pt x="947" y="5304"/>
                    <a:pt x="947" y="5302"/>
                    <a:pt x="951" y="5298"/>
                  </a:cubicBezTo>
                  <a:cubicBezTo>
                    <a:pt x="951" y="5295"/>
                    <a:pt x="953" y="5295"/>
                    <a:pt x="955" y="5291"/>
                  </a:cubicBezTo>
                  <a:cubicBezTo>
                    <a:pt x="955" y="5285"/>
                    <a:pt x="964" y="5283"/>
                    <a:pt x="964" y="5276"/>
                  </a:cubicBezTo>
                  <a:cubicBezTo>
                    <a:pt x="968" y="5266"/>
                    <a:pt x="974" y="5259"/>
                    <a:pt x="979" y="5246"/>
                  </a:cubicBezTo>
                  <a:lnTo>
                    <a:pt x="979" y="5244"/>
                  </a:lnTo>
                  <a:cubicBezTo>
                    <a:pt x="979" y="5244"/>
                    <a:pt x="979" y="5240"/>
                    <a:pt x="981" y="5240"/>
                  </a:cubicBezTo>
                  <a:cubicBezTo>
                    <a:pt x="981" y="5233"/>
                    <a:pt x="985" y="5227"/>
                    <a:pt x="985" y="5221"/>
                  </a:cubicBezTo>
                  <a:cubicBezTo>
                    <a:pt x="987" y="5210"/>
                    <a:pt x="987" y="5201"/>
                    <a:pt x="987" y="5191"/>
                  </a:cubicBezTo>
                  <a:lnTo>
                    <a:pt x="1000" y="294"/>
                  </a:lnTo>
                  <a:lnTo>
                    <a:pt x="1000" y="288"/>
                  </a:lnTo>
                  <a:cubicBezTo>
                    <a:pt x="1000" y="288"/>
                    <a:pt x="1000" y="288"/>
                    <a:pt x="1000" y="289"/>
                  </a:cubicBezTo>
                  <a:lnTo>
                    <a:pt x="1000" y="289"/>
                  </a:lnTo>
                  <a:cubicBezTo>
                    <a:pt x="1000" y="215"/>
                    <a:pt x="954" y="140"/>
                    <a:pt x="859" y="85"/>
                  </a:cubicBezTo>
                  <a:cubicBezTo>
                    <a:pt x="762" y="28"/>
                    <a:pt x="635" y="0"/>
                    <a:pt x="508" y="0"/>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5"/>
            <p:cNvSpPr/>
            <p:nvPr/>
          </p:nvSpPr>
          <p:spPr>
            <a:xfrm flipH="1">
              <a:off x="6876362" y="2256276"/>
              <a:ext cx="75376" cy="120667"/>
            </a:xfrm>
            <a:custGeom>
              <a:avLst/>
              <a:gdLst/>
              <a:ahLst/>
              <a:cxnLst/>
              <a:rect l="l" t="t" r="r" b="b"/>
              <a:pathLst>
                <a:path w="4357" h="6975" extrusionOk="0">
                  <a:moveTo>
                    <a:pt x="4357" y="16"/>
                  </a:moveTo>
                  <a:lnTo>
                    <a:pt x="4357" y="32"/>
                  </a:lnTo>
                  <a:lnTo>
                    <a:pt x="4357" y="32"/>
                  </a:lnTo>
                  <a:cubicBezTo>
                    <a:pt x="4357" y="27"/>
                    <a:pt x="4357" y="21"/>
                    <a:pt x="4357" y="16"/>
                  </a:cubicBezTo>
                  <a:close/>
                  <a:moveTo>
                    <a:pt x="17" y="1"/>
                  </a:moveTo>
                  <a:lnTo>
                    <a:pt x="0" y="5715"/>
                  </a:lnTo>
                  <a:cubicBezTo>
                    <a:pt x="0" y="6037"/>
                    <a:pt x="214" y="6362"/>
                    <a:pt x="643" y="6605"/>
                  </a:cubicBezTo>
                  <a:cubicBezTo>
                    <a:pt x="743" y="6663"/>
                    <a:pt x="845" y="6714"/>
                    <a:pt x="956" y="6761"/>
                  </a:cubicBezTo>
                  <a:cubicBezTo>
                    <a:pt x="958" y="6761"/>
                    <a:pt x="965" y="6761"/>
                    <a:pt x="969" y="6763"/>
                  </a:cubicBezTo>
                  <a:cubicBezTo>
                    <a:pt x="990" y="6769"/>
                    <a:pt x="1010" y="6780"/>
                    <a:pt x="1031" y="6782"/>
                  </a:cubicBezTo>
                  <a:cubicBezTo>
                    <a:pt x="1093" y="6806"/>
                    <a:pt x="1153" y="6829"/>
                    <a:pt x="1217" y="6848"/>
                  </a:cubicBezTo>
                  <a:cubicBezTo>
                    <a:pt x="1257" y="6855"/>
                    <a:pt x="1291" y="6863"/>
                    <a:pt x="1326" y="6874"/>
                  </a:cubicBezTo>
                  <a:cubicBezTo>
                    <a:pt x="1347" y="6876"/>
                    <a:pt x="1370" y="6887"/>
                    <a:pt x="1392" y="6889"/>
                  </a:cubicBezTo>
                  <a:cubicBezTo>
                    <a:pt x="1409" y="6893"/>
                    <a:pt x="1428" y="6900"/>
                    <a:pt x="1445" y="6902"/>
                  </a:cubicBezTo>
                  <a:cubicBezTo>
                    <a:pt x="1516" y="6919"/>
                    <a:pt x="1590" y="6927"/>
                    <a:pt x="1661" y="6942"/>
                  </a:cubicBezTo>
                  <a:cubicBezTo>
                    <a:pt x="1686" y="6944"/>
                    <a:pt x="1714" y="6944"/>
                    <a:pt x="1740" y="6949"/>
                  </a:cubicBezTo>
                  <a:cubicBezTo>
                    <a:pt x="1759" y="6951"/>
                    <a:pt x="1778" y="6955"/>
                    <a:pt x="1795" y="6955"/>
                  </a:cubicBezTo>
                  <a:cubicBezTo>
                    <a:pt x="1821" y="6957"/>
                    <a:pt x="1846" y="6961"/>
                    <a:pt x="1872" y="6964"/>
                  </a:cubicBezTo>
                  <a:cubicBezTo>
                    <a:pt x="1945" y="6970"/>
                    <a:pt x="2015" y="6974"/>
                    <a:pt x="2088" y="6974"/>
                  </a:cubicBezTo>
                  <a:lnTo>
                    <a:pt x="2310" y="6974"/>
                  </a:lnTo>
                  <a:cubicBezTo>
                    <a:pt x="2391" y="6970"/>
                    <a:pt x="2470" y="6968"/>
                    <a:pt x="2551" y="6957"/>
                  </a:cubicBezTo>
                  <a:cubicBezTo>
                    <a:pt x="2557" y="6957"/>
                    <a:pt x="2568" y="6955"/>
                    <a:pt x="2579" y="6955"/>
                  </a:cubicBezTo>
                  <a:cubicBezTo>
                    <a:pt x="2598" y="6951"/>
                    <a:pt x="2621" y="6949"/>
                    <a:pt x="2645" y="6944"/>
                  </a:cubicBezTo>
                  <a:cubicBezTo>
                    <a:pt x="2705" y="6938"/>
                    <a:pt x="2769" y="6932"/>
                    <a:pt x="2828" y="6919"/>
                  </a:cubicBezTo>
                  <a:cubicBezTo>
                    <a:pt x="2852" y="6915"/>
                    <a:pt x="2877" y="6906"/>
                    <a:pt x="2905" y="6900"/>
                  </a:cubicBezTo>
                  <a:cubicBezTo>
                    <a:pt x="2980" y="6887"/>
                    <a:pt x="3050" y="6865"/>
                    <a:pt x="3123" y="6846"/>
                  </a:cubicBezTo>
                  <a:cubicBezTo>
                    <a:pt x="3159" y="6833"/>
                    <a:pt x="3202" y="6827"/>
                    <a:pt x="3238" y="6818"/>
                  </a:cubicBezTo>
                  <a:cubicBezTo>
                    <a:pt x="3270" y="6806"/>
                    <a:pt x="3298" y="6795"/>
                    <a:pt x="3328" y="6782"/>
                  </a:cubicBezTo>
                  <a:cubicBezTo>
                    <a:pt x="3353" y="6774"/>
                    <a:pt x="3383" y="6763"/>
                    <a:pt x="3413" y="6750"/>
                  </a:cubicBezTo>
                  <a:cubicBezTo>
                    <a:pt x="3516" y="6707"/>
                    <a:pt x="3620" y="6663"/>
                    <a:pt x="3714" y="6605"/>
                  </a:cubicBezTo>
                  <a:cubicBezTo>
                    <a:pt x="3723" y="6605"/>
                    <a:pt x="3729" y="6599"/>
                    <a:pt x="3740" y="6592"/>
                  </a:cubicBezTo>
                  <a:cubicBezTo>
                    <a:pt x="3759" y="6582"/>
                    <a:pt x="3774" y="6569"/>
                    <a:pt x="3793" y="6556"/>
                  </a:cubicBezTo>
                  <a:cubicBezTo>
                    <a:pt x="3823" y="6539"/>
                    <a:pt x="3851" y="6520"/>
                    <a:pt x="3876" y="6500"/>
                  </a:cubicBezTo>
                  <a:cubicBezTo>
                    <a:pt x="3896" y="6488"/>
                    <a:pt x="3915" y="6473"/>
                    <a:pt x="3934" y="6456"/>
                  </a:cubicBezTo>
                  <a:cubicBezTo>
                    <a:pt x="3957" y="6439"/>
                    <a:pt x="3981" y="6419"/>
                    <a:pt x="4004" y="6400"/>
                  </a:cubicBezTo>
                  <a:cubicBezTo>
                    <a:pt x="4004" y="6394"/>
                    <a:pt x="4011" y="6394"/>
                    <a:pt x="4015" y="6392"/>
                  </a:cubicBezTo>
                  <a:cubicBezTo>
                    <a:pt x="4024" y="6381"/>
                    <a:pt x="4028" y="6370"/>
                    <a:pt x="4036" y="6366"/>
                  </a:cubicBezTo>
                  <a:cubicBezTo>
                    <a:pt x="4071" y="6332"/>
                    <a:pt x="4103" y="6300"/>
                    <a:pt x="4130" y="6268"/>
                  </a:cubicBezTo>
                  <a:cubicBezTo>
                    <a:pt x="4137" y="6259"/>
                    <a:pt x="4145" y="6251"/>
                    <a:pt x="4150" y="6242"/>
                  </a:cubicBezTo>
                  <a:cubicBezTo>
                    <a:pt x="4156" y="6238"/>
                    <a:pt x="4158" y="6229"/>
                    <a:pt x="4165" y="6223"/>
                  </a:cubicBezTo>
                  <a:cubicBezTo>
                    <a:pt x="4184" y="6197"/>
                    <a:pt x="4199" y="6172"/>
                    <a:pt x="4216" y="6144"/>
                  </a:cubicBezTo>
                  <a:cubicBezTo>
                    <a:pt x="4222" y="6138"/>
                    <a:pt x="4231" y="6125"/>
                    <a:pt x="4237" y="6116"/>
                  </a:cubicBezTo>
                  <a:cubicBezTo>
                    <a:pt x="4241" y="6110"/>
                    <a:pt x="4244" y="6103"/>
                    <a:pt x="4244" y="6099"/>
                  </a:cubicBezTo>
                  <a:cubicBezTo>
                    <a:pt x="4256" y="6078"/>
                    <a:pt x="4267" y="6054"/>
                    <a:pt x="4276" y="6029"/>
                  </a:cubicBezTo>
                  <a:cubicBezTo>
                    <a:pt x="4284" y="6018"/>
                    <a:pt x="4288" y="6003"/>
                    <a:pt x="4295" y="5990"/>
                  </a:cubicBezTo>
                  <a:cubicBezTo>
                    <a:pt x="4295" y="5986"/>
                    <a:pt x="4299" y="5984"/>
                    <a:pt x="4299" y="5977"/>
                  </a:cubicBezTo>
                  <a:cubicBezTo>
                    <a:pt x="4308" y="5956"/>
                    <a:pt x="4312" y="5930"/>
                    <a:pt x="4318" y="5911"/>
                  </a:cubicBezTo>
                  <a:cubicBezTo>
                    <a:pt x="4323" y="5896"/>
                    <a:pt x="4325" y="5884"/>
                    <a:pt x="4331" y="5871"/>
                  </a:cubicBezTo>
                  <a:lnTo>
                    <a:pt x="4331" y="5858"/>
                  </a:lnTo>
                  <a:cubicBezTo>
                    <a:pt x="4335" y="5834"/>
                    <a:pt x="4335" y="5815"/>
                    <a:pt x="4337" y="5790"/>
                  </a:cubicBezTo>
                  <a:cubicBezTo>
                    <a:pt x="4342" y="5773"/>
                    <a:pt x="4342" y="5760"/>
                    <a:pt x="4344" y="5743"/>
                  </a:cubicBezTo>
                  <a:lnTo>
                    <a:pt x="4344" y="5723"/>
                  </a:lnTo>
                  <a:lnTo>
                    <a:pt x="4357" y="32"/>
                  </a:lnTo>
                  <a:lnTo>
                    <a:pt x="4357" y="32"/>
                  </a:lnTo>
                  <a:cubicBezTo>
                    <a:pt x="4357" y="48"/>
                    <a:pt x="4356" y="64"/>
                    <a:pt x="4355" y="82"/>
                  </a:cubicBezTo>
                  <a:cubicBezTo>
                    <a:pt x="4352" y="101"/>
                    <a:pt x="4352" y="122"/>
                    <a:pt x="4346" y="146"/>
                  </a:cubicBezTo>
                  <a:cubicBezTo>
                    <a:pt x="4346" y="165"/>
                    <a:pt x="4340" y="182"/>
                    <a:pt x="4331" y="197"/>
                  </a:cubicBezTo>
                  <a:cubicBezTo>
                    <a:pt x="4325" y="221"/>
                    <a:pt x="4323" y="246"/>
                    <a:pt x="4318" y="265"/>
                  </a:cubicBezTo>
                  <a:cubicBezTo>
                    <a:pt x="4308" y="285"/>
                    <a:pt x="4299" y="302"/>
                    <a:pt x="4293" y="321"/>
                  </a:cubicBezTo>
                  <a:cubicBezTo>
                    <a:pt x="4284" y="344"/>
                    <a:pt x="4273" y="364"/>
                    <a:pt x="4265" y="385"/>
                  </a:cubicBezTo>
                  <a:cubicBezTo>
                    <a:pt x="4254" y="404"/>
                    <a:pt x="4241" y="421"/>
                    <a:pt x="4233" y="438"/>
                  </a:cubicBezTo>
                  <a:cubicBezTo>
                    <a:pt x="4216" y="464"/>
                    <a:pt x="4199" y="490"/>
                    <a:pt x="4179" y="513"/>
                  </a:cubicBezTo>
                  <a:cubicBezTo>
                    <a:pt x="4171" y="528"/>
                    <a:pt x="4158" y="541"/>
                    <a:pt x="4145" y="558"/>
                  </a:cubicBezTo>
                  <a:cubicBezTo>
                    <a:pt x="4118" y="590"/>
                    <a:pt x="4086" y="622"/>
                    <a:pt x="4054" y="654"/>
                  </a:cubicBezTo>
                  <a:cubicBezTo>
                    <a:pt x="4045" y="667"/>
                    <a:pt x="4032" y="680"/>
                    <a:pt x="4015" y="690"/>
                  </a:cubicBezTo>
                  <a:cubicBezTo>
                    <a:pt x="3996" y="707"/>
                    <a:pt x="3975" y="726"/>
                    <a:pt x="3953" y="741"/>
                  </a:cubicBezTo>
                  <a:cubicBezTo>
                    <a:pt x="3934" y="759"/>
                    <a:pt x="3915" y="778"/>
                    <a:pt x="3891" y="795"/>
                  </a:cubicBezTo>
                  <a:cubicBezTo>
                    <a:pt x="3866" y="810"/>
                    <a:pt x="3840" y="827"/>
                    <a:pt x="3817" y="842"/>
                  </a:cubicBezTo>
                  <a:cubicBezTo>
                    <a:pt x="3787" y="861"/>
                    <a:pt x="3763" y="880"/>
                    <a:pt x="3731" y="897"/>
                  </a:cubicBezTo>
                  <a:cubicBezTo>
                    <a:pt x="3635" y="953"/>
                    <a:pt x="3533" y="998"/>
                    <a:pt x="3426" y="1040"/>
                  </a:cubicBezTo>
                  <a:cubicBezTo>
                    <a:pt x="3400" y="1053"/>
                    <a:pt x="3370" y="1062"/>
                    <a:pt x="3341" y="1072"/>
                  </a:cubicBezTo>
                  <a:cubicBezTo>
                    <a:pt x="3240" y="1111"/>
                    <a:pt x="3136" y="1143"/>
                    <a:pt x="3025" y="1173"/>
                  </a:cubicBezTo>
                  <a:cubicBezTo>
                    <a:pt x="3012" y="1173"/>
                    <a:pt x="2999" y="1175"/>
                    <a:pt x="2986" y="1179"/>
                  </a:cubicBezTo>
                  <a:cubicBezTo>
                    <a:pt x="2880" y="1205"/>
                    <a:pt x="2769" y="1222"/>
                    <a:pt x="2655" y="1235"/>
                  </a:cubicBezTo>
                  <a:cubicBezTo>
                    <a:pt x="2636" y="1241"/>
                    <a:pt x="2617" y="1241"/>
                    <a:pt x="2598" y="1243"/>
                  </a:cubicBezTo>
                  <a:cubicBezTo>
                    <a:pt x="2470" y="1260"/>
                    <a:pt x="2350" y="1262"/>
                    <a:pt x="2229" y="1262"/>
                  </a:cubicBezTo>
                  <a:lnTo>
                    <a:pt x="2169" y="1262"/>
                  </a:lnTo>
                  <a:cubicBezTo>
                    <a:pt x="2049" y="1262"/>
                    <a:pt x="1930" y="1260"/>
                    <a:pt x="1806" y="1243"/>
                  </a:cubicBezTo>
                  <a:cubicBezTo>
                    <a:pt x="1793" y="1241"/>
                    <a:pt x="1774" y="1241"/>
                    <a:pt x="1759" y="1241"/>
                  </a:cubicBezTo>
                  <a:cubicBezTo>
                    <a:pt x="1635" y="1224"/>
                    <a:pt x="1522" y="1205"/>
                    <a:pt x="1409" y="1179"/>
                  </a:cubicBezTo>
                  <a:cubicBezTo>
                    <a:pt x="1385" y="1177"/>
                    <a:pt x="1364" y="1166"/>
                    <a:pt x="1345" y="1162"/>
                  </a:cubicBezTo>
                  <a:cubicBezTo>
                    <a:pt x="1240" y="1141"/>
                    <a:pt x="1138" y="1109"/>
                    <a:pt x="1040" y="1072"/>
                  </a:cubicBezTo>
                  <a:cubicBezTo>
                    <a:pt x="1023" y="1066"/>
                    <a:pt x="1003" y="1062"/>
                    <a:pt x="990" y="1053"/>
                  </a:cubicBezTo>
                  <a:cubicBezTo>
                    <a:pt x="875" y="1010"/>
                    <a:pt x="760" y="955"/>
                    <a:pt x="657" y="897"/>
                  </a:cubicBezTo>
                  <a:cubicBezTo>
                    <a:pt x="233" y="648"/>
                    <a:pt x="17" y="325"/>
                    <a:pt x="17" y="1"/>
                  </a:cubicBezTo>
                  <a:close/>
                </a:path>
              </a:pathLst>
            </a:custGeom>
            <a:solidFill>
              <a:srgbClr val="D42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5"/>
            <p:cNvSpPr/>
            <p:nvPr/>
          </p:nvSpPr>
          <p:spPr>
            <a:xfrm flipH="1">
              <a:off x="6872591" y="2234651"/>
              <a:ext cx="82556" cy="43527"/>
            </a:xfrm>
            <a:custGeom>
              <a:avLst/>
              <a:gdLst/>
              <a:ahLst/>
              <a:cxnLst/>
              <a:rect l="l" t="t" r="r" b="b"/>
              <a:pathLst>
                <a:path w="4772" h="2516" extrusionOk="0">
                  <a:moveTo>
                    <a:pt x="2380" y="1"/>
                  </a:moveTo>
                  <a:cubicBezTo>
                    <a:pt x="1824" y="1"/>
                    <a:pt x="1268" y="123"/>
                    <a:pt x="846" y="369"/>
                  </a:cubicBezTo>
                  <a:cubicBezTo>
                    <a:pt x="1" y="858"/>
                    <a:pt x="3" y="1658"/>
                    <a:pt x="854" y="2147"/>
                  </a:cubicBezTo>
                  <a:cubicBezTo>
                    <a:pt x="1280" y="2393"/>
                    <a:pt x="1837" y="2515"/>
                    <a:pt x="2394" y="2515"/>
                  </a:cubicBezTo>
                  <a:cubicBezTo>
                    <a:pt x="2950" y="2515"/>
                    <a:pt x="3505" y="2393"/>
                    <a:pt x="3926" y="2147"/>
                  </a:cubicBezTo>
                  <a:cubicBezTo>
                    <a:pt x="4771" y="1658"/>
                    <a:pt x="4769" y="858"/>
                    <a:pt x="3918" y="367"/>
                  </a:cubicBezTo>
                  <a:cubicBezTo>
                    <a:pt x="3492" y="123"/>
                    <a:pt x="2936" y="1"/>
                    <a:pt x="2380" y="1"/>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5"/>
            <p:cNvSpPr/>
            <p:nvPr/>
          </p:nvSpPr>
          <p:spPr>
            <a:xfrm flipH="1">
              <a:off x="6906378" y="2168167"/>
              <a:ext cx="17715" cy="91603"/>
            </a:xfrm>
            <a:custGeom>
              <a:avLst/>
              <a:gdLst/>
              <a:ahLst/>
              <a:cxnLst/>
              <a:rect l="l" t="t" r="r" b="b"/>
              <a:pathLst>
                <a:path w="1024" h="5295" extrusionOk="0">
                  <a:moveTo>
                    <a:pt x="14" y="1"/>
                  </a:moveTo>
                  <a:lnTo>
                    <a:pt x="1" y="5002"/>
                  </a:lnTo>
                  <a:cubicBezTo>
                    <a:pt x="1" y="5077"/>
                    <a:pt x="48" y="5156"/>
                    <a:pt x="148" y="5209"/>
                  </a:cubicBezTo>
                  <a:cubicBezTo>
                    <a:pt x="172" y="5222"/>
                    <a:pt x="195" y="5232"/>
                    <a:pt x="219" y="5243"/>
                  </a:cubicBezTo>
                  <a:cubicBezTo>
                    <a:pt x="242" y="5252"/>
                    <a:pt x="261" y="5258"/>
                    <a:pt x="283" y="5265"/>
                  </a:cubicBezTo>
                  <a:cubicBezTo>
                    <a:pt x="293" y="5269"/>
                    <a:pt x="302" y="5271"/>
                    <a:pt x="312" y="5271"/>
                  </a:cubicBezTo>
                  <a:cubicBezTo>
                    <a:pt x="315" y="5275"/>
                    <a:pt x="319" y="5275"/>
                    <a:pt x="319" y="5275"/>
                  </a:cubicBezTo>
                  <a:cubicBezTo>
                    <a:pt x="323" y="5275"/>
                    <a:pt x="330" y="5277"/>
                    <a:pt x="334" y="5277"/>
                  </a:cubicBezTo>
                  <a:cubicBezTo>
                    <a:pt x="349" y="5282"/>
                    <a:pt x="366" y="5284"/>
                    <a:pt x="383" y="5284"/>
                  </a:cubicBezTo>
                  <a:cubicBezTo>
                    <a:pt x="400" y="5290"/>
                    <a:pt x="415" y="5290"/>
                    <a:pt x="432" y="5290"/>
                  </a:cubicBezTo>
                  <a:cubicBezTo>
                    <a:pt x="451" y="5294"/>
                    <a:pt x="464" y="5294"/>
                    <a:pt x="483" y="5294"/>
                  </a:cubicBezTo>
                  <a:lnTo>
                    <a:pt x="534" y="5294"/>
                  </a:lnTo>
                  <a:cubicBezTo>
                    <a:pt x="554" y="5294"/>
                    <a:pt x="571" y="5290"/>
                    <a:pt x="590" y="5290"/>
                  </a:cubicBezTo>
                  <a:cubicBezTo>
                    <a:pt x="613" y="5290"/>
                    <a:pt x="637" y="5284"/>
                    <a:pt x="656" y="5284"/>
                  </a:cubicBezTo>
                  <a:cubicBezTo>
                    <a:pt x="663" y="5282"/>
                    <a:pt x="673" y="5277"/>
                    <a:pt x="682" y="5275"/>
                  </a:cubicBezTo>
                  <a:cubicBezTo>
                    <a:pt x="692" y="5275"/>
                    <a:pt x="699" y="5271"/>
                    <a:pt x="709" y="5269"/>
                  </a:cubicBezTo>
                  <a:cubicBezTo>
                    <a:pt x="724" y="5265"/>
                    <a:pt x="735" y="5262"/>
                    <a:pt x="750" y="5258"/>
                  </a:cubicBezTo>
                  <a:cubicBezTo>
                    <a:pt x="791" y="5241"/>
                    <a:pt x="831" y="5228"/>
                    <a:pt x="863" y="5209"/>
                  </a:cubicBezTo>
                  <a:lnTo>
                    <a:pt x="867" y="5207"/>
                  </a:lnTo>
                  <a:cubicBezTo>
                    <a:pt x="880" y="5200"/>
                    <a:pt x="885" y="5194"/>
                    <a:pt x="895" y="5183"/>
                  </a:cubicBezTo>
                  <a:cubicBezTo>
                    <a:pt x="908" y="5177"/>
                    <a:pt x="917" y="5168"/>
                    <a:pt x="927" y="5162"/>
                  </a:cubicBezTo>
                  <a:lnTo>
                    <a:pt x="929" y="5158"/>
                  </a:lnTo>
                  <a:cubicBezTo>
                    <a:pt x="942" y="5149"/>
                    <a:pt x="953" y="5136"/>
                    <a:pt x="964" y="5126"/>
                  </a:cubicBezTo>
                  <a:cubicBezTo>
                    <a:pt x="966" y="5124"/>
                    <a:pt x="966" y="5119"/>
                    <a:pt x="970" y="5115"/>
                  </a:cubicBezTo>
                  <a:cubicBezTo>
                    <a:pt x="970" y="5113"/>
                    <a:pt x="972" y="5113"/>
                    <a:pt x="976" y="5109"/>
                  </a:cubicBezTo>
                  <a:cubicBezTo>
                    <a:pt x="978" y="5102"/>
                    <a:pt x="983" y="5100"/>
                    <a:pt x="985" y="5096"/>
                  </a:cubicBezTo>
                  <a:cubicBezTo>
                    <a:pt x="989" y="5083"/>
                    <a:pt x="996" y="5077"/>
                    <a:pt x="998" y="5064"/>
                  </a:cubicBezTo>
                  <a:lnTo>
                    <a:pt x="998" y="5062"/>
                  </a:lnTo>
                  <a:cubicBezTo>
                    <a:pt x="1000" y="5062"/>
                    <a:pt x="1000" y="5057"/>
                    <a:pt x="1000" y="5057"/>
                  </a:cubicBezTo>
                  <a:cubicBezTo>
                    <a:pt x="1000" y="5049"/>
                    <a:pt x="1004" y="5043"/>
                    <a:pt x="1004" y="5038"/>
                  </a:cubicBezTo>
                  <a:cubicBezTo>
                    <a:pt x="1008" y="5025"/>
                    <a:pt x="1008" y="5019"/>
                    <a:pt x="1010" y="5010"/>
                  </a:cubicBezTo>
                  <a:lnTo>
                    <a:pt x="1023" y="7"/>
                  </a:lnTo>
                  <a:lnTo>
                    <a:pt x="1023" y="5"/>
                  </a:lnTo>
                  <a:cubicBezTo>
                    <a:pt x="1023" y="24"/>
                    <a:pt x="1019" y="41"/>
                    <a:pt x="1013" y="56"/>
                  </a:cubicBezTo>
                  <a:lnTo>
                    <a:pt x="1013" y="63"/>
                  </a:lnTo>
                  <a:cubicBezTo>
                    <a:pt x="1008" y="80"/>
                    <a:pt x="1000" y="93"/>
                    <a:pt x="989" y="107"/>
                  </a:cubicBezTo>
                  <a:cubicBezTo>
                    <a:pt x="989" y="112"/>
                    <a:pt x="987" y="114"/>
                    <a:pt x="987" y="118"/>
                  </a:cubicBezTo>
                  <a:cubicBezTo>
                    <a:pt x="972" y="131"/>
                    <a:pt x="959" y="146"/>
                    <a:pt x="944" y="159"/>
                  </a:cubicBezTo>
                  <a:cubicBezTo>
                    <a:pt x="934" y="169"/>
                    <a:pt x="921" y="180"/>
                    <a:pt x="908" y="186"/>
                  </a:cubicBezTo>
                  <a:cubicBezTo>
                    <a:pt x="897" y="195"/>
                    <a:pt x="889" y="201"/>
                    <a:pt x="876" y="208"/>
                  </a:cubicBezTo>
                  <a:cubicBezTo>
                    <a:pt x="833" y="238"/>
                    <a:pt x="778" y="257"/>
                    <a:pt x="720" y="270"/>
                  </a:cubicBezTo>
                  <a:cubicBezTo>
                    <a:pt x="716" y="270"/>
                    <a:pt x="705" y="276"/>
                    <a:pt x="697" y="276"/>
                  </a:cubicBezTo>
                  <a:cubicBezTo>
                    <a:pt x="643" y="287"/>
                    <a:pt x="584" y="295"/>
                    <a:pt x="522" y="295"/>
                  </a:cubicBezTo>
                  <a:lnTo>
                    <a:pt x="517" y="295"/>
                  </a:lnTo>
                  <a:cubicBezTo>
                    <a:pt x="455" y="295"/>
                    <a:pt x="389" y="287"/>
                    <a:pt x="334" y="276"/>
                  </a:cubicBezTo>
                  <a:cubicBezTo>
                    <a:pt x="332" y="276"/>
                    <a:pt x="330" y="276"/>
                    <a:pt x="323" y="272"/>
                  </a:cubicBezTo>
                  <a:cubicBezTo>
                    <a:pt x="268" y="257"/>
                    <a:pt x="208" y="238"/>
                    <a:pt x="161" y="212"/>
                  </a:cubicBezTo>
                  <a:cubicBezTo>
                    <a:pt x="63" y="152"/>
                    <a:pt x="14" y="78"/>
                    <a:pt x="14" y="1"/>
                  </a:cubicBezTo>
                  <a:close/>
                </a:path>
              </a:pathLst>
            </a:custGeom>
            <a:solidFill>
              <a:srgbClr val="D42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5"/>
            <p:cNvSpPr/>
            <p:nvPr/>
          </p:nvSpPr>
          <p:spPr>
            <a:xfrm flipH="1">
              <a:off x="6905565" y="2163115"/>
              <a:ext cx="19186" cy="10190"/>
            </a:xfrm>
            <a:custGeom>
              <a:avLst/>
              <a:gdLst/>
              <a:ahLst/>
              <a:cxnLst/>
              <a:rect l="l" t="t" r="r" b="b"/>
              <a:pathLst>
                <a:path w="1109" h="589" extrusionOk="0">
                  <a:moveTo>
                    <a:pt x="554" y="1"/>
                  </a:moveTo>
                  <a:cubicBezTo>
                    <a:pt x="425" y="1"/>
                    <a:pt x="296" y="29"/>
                    <a:pt x="199" y="86"/>
                  </a:cubicBezTo>
                  <a:cubicBezTo>
                    <a:pt x="0" y="203"/>
                    <a:pt x="5" y="391"/>
                    <a:pt x="199" y="504"/>
                  </a:cubicBezTo>
                  <a:cubicBezTo>
                    <a:pt x="297" y="560"/>
                    <a:pt x="426" y="588"/>
                    <a:pt x="554" y="588"/>
                  </a:cubicBezTo>
                  <a:cubicBezTo>
                    <a:pt x="685" y="588"/>
                    <a:pt x="816" y="559"/>
                    <a:pt x="914" y="500"/>
                  </a:cubicBezTo>
                  <a:cubicBezTo>
                    <a:pt x="1108" y="391"/>
                    <a:pt x="1108" y="203"/>
                    <a:pt x="910" y="86"/>
                  </a:cubicBezTo>
                  <a:cubicBezTo>
                    <a:pt x="813" y="29"/>
                    <a:pt x="683" y="1"/>
                    <a:pt x="554" y="1"/>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5"/>
            <p:cNvSpPr/>
            <p:nvPr/>
          </p:nvSpPr>
          <p:spPr>
            <a:xfrm flipH="1">
              <a:off x="6329803" y="3347266"/>
              <a:ext cx="199504" cy="78698"/>
            </a:xfrm>
            <a:custGeom>
              <a:avLst/>
              <a:gdLst/>
              <a:ahLst/>
              <a:cxnLst/>
              <a:rect l="l" t="t" r="r" b="b"/>
              <a:pathLst>
                <a:path w="11532" h="4549" extrusionOk="0">
                  <a:moveTo>
                    <a:pt x="7861" y="1"/>
                  </a:moveTo>
                  <a:cubicBezTo>
                    <a:pt x="7861" y="1"/>
                    <a:pt x="4187" y="850"/>
                    <a:pt x="3271" y="1089"/>
                  </a:cubicBezTo>
                  <a:cubicBezTo>
                    <a:pt x="2351" y="1328"/>
                    <a:pt x="522" y="2005"/>
                    <a:pt x="428" y="2487"/>
                  </a:cubicBezTo>
                  <a:cubicBezTo>
                    <a:pt x="346" y="2885"/>
                    <a:pt x="1" y="4549"/>
                    <a:pt x="2200" y="4549"/>
                  </a:cubicBezTo>
                  <a:cubicBezTo>
                    <a:pt x="2682" y="4549"/>
                    <a:pt x="3286" y="4469"/>
                    <a:pt x="4042" y="4278"/>
                  </a:cubicBezTo>
                  <a:cubicBezTo>
                    <a:pt x="5431" y="3927"/>
                    <a:pt x="6299" y="3824"/>
                    <a:pt x="6907" y="3824"/>
                  </a:cubicBezTo>
                  <a:cubicBezTo>
                    <a:pt x="7774" y="3824"/>
                    <a:pt x="8114" y="4034"/>
                    <a:pt x="8691" y="4034"/>
                  </a:cubicBezTo>
                  <a:cubicBezTo>
                    <a:pt x="8933" y="4034"/>
                    <a:pt x="9216" y="3997"/>
                    <a:pt x="9598" y="3892"/>
                  </a:cubicBezTo>
                  <a:cubicBezTo>
                    <a:pt x="11532" y="3358"/>
                    <a:pt x="10140" y="1128"/>
                    <a:pt x="10140" y="1128"/>
                  </a:cubicBezTo>
                  <a:lnTo>
                    <a:pt x="10102" y="413"/>
                  </a:lnTo>
                  <a:lnTo>
                    <a:pt x="78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5"/>
            <p:cNvSpPr/>
            <p:nvPr/>
          </p:nvSpPr>
          <p:spPr>
            <a:xfrm flipH="1">
              <a:off x="6458636" y="1845487"/>
              <a:ext cx="93939" cy="138487"/>
            </a:xfrm>
            <a:custGeom>
              <a:avLst/>
              <a:gdLst/>
              <a:ahLst/>
              <a:cxnLst/>
              <a:rect l="l" t="t" r="r" b="b"/>
              <a:pathLst>
                <a:path w="5430" h="8005" extrusionOk="0">
                  <a:moveTo>
                    <a:pt x="841" y="1"/>
                  </a:moveTo>
                  <a:cubicBezTo>
                    <a:pt x="1" y="1"/>
                    <a:pt x="635" y="1145"/>
                    <a:pt x="1630" y="2417"/>
                  </a:cubicBezTo>
                  <a:cubicBezTo>
                    <a:pt x="2127" y="3039"/>
                    <a:pt x="2621" y="3395"/>
                    <a:pt x="2465" y="4723"/>
                  </a:cubicBezTo>
                  <a:cubicBezTo>
                    <a:pt x="2347" y="5683"/>
                    <a:pt x="2606" y="7160"/>
                    <a:pt x="2828" y="7843"/>
                  </a:cubicBezTo>
                  <a:cubicBezTo>
                    <a:pt x="2864" y="7957"/>
                    <a:pt x="2960" y="8004"/>
                    <a:pt x="3096" y="8004"/>
                  </a:cubicBezTo>
                  <a:cubicBezTo>
                    <a:pt x="3774" y="8004"/>
                    <a:pt x="5430" y="6815"/>
                    <a:pt x="5430" y="6815"/>
                  </a:cubicBezTo>
                  <a:cubicBezTo>
                    <a:pt x="5430" y="6815"/>
                    <a:pt x="5103" y="3882"/>
                    <a:pt x="4789" y="3331"/>
                  </a:cubicBezTo>
                  <a:cubicBezTo>
                    <a:pt x="4478" y="2774"/>
                    <a:pt x="3214" y="392"/>
                    <a:pt x="1067" y="22"/>
                  </a:cubicBezTo>
                  <a:cubicBezTo>
                    <a:pt x="982" y="8"/>
                    <a:pt x="907" y="1"/>
                    <a:pt x="841" y="1"/>
                  </a:cubicBezTo>
                  <a:close/>
                </a:path>
              </a:pathLst>
            </a:custGeom>
            <a:solidFill>
              <a:srgbClr val="8B4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5"/>
            <p:cNvSpPr/>
            <p:nvPr/>
          </p:nvSpPr>
          <p:spPr>
            <a:xfrm flipH="1">
              <a:off x="6489206" y="1846525"/>
              <a:ext cx="59477" cy="135130"/>
            </a:xfrm>
            <a:custGeom>
              <a:avLst/>
              <a:gdLst/>
              <a:ahLst/>
              <a:cxnLst/>
              <a:rect l="l" t="t" r="r" b="b"/>
              <a:pathLst>
                <a:path w="3438" h="7811" extrusionOk="0">
                  <a:moveTo>
                    <a:pt x="327" y="1"/>
                  </a:moveTo>
                  <a:cubicBezTo>
                    <a:pt x="1" y="276"/>
                    <a:pt x="570" y="1290"/>
                    <a:pt x="1405" y="2357"/>
                  </a:cubicBezTo>
                  <a:cubicBezTo>
                    <a:pt x="1902" y="2979"/>
                    <a:pt x="965" y="3805"/>
                    <a:pt x="1636" y="4750"/>
                  </a:cubicBezTo>
                  <a:cubicBezTo>
                    <a:pt x="2199" y="5536"/>
                    <a:pt x="2317" y="6974"/>
                    <a:pt x="2536" y="7657"/>
                  </a:cubicBezTo>
                  <a:cubicBezTo>
                    <a:pt x="2571" y="7767"/>
                    <a:pt x="2618" y="7810"/>
                    <a:pt x="2701" y="7810"/>
                  </a:cubicBezTo>
                  <a:cubicBezTo>
                    <a:pt x="2817" y="7810"/>
                    <a:pt x="3005" y="7724"/>
                    <a:pt x="3326" y="7615"/>
                  </a:cubicBezTo>
                  <a:cubicBezTo>
                    <a:pt x="3437" y="6481"/>
                    <a:pt x="3294" y="4118"/>
                    <a:pt x="3029" y="3177"/>
                  </a:cubicBezTo>
                  <a:cubicBezTo>
                    <a:pt x="2299" y="590"/>
                    <a:pt x="901" y="861"/>
                    <a:pt x="327" y="1"/>
                  </a:cubicBezTo>
                  <a:close/>
                </a:path>
              </a:pathLst>
            </a:custGeom>
            <a:solidFill>
              <a:srgbClr val="743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5"/>
            <p:cNvSpPr/>
            <p:nvPr/>
          </p:nvSpPr>
          <p:spPr>
            <a:xfrm flipH="1">
              <a:off x="6486939" y="1887665"/>
              <a:ext cx="54582" cy="89320"/>
            </a:xfrm>
            <a:custGeom>
              <a:avLst/>
              <a:gdLst/>
              <a:ahLst/>
              <a:cxnLst/>
              <a:rect l="l" t="t" r="r" b="b"/>
              <a:pathLst>
                <a:path w="3155" h="5163" extrusionOk="0">
                  <a:moveTo>
                    <a:pt x="216" y="1"/>
                  </a:moveTo>
                  <a:cubicBezTo>
                    <a:pt x="0" y="1"/>
                    <a:pt x="6" y="798"/>
                    <a:pt x="483" y="1651"/>
                  </a:cubicBezTo>
                  <a:cubicBezTo>
                    <a:pt x="980" y="2534"/>
                    <a:pt x="3015" y="5162"/>
                    <a:pt x="3015" y="5162"/>
                  </a:cubicBezTo>
                  <a:cubicBezTo>
                    <a:pt x="2822" y="4744"/>
                    <a:pt x="3154" y="1774"/>
                    <a:pt x="2876" y="1774"/>
                  </a:cubicBezTo>
                  <a:cubicBezTo>
                    <a:pt x="2859" y="1774"/>
                    <a:pt x="2839" y="1786"/>
                    <a:pt x="2816" y="1811"/>
                  </a:cubicBezTo>
                  <a:cubicBezTo>
                    <a:pt x="2719" y="1921"/>
                    <a:pt x="2604" y="1969"/>
                    <a:pt x="2479" y="1969"/>
                  </a:cubicBezTo>
                  <a:cubicBezTo>
                    <a:pt x="1686" y="1969"/>
                    <a:pt x="447" y="70"/>
                    <a:pt x="244" y="5"/>
                  </a:cubicBezTo>
                  <a:cubicBezTo>
                    <a:pt x="234" y="2"/>
                    <a:pt x="225" y="1"/>
                    <a:pt x="216" y="1"/>
                  </a:cubicBezTo>
                  <a:close/>
                </a:path>
              </a:pathLst>
            </a:custGeom>
            <a:solidFill>
              <a:srgbClr val="8B4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5"/>
            <p:cNvSpPr/>
            <p:nvPr/>
          </p:nvSpPr>
          <p:spPr>
            <a:xfrm flipH="1">
              <a:off x="6137445" y="1950741"/>
              <a:ext cx="369701" cy="286263"/>
            </a:xfrm>
            <a:custGeom>
              <a:avLst/>
              <a:gdLst/>
              <a:ahLst/>
              <a:cxnLst/>
              <a:rect l="l" t="t" r="r" b="b"/>
              <a:pathLst>
                <a:path w="21370" h="16547" extrusionOk="0">
                  <a:moveTo>
                    <a:pt x="3107" y="1"/>
                  </a:moveTo>
                  <a:cubicBezTo>
                    <a:pt x="2641" y="1015"/>
                    <a:pt x="1746" y="1243"/>
                    <a:pt x="1036" y="1243"/>
                  </a:cubicBezTo>
                  <a:cubicBezTo>
                    <a:pt x="457" y="1243"/>
                    <a:pt x="1" y="1091"/>
                    <a:pt x="1" y="1091"/>
                  </a:cubicBezTo>
                  <a:lnTo>
                    <a:pt x="1" y="1091"/>
                  </a:lnTo>
                  <a:cubicBezTo>
                    <a:pt x="1" y="1092"/>
                    <a:pt x="1092" y="7117"/>
                    <a:pt x="2159" y="9354"/>
                  </a:cubicBezTo>
                  <a:cubicBezTo>
                    <a:pt x="3233" y="11591"/>
                    <a:pt x="11596" y="14996"/>
                    <a:pt x="16240" y="16276"/>
                  </a:cubicBezTo>
                  <a:cubicBezTo>
                    <a:pt x="16929" y="16466"/>
                    <a:pt x="17521" y="16546"/>
                    <a:pt x="18030" y="16546"/>
                  </a:cubicBezTo>
                  <a:cubicBezTo>
                    <a:pt x="20957" y="16546"/>
                    <a:pt x="21137" y="13877"/>
                    <a:pt x="21137" y="13877"/>
                  </a:cubicBezTo>
                  <a:cubicBezTo>
                    <a:pt x="21370" y="11314"/>
                    <a:pt x="6782" y="7463"/>
                    <a:pt x="6782" y="7463"/>
                  </a:cubicBezTo>
                  <a:lnTo>
                    <a:pt x="31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5"/>
            <p:cNvSpPr/>
            <p:nvPr/>
          </p:nvSpPr>
          <p:spPr>
            <a:xfrm flipH="1">
              <a:off x="6137445" y="1950741"/>
              <a:ext cx="339115" cy="263669"/>
            </a:xfrm>
            <a:custGeom>
              <a:avLst/>
              <a:gdLst/>
              <a:ahLst/>
              <a:cxnLst/>
              <a:rect l="l" t="t" r="r" b="b"/>
              <a:pathLst>
                <a:path w="19602" h="15241" extrusionOk="0">
                  <a:moveTo>
                    <a:pt x="1339" y="1"/>
                  </a:moveTo>
                  <a:cubicBezTo>
                    <a:pt x="1025" y="684"/>
                    <a:pt x="515" y="1012"/>
                    <a:pt x="0" y="1151"/>
                  </a:cubicBezTo>
                  <a:cubicBezTo>
                    <a:pt x="387" y="3061"/>
                    <a:pt x="1147" y="6483"/>
                    <a:pt x="1896" y="8050"/>
                  </a:cubicBezTo>
                  <a:cubicBezTo>
                    <a:pt x="2965" y="10289"/>
                    <a:pt x="11333" y="13696"/>
                    <a:pt x="15979" y="14974"/>
                  </a:cubicBezTo>
                  <a:cubicBezTo>
                    <a:pt x="16661" y="15161"/>
                    <a:pt x="17245" y="15240"/>
                    <a:pt x="17749" y="15240"/>
                  </a:cubicBezTo>
                  <a:cubicBezTo>
                    <a:pt x="18242" y="15240"/>
                    <a:pt x="18657" y="15164"/>
                    <a:pt x="19008" y="15038"/>
                  </a:cubicBezTo>
                  <a:cubicBezTo>
                    <a:pt x="19329" y="14434"/>
                    <a:pt x="19369" y="13877"/>
                    <a:pt x="19369" y="13877"/>
                  </a:cubicBezTo>
                  <a:cubicBezTo>
                    <a:pt x="19602" y="11314"/>
                    <a:pt x="5014" y="7463"/>
                    <a:pt x="5014" y="7463"/>
                  </a:cubicBezTo>
                  <a:lnTo>
                    <a:pt x="13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5"/>
            <p:cNvSpPr/>
            <p:nvPr/>
          </p:nvSpPr>
          <p:spPr>
            <a:xfrm flipH="1">
              <a:off x="6172633" y="3221426"/>
              <a:ext cx="128937" cy="125408"/>
            </a:xfrm>
            <a:custGeom>
              <a:avLst/>
              <a:gdLst/>
              <a:ahLst/>
              <a:cxnLst/>
              <a:rect l="l" t="t" r="r" b="b"/>
              <a:pathLst>
                <a:path w="7453" h="7249" extrusionOk="0">
                  <a:moveTo>
                    <a:pt x="1912" y="1"/>
                  </a:moveTo>
                  <a:cubicBezTo>
                    <a:pt x="1857" y="1"/>
                    <a:pt x="1803" y="2"/>
                    <a:pt x="1749" y="4"/>
                  </a:cubicBezTo>
                  <a:cubicBezTo>
                    <a:pt x="1749" y="4"/>
                    <a:pt x="1" y="269"/>
                    <a:pt x="426" y="1272"/>
                  </a:cubicBezTo>
                  <a:cubicBezTo>
                    <a:pt x="848" y="2280"/>
                    <a:pt x="2853" y="3815"/>
                    <a:pt x="3117" y="4448"/>
                  </a:cubicBezTo>
                  <a:cubicBezTo>
                    <a:pt x="3372" y="5054"/>
                    <a:pt x="4878" y="7156"/>
                    <a:pt x="5474" y="7156"/>
                  </a:cubicBezTo>
                  <a:cubicBezTo>
                    <a:pt x="5501" y="7156"/>
                    <a:pt x="5527" y="7152"/>
                    <a:pt x="5551" y="7142"/>
                  </a:cubicBezTo>
                  <a:cubicBezTo>
                    <a:pt x="6084" y="6931"/>
                    <a:pt x="7453" y="7249"/>
                    <a:pt x="7295" y="4660"/>
                  </a:cubicBezTo>
                  <a:cubicBezTo>
                    <a:pt x="7144" y="2129"/>
                    <a:pt x="4212" y="1"/>
                    <a:pt x="19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5"/>
            <p:cNvSpPr/>
            <p:nvPr/>
          </p:nvSpPr>
          <p:spPr>
            <a:xfrm flipH="1">
              <a:off x="6145455" y="2631357"/>
              <a:ext cx="171391" cy="674389"/>
            </a:xfrm>
            <a:custGeom>
              <a:avLst/>
              <a:gdLst/>
              <a:ahLst/>
              <a:cxnLst/>
              <a:rect l="l" t="t" r="r" b="b"/>
              <a:pathLst>
                <a:path w="9907" h="38982" extrusionOk="0">
                  <a:moveTo>
                    <a:pt x="7988" y="0"/>
                  </a:moveTo>
                  <a:lnTo>
                    <a:pt x="282" y="1817"/>
                  </a:lnTo>
                  <a:cubicBezTo>
                    <a:pt x="282" y="1817"/>
                    <a:pt x="0" y="13324"/>
                    <a:pt x="839" y="17089"/>
                  </a:cubicBezTo>
                  <a:cubicBezTo>
                    <a:pt x="1680" y="20853"/>
                    <a:pt x="2604" y="37521"/>
                    <a:pt x="2604" y="37521"/>
                  </a:cubicBezTo>
                  <a:cubicBezTo>
                    <a:pt x="3569" y="38616"/>
                    <a:pt x="4576" y="38981"/>
                    <a:pt x="5490" y="38981"/>
                  </a:cubicBezTo>
                  <a:cubicBezTo>
                    <a:pt x="7317" y="38981"/>
                    <a:pt x="8771" y="37521"/>
                    <a:pt x="8771" y="37521"/>
                  </a:cubicBezTo>
                  <a:cubicBezTo>
                    <a:pt x="9907" y="31707"/>
                    <a:pt x="8018" y="18389"/>
                    <a:pt x="8018" y="16699"/>
                  </a:cubicBezTo>
                  <a:cubicBezTo>
                    <a:pt x="8018" y="15008"/>
                    <a:pt x="7988" y="0"/>
                    <a:pt x="79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5"/>
            <p:cNvSpPr/>
            <p:nvPr/>
          </p:nvSpPr>
          <p:spPr>
            <a:xfrm flipH="1">
              <a:off x="6277921" y="2631323"/>
              <a:ext cx="168398" cy="755301"/>
            </a:xfrm>
            <a:custGeom>
              <a:avLst/>
              <a:gdLst/>
              <a:ahLst/>
              <a:cxnLst/>
              <a:rect l="l" t="t" r="r" b="b"/>
              <a:pathLst>
                <a:path w="9734" h="43659" extrusionOk="0">
                  <a:moveTo>
                    <a:pt x="4410" y="1"/>
                  </a:moveTo>
                  <a:cubicBezTo>
                    <a:pt x="3075" y="1"/>
                    <a:pt x="1882" y="647"/>
                    <a:pt x="1392" y="2651"/>
                  </a:cubicBezTo>
                  <a:cubicBezTo>
                    <a:pt x="0" y="8297"/>
                    <a:pt x="359" y="18080"/>
                    <a:pt x="517" y="21593"/>
                  </a:cubicBezTo>
                  <a:cubicBezTo>
                    <a:pt x="677" y="25098"/>
                    <a:pt x="517" y="41884"/>
                    <a:pt x="517" y="41884"/>
                  </a:cubicBezTo>
                  <a:cubicBezTo>
                    <a:pt x="814" y="43297"/>
                    <a:pt x="2426" y="43659"/>
                    <a:pt x="4001" y="43659"/>
                  </a:cubicBezTo>
                  <a:cubicBezTo>
                    <a:pt x="5661" y="43659"/>
                    <a:pt x="7281" y="43257"/>
                    <a:pt x="7281" y="43257"/>
                  </a:cubicBezTo>
                  <a:cubicBezTo>
                    <a:pt x="7734" y="40512"/>
                    <a:pt x="8216" y="21437"/>
                    <a:pt x="8216" y="21437"/>
                  </a:cubicBezTo>
                  <a:cubicBezTo>
                    <a:pt x="8983" y="11825"/>
                    <a:pt x="9734" y="2135"/>
                    <a:pt x="9734" y="2135"/>
                  </a:cubicBezTo>
                  <a:cubicBezTo>
                    <a:pt x="9734" y="2135"/>
                    <a:pt x="6837" y="1"/>
                    <a:pt x="4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5"/>
            <p:cNvSpPr/>
            <p:nvPr/>
          </p:nvSpPr>
          <p:spPr>
            <a:xfrm flipH="1">
              <a:off x="6281709" y="2716144"/>
              <a:ext cx="113125" cy="670410"/>
            </a:xfrm>
            <a:custGeom>
              <a:avLst/>
              <a:gdLst/>
              <a:ahLst/>
              <a:cxnLst/>
              <a:rect l="l" t="t" r="r" b="b"/>
              <a:pathLst>
                <a:path w="6539" h="38752" extrusionOk="0">
                  <a:moveTo>
                    <a:pt x="6538" y="0"/>
                  </a:moveTo>
                  <a:lnTo>
                    <a:pt x="2737" y="933"/>
                  </a:lnTo>
                  <a:cubicBezTo>
                    <a:pt x="2737" y="933"/>
                    <a:pt x="0" y="8122"/>
                    <a:pt x="416" y="18906"/>
                  </a:cubicBezTo>
                  <a:cubicBezTo>
                    <a:pt x="743" y="27252"/>
                    <a:pt x="877" y="35461"/>
                    <a:pt x="922" y="38751"/>
                  </a:cubicBezTo>
                  <a:cubicBezTo>
                    <a:pt x="960" y="38751"/>
                    <a:pt x="999" y="38751"/>
                    <a:pt x="1037" y="38751"/>
                  </a:cubicBezTo>
                  <a:cubicBezTo>
                    <a:pt x="2692" y="38751"/>
                    <a:pt x="4305" y="38354"/>
                    <a:pt x="4305" y="38354"/>
                  </a:cubicBezTo>
                  <a:cubicBezTo>
                    <a:pt x="4758" y="35609"/>
                    <a:pt x="5240" y="16534"/>
                    <a:pt x="5240" y="16534"/>
                  </a:cubicBezTo>
                  <a:cubicBezTo>
                    <a:pt x="5759" y="10062"/>
                    <a:pt x="6265" y="3565"/>
                    <a:pt x="6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5"/>
            <p:cNvSpPr/>
            <p:nvPr/>
          </p:nvSpPr>
          <p:spPr>
            <a:xfrm flipH="1">
              <a:off x="6145455" y="2633243"/>
              <a:ext cx="108506" cy="672503"/>
            </a:xfrm>
            <a:custGeom>
              <a:avLst/>
              <a:gdLst/>
              <a:ahLst/>
              <a:cxnLst/>
              <a:rect l="l" t="t" r="r" b="b"/>
              <a:pathLst>
                <a:path w="6272" h="38873" extrusionOk="0">
                  <a:moveTo>
                    <a:pt x="4353" y="0"/>
                  </a:moveTo>
                  <a:lnTo>
                    <a:pt x="1053" y="2538"/>
                  </a:lnTo>
                  <a:cubicBezTo>
                    <a:pt x="1053" y="2538"/>
                    <a:pt x="0" y="13271"/>
                    <a:pt x="1053" y="19384"/>
                  </a:cubicBezTo>
                  <a:cubicBezTo>
                    <a:pt x="2007" y="24944"/>
                    <a:pt x="1392" y="35767"/>
                    <a:pt x="1855" y="38872"/>
                  </a:cubicBezTo>
                  <a:cubicBezTo>
                    <a:pt x="3687" y="38872"/>
                    <a:pt x="5136" y="37412"/>
                    <a:pt x="5136" y="37412"/>
                  </a:cubicBezTo>
                  <a:cubicBezTo>
                    <a:pt x="6272" y="31598"/>
                    <a:pt x="4383" y="18278"/>
                    <a:pt x="4383" y="16590"/>
                  </a:cubicBezTo>
                  <a:cubicBezTo>
                    <a:pt x="4383" y="14899"/>
                    <a:pt x="4355" y="1296"/>
                    <a:pt x="4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5"/>
            <p:cNvSpPr/>
            <p:nvPr/>
          </p:nvSpPr>
          <p:spPr>
            <a:xfrm flipH="1">
              <a:off x="6109073" y="2168219"/>
              <a:ext cx="339668" cy="564931"/>
            </a:xfrm>
            <a:custGeom>
              <a:avLst/>
              <a:gdLst/>
              <a:ahLst/>
              <a:cxnLst/>
              <a:rect l="l" t="t" r="r" b="b"/>
              <a:pathLst>
                <a:path w="19634" h="32655" extrusionOk="0">
                  <a:moveTo>
                    <a:pt x="16251" y="1"/>
                  </a:moveTo>
                  <a:cubicBezTo>
                    <a:pt x="13304" y="1"/>
                    <a:pt x="10765" y="1902"/>
                    <a:pt x="6083" y="4433"/>
                  </a:cubicBezTo>
                  <a:cubicBezTo>
                    <a:pt x="1176" y="7084"/>
                    <a:pt x="2354" y="11008"/>
                    <a:pt x="2546" y="12969"/>
                  </a:cubicBezTo>
                  <a:cubicBezTo>
                    <a:pt x="2745" y="14940"/>
                    <a:pt x="2254" y="23183"/>
                    <a:pt x="975" y="28293"/>
                  </a:cubicBezTo>
                  <a:cubicBezTo>
                    <a:pt x="1" y="32196"/>
                    <a:pt x="4308" y="32655"/>
                    <a:pt x="6389" y="32655"/>
                  </a:cubicBezTo>
                  <a:cubicBezTo>
                    <a:pt x="7030" y="32655"/>
                    <a:pt x="7460" y="32611"/>
                    <a:pt x="7460" y="32611"/>
                  </a:cubicBezTo>
                  <a:cubicBezTo>
                    <a:pt x="16882" y="30157"/>
                    <a:pt x="16393" y="26033"/>
                    <a:pt x="16393" y="26033"/>
                  </a:cubicBezTo>
                  <a:cubicBezTo>
                    <a:pt x="15998" y="24754"/>
                    <a:pt x="15315" y="18470"/>
                    <a:pt x="15215" y="16607"/>
                  </a:cubicBezTo>
                  <a:cubicBezTo>
                    <a:pt x="15119" y="14737"/>
                    <a:pt x="16297" y="11501"/>
                    <a:pt x="17962" y="6493"/>
                  </a:cubicBezTo>
                  <a:cubicBezTo>
                    <a:pt x="19633" y="1488"/>
                    <a:pt x="16687" y="15"/>
                    <a:pt x="16687" y="15"/>
                  </a:cubicBezTo>
                  <a:cubicBezTo>
                    <a:pt x="16541" y="6"/>
                    <a:pt x="16396" y="1"/>
                    <a:pt x="162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5"/>
            <p:cNvSpPr/>
            <p:nvPr/>
          </p:nvSpPr>
          <p:spPr>
            <a:xfrm flipH="1">
              <a:off x="6183342" y="2172163"/>
              <a:ext cx="265451" cy="561022"/>
            </a:xfrm>
            <a:custGeom>
              <a:avLst/>
              <a:gdLst/>
              <a:ahLst/>
              <a:cxnLst/>
              <a:rect l="l" t="t" r="r" b="b"/>
              <a:pathLst>
                <a:path w="15344" h="32429" extrusionOk="0">
                  <a:moveTo>
                    <a:pt x="14517" y="0"/>
                  </a:moveTo>
                  <a:lnTo>
                    <a:pt x="14517" y="0"/>
                  </a:lnTo>
                  <a:cubicBezTo>
                    <a:pt x="12208" y="566"/>
                    <a:pt x="9834" y="2177"/>
                    <a:pt x="6086" y="4205"/>
                  </a:cubicBezTo>
                  <a:cubicBezTo>
                    <a:pt x="1181" y="6856"/>
                    <a:pt x="2357" y="10780"/>
                    <a:pt x="2549" y="12741"/>
                  </a:cubicBezTo>
                  <a:cubicBezTo>
                    <a:pt x="2748" y="14709"/>
                    <a:pt x="2257" y="22955"/>
                    <a:pt x="978" y="28065"/>
                  </a:cubicBezTo>
                  <a:cubicBezTo>
                    <a:pt x="1" y="31975"/>
                    <a:pt x="4320" y="32429"/>
                    <a:pt x="6396" y="32429"/>
                  </a:cubicBezTo>
                  <a:cubicBezTo>
                    <a:pt x="6496" y="32429"/>
                    <a:pt x="6591" y="32428"/>
                    <a:pt x="6679" y="32426"/>
                  </a:cubicBezTo>
                  <a:cubicBezTo>
                    <a:pt x="15344" y="26413"/>
                    <a:pt x="14575" y="10816"/>
                    <a:pt x="145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p:cNvSpPr/>
            <p:nvPr/>
          </p:nvSpPr>
          <p:spPr>
            <a:xfrm flipH="1">
              <a:off x="6199015" y="2125367"/>
              <a:ext cx="126152" cy="120979"/>
            </a:xfrm>
            <a:custGeom>
              <a:avLst/>
              <a:gdLst/>
              <a:ahLst/>
              <a:cxnLst/>
              <a:rect l="l" t="t" r="r" b="b"/>
              <a:pathLst>
                <a:path w="7292" h="6993" extrusionOk="0">
                  <a:moveTo>
                    <a:pt x="2763" y="0"/>
                  </a:moveTo>
                  <a:cubicBezTo>
                    <a:pt x="1307" y="0"/>
                    <a:pt x="1" y="188"/>
                    <a:pt x="406" y="917"/>
                  </a:cubicBezTo>
                  <a:cubicBezTo>
                    <a:pt x="2010" y="3796"/>
                    <a:pt x="739" y="6217"/>
                    <a:pt x="754" y="6377"/>
                  </a:cubicBezTo>
                  <a:cubicBezTo>
                    <a:pt x="799" y="6811"/>
                    <a:pt x="1402" y="6993"/>
                    <a:pt x="2208" y="6993"/>
                  </a:cubicBezTo>
                  <a:cubicBezTo>
                    <a:pt x="4155" y="6993"/>
                    <a:pt x="7292" y="5934"/>
                    <a:pt x="6667" y="4804"/>
                  </a:cubicBezTo>
                  <a:cubicBezTo>
                    <a:pt x="5702" y="3034"/>
                    <a:pt x="6042" y="214"/>
                    <a:pt x="6042" y="214"/>
                  </a:cubicBezTo>
                  <a:cubicBezTo>
                    <a:pt x="6042" y="214"/>
                    <a:pt x="4317" y="0"/>
                    <a:pt x="2763" y="0"/>
                  </a:cubicBezTo>
                  <a:close/>
                </a:path>
              </a:pathLst>
            </a:custGeom>
            <a:solidFill>
              <a:srgbClr val="8B4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5"/>
            <p:cNvSpPr/>
            <p:nvPr/>
          </p:nvSpPr>
          <p:spPr>
            <a:xfrm flipH="1">
              <a:off x="6204828" y="2139397"/>
              <a:ext cx="101015" cy="97589"/>
            </a:xfrm>
            <a:custGeom>
              <a:avLst/>
              <a:gdLst/>
              <a:ahLst/>
              <a:cxnLst/>
              <a:rect l="l" t="t" r="r" b="b"/>
              <a:pathLst>
                <a:path w="5839" h="5641" extrusionOk="0">
                  <a:moveTo>
                    <a:pt x="4852" y="1"/>
                  </a:moveTo>
                  <a:lnTo>
                    <a:pt x="0" y="2402"/>
                  </a:lnTo>
                  <a:cubicBezTo>
                    <a:pt x="0" y="2404"/>
                    <a:pt x="7" y="2413"/>
                    <a:pt x="7" y="2415"/>
                  </a:cubicBezTo>
                  <a:cubicBezTo>
                    <a:pt x="180" y="2458"/>
                    <a:pt x="3456" y="3286"/>
                    <a:pt x="4163" y="5640"/>
                  </a:cubicBezTo>
                  <a:cubicBezTo>
                    <a:pt x="5162" y="5231"/>
                    <a:pt x="5838" y="4669"/>
                    <a:pt x="5518" y="4086"/>
                  </a:cubicBezTo>
                  <a:cubicBezTo>
                    <a:pt x="4799" y="2778"/>
                    <a:pt x="4799" y="880"/>
                    <a:pt x="4852" y="1"/>
                  </a:cubicBezTo>
                  <a:close/>
                </a:path>
              </a:pathLst>
            </a:custGeom>
            <a:solidFill>
              <a:srgbClr val="743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5"/>
            <p:cNvSpPr/>
            <p:nvPr/>
          </p:nvSpPr>
          <p:spPr>
            <a:xfrm flipH="1">
              <a:off x="6184449" y="1982123"/>
              <a:ext cx="175024" cy="205922"/>
            </a:xfrm>
            <a:custGeom>
              <a:avLst/>
              <a:gdLst/>
              <a:ahLst/>
              <a:cxnLst/>
              <a:rect l="l" t="t" r="r" b="b"/>
              <a:pathLst>
                <a:path w="10117" h="11903" extrusionOk="0">
                  <a:moveTo>
                    <a:pt x="4056" y="1"/>
                  </a:moveTo>
                  <a:cubicBezTo>
                    <a:pt x="3112" y="1"/>
                    <a:pt x="2090" y="304"/>
                    <a:pt x="1030" y="1013"/>
                  </a:cubicBezTo>
                  <a:cubicBezTo>
                    <a:pt x="1030" y="1013"/>
                    <a:pt x="1" y="3572"/>
                    <a:pt x="210" y="5773"/>
                  </a:cubicBezTo>
                  <a:cubicBezTo>
                    <a:pt x="421" y="8142"/>
                    <a:pt x="73" y="8624"/>
                    <a:pt x="219" y="9677"/>
                  </a:cubicBezTo>
                  <a:cubicBezTo>
                    <a:pt x="285" y="10127"/>
                    <a:pt x="319" y="10810"/>
                    <a:pt x="757" y="11235"/>
                  </a:cubicBezTo>
                  <a:cubicBezTo>
                    <a:pt x="1182" y="11643"/>
                    <a:pt x="1867" y="11902"/>
                    <a:pt x="2766" y="11902"/>
                  </a:cubicBezTo>
                  <a:cubicBezTo>
                    <a:pt x="3418" y="11902"/>
                    <a:pt x="4184" y="11766"/>
                    <a:pt x="5045" y="11451"/>
                  </a:cubicBezTo>
                  <a:cubicBezTo>
                    <a:pt x="7519" y="10548"/>
                    <a:pt x="10117" y="7149"/>
                    <a:pt x="9062" y="4095"/>
                  </a:cubicBezTo>
                  <a:cubicBezTo>
                    <a:pt x="8303" y="1910"/>
                    <a:pt x="6426" y="1"/>
                    <a:pt x="4056" y="1"/>
                  </a:cubicBezTo>
                  <a:close/>
                </a:path>
              </a:pathLst>
            </a:custGeom>
            <a:solidFill>
              <a:srgbClr val="8B4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5"/>
            <p:cNvSpPr/>
            <p:nvPr/>
          </p:nvSpPr>
          <p:spPr>
            <a:xfrm flipH="1">
              <a:off x="6204569" y="1982278"/>
              <a:ext cx="145960" cy="205403"/>
            </a:xfrm>
            <a:custGeom>
              <a:avLst/>
              <a:gdLst/>
              <a:ahLst/>
              <a:cxnLst/>
              <a:rect l="l" t="t" r="r" b="b"/>
              <a:pathLst>
                <a:path w="8437" h="11873" extrusionOk="0">
                  <a:moveTo>
                    <a:pt x="3273" y="0"/>
                  </a:moveTo>
                  <a:cubicBezTo>
                    <a:pt x="2406" y="54"/>
                    <a:pt x="1475" y="361"/>
                    <a:pt x="513" y="1004"/>
                  </a:cubicBezTo>
                  <a:cubicBezTo>
                    <a:pt x="513" y="1004"/>
                    <a:pt x="237" y="1691"/>
                    <a:pt x="0" y="2652"/>
                  </a:cubicBezTo>
                  <a:cubicBezTo>
                    <a:pt x="590" y="3309"/>
                    <a:pt x="1791" y="4060"/>
                    <a:pt x="1971" y="4622"/>
                  </a:cubicBezTo>
                  <a:cubicBezTo>
                    <a:pt x="2395" y="5939"/>
                    <a:pt x="2156" y="7932"/>
                    <a:pt x="1766" y="8814"/>
                  </a:cubicBezTo>
                  <a:cubicBezTo>
                    <a:pt x="1371" y="9693"/>
                    <a:pt x="2957" y="10985"/>
                    <a:pt x="2626" y="11766"/>
                  </a:cubicBezTo>
                  <a:cubicBezTo>
                    <a:pt x="2611" y="11804"/>
                    <a:pt x="2611" y="11836"/>
                    <a:pt x="2615" y="11873"/>
                  </a:cubicBezTo>
                  <a:cubicBezTo>
                    <a:pt x="3183" y="11834"/>
                    <a:pt x="3821" y="11702"/>
                    <a:pt x="4528" y="11442"/>
                  </a:cubicBezTo>
                  <a:cubicBezTo>
                    <a:pt x="6105" y="10865"/>
                    <a:pt x="7736" y="9266"/>
                    <a:pt x="8436" y="7388"/>
                  </a:cubicBezTo>
                  <a:lnTo>
                    <a:pt x="8434" y="7388"/>
                  </a:lnTo>
                  <a:cubicBezTo>
                    <a:pt x="7446" y="4641"/>
                    <a:pt x="4980" y="1341"/>
                    <a:pt x="5004" y="1166"/>
                  </a:cubicBezTo>
                  <a:cubicBezTo>
                    <a:pt x="5019" y="1059"/>
                    <a:pt x="4208" y="545"/>
                    <a:pt x="3273" y="0"/>
                  </a:cubicBezTo>
                  <a:close/>
                </a:path>
              </a:pathLst>
            </a:custGeom>
            <a:solidFill>
              <a:srgbClr val="743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5"/>
            <p:cNvSpPr/>
            <p:nvPr/>
          </p:nvSpPr>
          <p:spPr>
            <a:xfrm flipH="1">
              <a:off x="6157236" y="1953180"/>
              <a:ext cx="240107" cy="232668"/>
            </a:xfrm>
            <a:custGeom>
              <a:avLst/>
              <a:gdLst/>
              <a:ahLst/>
              <a:cxnLst/>
              <a:rect l="l" t="t" r="r" b="b"/>
              <a:pathLst>
                <a:path w="13879" h="13449" extrusionOk="0">
                  <a:moveTo>
                    <a:pt x="437" y="0"/>
                  </a:moveTo>
                  <a:cubicBezTo>
                    <a:pt x="0" y="0"/>
                    <a:pt x="2246" y="3886"/>
                    <a:pt x="4292" y="4889"/>
                  </a:cubicBezTo>
                  <a:cubicBezTo>
                    <a:pt x="5588" y="5522"/>
                    <a:pt x="5473" y="7614"/>
                    <a:pt x="5413" y="8005"/>
                  </a:cubicBezTo>
                  <a:cubicBezTo>
                    <a:pt x="5349" y="8393"/>
                    <a:pt x="4965" y="10159"/>
                    <a:pt x="5125" y="10383"/>
                  </a:cubicBezTo>
                  <a:cubicBezTo>
                    <a:pt x="5167" y="10443"/>
                    <a:pt x="5224" y="10469"/>
                    <a:pt x="5290" y="10469"/>
                  </a:cubicBezTo>
                  <a:cubicBezTo>
                    <a:pt x="5686" y="10469"/>
                    <a:pt x="6451" y="9552"/>
                    <a:pt x="6882" y="9552"/>
                  </a:cubicBezTo>
                  <a:cubicBezTo>
                    <a:pt x="6899" y="9552"/>
                    <a:pt x="6916" y="9554"/>
                    <a:pt x="6933" y="9557"/>
                  </a:cubicBezTo>
                  <a:cubicBezTo>
                    <a:pt x="8154" y="9794"/>
                    <a:pt x="7678" y="10940"/>
                    <a:pt x="6564" y="12140"/>
                  </a:cubicBezTo>
                  <a:cubicBezTo>
                    <a:pt x="5816" y="12944"/>
                    <a:pt x="6779" y="13449"/>
                    <a:pt x="7956" y="13449"/>
                  </a:cubicBezTo>
                  <a:cubicBezTo>
                    <a:pt x="8647" y="13449"/>
                    <a:pt x="9411" y="13275"/>
                    <a:pt x="9947" y="12885"/>
                  </a:cubicBezTo>
                  <a:cubicBezTo>
                    <a:pt x="10711" y="12327"/>
                    <a:pt x="10999" y="11990"/>
                    <a:pt x="12005" y="9984"/>
                  </a:cubicBezTo>
                  <a:cubicBezTo>
                    <a:pt x="13471" y="7064"/>
                    <a:pt x="13879" y="2728"/>
                    <a:pt x="10088" y="1674"/>
                  </a:cubicBezTo>
                  <a:cubicBezTo>
                    <a:pt x="6463" y="664"/>
                    <a:pt x="2706" y="1375"/>
                    <a:pt x="538" y="39"/>
                  </a:cubicBezTo>
                  <a:cubicBezTo>
                    <a:pt x="495" y="13"/>
                    <a:pt x="462" y="0"/>
                    <a:pt x="4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5"/>
            <p:cNvSpPr/>
            <p:nvPr/>
          </p:nvSpPr>
          <p:spPr>
            <a:xfrm flipH="1">
              <a:off x="6155506" y="1953820"/>
              <a:ext cx="234934" cy="233014"/>
            </a:xfrm>
            <a:custGeom>
              <a:avLst/>
              <a:gdLst/>
              <a:ahLst/>
              <a:cxnLst/>
              <a:rect l="l" t="t" r="r" b="b"/>
              <a:pathLst>
                <a:path w="13580" h="13469" extrusionOk="0">
                  <a:moveTo>
                    <a:pt x="133" y="0"/>
                  </a:moveTo>
                  <a:cubicBezTo>
                    <a:pt x="0" y="0"/>
                    <a:pt x="2783" y="3742"/>
                    <a:pt x="6974" y="4538"/>
                  </a:cubicBezTo>
                  <a:cubicBezTo>
                    <a:pt x="8792" y="4886"/>
                    <a:pt x="8982" y="5611"/>
                    <a:pt x="8905" y="7584"/>
                  </a:cubicBezTo>
                  <a:cubicBezTo>
                    <a:pt x="8828" y="9490"/>
                    <a:pt x="9315" y="11977"/>
                    <a:pt x="6124" y="13048"/>
                  </a:cubicBezTo>
                  <a:cubicBezTo>
                    <a:pt x="6551" y="13355"/>
                    <a:pt x="7041" y="13469"/>
                    <a:pt x="7519" y="13469"/>
                  </a:cubicBezTo>
                  <a:cubicBezTo>
                    <a:pt x="8370" y="13469"/>
                    <a:pt x="9186" y="13110"/>
                    <a:pt x="9548" y="12848"/>
                  </a:cubicBezTo>
                  <a:cubicBezTo>
                    <a:pt x="10312" y="12290"/>
                    <a:pt x="10600" y="11953"/>
                    <a:pt x="11606" y="9947"/>
                  </a:cubicBezTo>
                  <a:cubicBezTo>
                    <a:pt x="13072" y="7027"/>
                    <a:pt x="13580" y="3520"/>
                    <a:pt x="10118" y="1645"/>
                  </a:cubicBezTo>
                  <a:cubicBezTo>
                    <a:pt x="8720" y="886"/>
                    <a:pt x="7468" y="758"/>
                    <a:pt x="6209" y="758"/>
                  </a:cubicBezTo>
                  <a:cubicBezTo>
                    <a:pt x="5562" y="758"/>
                    <a:pt x="4914" y="792"/>
                    <a:pt x="4243" y="792"/>
                  </a:cubicBezTo>
                  <a:cubicBezTo>
                    <a:pt x="2996" y="792"/>
                    <a:pt x="1672" y="674"/>
                    <a:pt x="139" y="2"/>
                  </a:cubicBezTo>
                  <a:cubicBezTo>
                    <a:pt x="137" y="1"/>
                    <a:pt x="135"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5"/>
            <p:cNvSpPr/>
            <p:nvPr/>
          </p:nvSpPr>
          <p:spPr>
            <a:xfrm flipH="1">
              <a:off x="6187736" y="2187993"/>
              <a:ext cx="157101" cy="71120"/>
            </a:xfrm>
            <a:custGeom>
              <a:avLst/>
              <a:gdLst/>
              <a:ahLst/>
              <a:cxnLst/>
              <a:rect l="l" t="t" r="r" b="b"/>
              <a:pathLst>
                <a:path w="9081" h="4111" extrusionOk="0">
                  <a:moveTo>
                    <a:pt x="7569" y="1"/>
                  </a:moveTo>
                  <a:cubicBezTo>
                    <a:pt x="7569" y="1"/>
                    <a:pt x="7395" y="2031"/>
                    <a:pt x="4018" y="2031"/>
                  </a:cubicBezTo>
                  <a:cubicBezTo>
                    <a:pt x="3510" y="2031"/>
                    <a:pt x="2929" y="1985"/>
                    <a:pt x="2265" y="1879"/>
                  </a:cubicBezTo>
                  <a:lnTo>
                    <a:pt x="0" y="3329"/>
                  </a:lnTo>
                  <a:cubicBezTo>
                    <a:pt x="0" y="3329"/>
                    <a:pt x="2318" y="4110"/>
                    <a:pt x="4643" y="4110"/>
                  </a:cubicBezTo>
                  <a:cubicBezTo>
                    <a:pt x="6309" y="4110"/>
                    <a:pt x="7979" y="3709"/>
                    <a:pt x="8801" y="2330"/>
                  </a:cubicBezTo>
                  <a:cubicBezTo>
                    <a:pt x="9081" y="1862"/>
                    <a:pt x="8745" y="296"/>
                    <a:pt x="75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5"/>
            <p:cNvSpPr/>
            <p:nvPr/>
          </p:nvSpPr>
          <p:spPr>
            <a:xfrm flipH="1">
              <a:off x="6713068" y="2148030"/>
              <a:ext cx="102572" cy="111222"/>
            </a:xfrm>
            <a:custGeom>
              <a:avLst/>
              <a:gdLst/>
              <a:ahLst/>
              <a:cxnLst/>
              <a:rect l="l" t="t" r="r" b="b"/>
              <a:pathLst>
                <a:path w="5929" h="6429" extrusionOk="0">
                  <a:moveTo>
                    <a:pt x="1802" y="0"/>
                  </a:moveTo>
                  <a:cubicBezTo>
                    <a:pt x="1589" y="0"/>
                    <a:pt x="0" y="1810"/>
                    <a:pt x="456" y="2975"/>
                  </a:cubicBezTo>
                  <a:cubicBezTo>
                    <a:pt x="987" y="4341"/>
                    <a:pt x="1322" y="5933"/>
                    <a:pt x="4985" y="6429"/>
                  </a:cubicBezTo>
                  <a:cubicBezTo>
                    <a:pt x="4985" y="6429"/>
                    <a:pt x="5929" y="5338"/>
                    <a:pt x="5600" y="4117"/>
                  </a:cubicBezTo>
                  <a:cubicBezTo>
                    <a:pt x="5600" y="4117"/>
                    <a:pt x="3929" y="2209"/>
                    <a:pt x="3988" y="1553"/>
                  </a:cubicBezTo>
                  <a:cubicBezTo>
                    <a:pt x="4025" y="1178"/>
                    <a:pt x="3747" y="924"/>
                    <a:pt x="3504" y="924"/>
                  </a:cubicBezTo>
                  <a:cubicBezTo>
                    <a:pt x="3324" y="924"/>
                    <a:pt x="3163" y="1063"/>
                    <a:pt x="3164" y="1395"/>
                  </a:cubicBezTo>
                  <a:cubicBezTo>
                    <a:pt x="3169" y="2174"/>
                    <a:pt x="3591" y="2945"/>
                    <a:pt x="3591" y="2945"/>
                  </a:cubicBezTo>
                  <a:cubicBezTo>
                    <a:pt x="3591" y="2945"/>
                    <a:pt x="1350" y="977"/>
                    <a:pt x="1773" y="172"/>
                  </a:cubicBezTo>
                  <a:cubicBezTo>
                    <a:pt x="1834" y="54"/>
                    <a:pt x="1838" y="0"/>
                    <a:pt x="1802" y="0"/>
                  </a:cubicBezTo>
                  <a:close/>
                </a:path>
              </a:pathLst>
            </a:custGeom>
            <a:solidFill>
              <a:srgbClr val="8B4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5"/>
            <p:cNvSpPr/>
            <p:nvPr/>
          </p:nvSpPr>
          <p:spPr>
            <a:xfrm flipH="1">
              <a:off x="6314060" y="2214323"/>
              <a:ext cx="441202" cy="161046"/>
            </a:xfrm>
            <a:custGeom>
              <a:avLst/>
              <a:gdLst/>
              <a:ahLst/>
              <a:cxnLst/>
              <a:rect l="l" t="t" r="r" b="b"/>
              <a:pathLst>
                <a:path w="25503" h="9309" extrusionOk="0">
                  <a:moveTo>
                    <a:pt x="2121" y="1"/>
                  </a:moveTo>
                  <a:lnTo>
                    <a:pt x="2121" y="1"/>
                  </a:lnTo>
                  <a:cubicBezTo>
                    <a:pt x="2219" y="1952"/>
                    <a:pt x="1" y="2629"/>
                    <a:pt x="1" y="2629"/>
                  </a:cubicBezTo>
                  <a:cubicBezTo>
                    <a:pt x="1" y="2629"/>
                    <a:pt x="4812" y="7231"/>
                    <a:pt x="6723" y="8667"/>
                  </a:cubicBezTo>
                  <a:cubicBezTo>
                    <a:pt x="7339" y="9128"/>
                    <a:pt x="8560" y="9308"/>
                    <a:pt x="10085" y="9308"/>
                  </a:cubicBezTo>
                  <a:cubicBezTo>
                    <a:pt x="13304" y="9308"/>
                    <a:pt x="17875" y="8504"/>
                    <a:pt x="20958" y="7839"/>
                  </a:cubicBezTo>
                  <a:cubicBezTo>
                    <a:pt x="25502" y="6857"/>
                    <a:pt x="24083" y="3600"/>
                    <a:pt x="24083" y="3600"/>
                  </a:cubicBezTo>
                  <a:cubicBezTo>
                    <a:pt x="23833" y="3000"/>
                    <a:pt x="22714" y="2778"/>
                    <a:pt x="21197" y="2778"/>
                  </a:cubicBezTo>
                  <a:cubicBezTo>
                    <a:pt x="16911" y="2778"/>
                    <a:pt x="9453" y="4545"/>
                    <a:pt x="9453" y="4545"/>
                  </a:cubicBezTo>
                  <a:lnTo>
                    <a:pt x="21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5"/>
            <p:cNvSpPr/>
            <p:nvPr/>
          </p:nvSpPr>
          <p:spPr>
            <a:xfrm flipH="1">
              <a:off x="6335080" y="2214323"/>
              <a:ext cx="387382" cy="111602"/>
            </a:xfrm>
            <a:custGeom>
              <a:avLst/>
              <a:gdLst/>
              <a:ahLst/>
              <a:cxnLst/>
              <a:rect l="l" t="t" r="r" b="b"/>
              <a:pathLst>
                <a:path w="22392" h="6451" extrusionOk="0">
                  <a:moveTo>
                    <a:pt x="225" y="1"/>
                  </a:moveTo>
                  <a:cubicBezTo>
                    <a:pt x="248" y="428"/>
                    <a:pt x="154" y="791"/>
                    <a:pt x="0" y="1104"/>
                  </a:cubicBezTo>
                  <a:cubicBezTo>
                    <a:pt x="2261" y="2836"/>
                    <a:pt x="6483" y="6005"/>
                    <a:pt x="7629" y="6375"/>
                  </a:cubicBezTo>
                  <a:cubicBezTo>
                    <a:pt x="7791" y="6427"/>
                    <a:pt x="8079" y="6450"/>
                    <a:pt x="8465" y="6450"/>
                  </a:cubicBezTo>
                  <a:cubicBezTo>
                    <a:pt x="11419" y="6450"/>
                    <a:pt x="20134" y="5081"/>
                    <a:pt x="22392" y="4718"/>
                  </a:cubicBezTo>
                  <a:cubicBezTo>
                    <a:pt x="22392" y="4080"/>
                    <a:pt x="22187" y="3600"/>
                    <a:pt x="22187" y="3600"/>
                  </a:cubicBezTo>
                  <a:cubicBezTo>
                    <a:pt x="21937" y="3000"/>
                    <a:pt x="20818" y="2778"/>
                    <a:pt x="19301" y="2778"/>
                  </a:cubicBezTo>
                  <a:cubicBezTo>
                    <a:pt x="15015" y="2778"/>
                    <a:pt x="7557" y="4545"/>
                    <a:pt x="7557" y="4545"/>
                  </a:cubicBezTo>
                  <a:lnTo>
                    <a:pt x="2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A756E7AE-8C50-4D46-0789-235C82CECA5A}"/>
              </a:ext>
            </a:extLst>
          </p:cNvPr>
          <p:cNvPicPr>
            <a:picLocks noChangeAspect="1"/>
          </p:cNvPicPr>
          <p:nvPr/>
        </p:nvPicPr>
        <p:blipFill>
          <a:blip r:embed="rId5"/>
          <a:stretch>
            <a:fillRect/>
          </a:stretch>
        </p:blipFill>
        <p:spPr>
          <a:xfrm>
            <a:off x="349016" y="871285"/>
            <a:ext cx="3461035" cy="1948781"/>
          </a:xfrm>
          <a:prstGeom prst="rect">
            <a:avLst/>
          </a:prstGeom>
        </p:spPr>
      </p:pic>
      <p:sp>
        <p:nvSpPr>
          <p:cNvPr id="18" name="Google Shape;187;p35">
            <a:extLst>
              <a:ext uri="{FF2B5EF4-FFF2-40B4-BE49-F238E27FC236}">
                <a16:creationId xmlns:a16="http://schemas.microsoft.com/office/drawing/2014/main" id="{CAEC1457-95A9-ACD9-989C-ACC53A1F6EE4}"/>
              </a:ext>
            </a:extLst>
          </p:cNvPr>
          <p:cNvSpPr txBox="1">
            <a:spLocks/>
          </p:cNvSpPr>
          <p:nvPr/>
        </p:nvSpPr>
        <p:spPr>
          <a:xfrm>
            <a:off x="952168" y="3337759"/>
            <a:ext cx="4255500" cy="7386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M Sans"/>
              <a:buNone/>
              <a:defRPr sz="16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9pPr>
          </a:lstStyle>
          <a:p>
            <a:pPr marL="0" indent="0"/>
            <a:r>
              <a:rPr lang="en-US" sz="4400" b="1" dirty="0">
                <a:solidFill>
                  <a:schemeClr val="tx2">
                    <a:lumMod val="60000"/>
                    <a:lumOff val="40000"/>
                  </a:schemeClr>
                </a:solidFill>
              </a:rPr>
              <a:t>Analysis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pic>
        <p:nvPicPr>
          <p:cNvPr id="3" name="Picture 2">
            <a:extLst>
              <a:ext uri="{FF2B5EF4-FFF2-40B4-BE49-F238E27FC236}">
                <a16:creationId xmlns:a16="http://schemas.microsoft.com/office/drawing/2014/main" id="{E8FF445A-A9BC-C953-59FB-DD8D91CA462F}"/>
              </a:ext>
            </a:extLst>
          </p:cNvPr>
          <p:cNvPicPr>
            <a:picLocks noChangeAspect="1"/>
          </p:cNvPicPr>
          <p:nvPr/>
        </p:nvPicPr>
        <p:blipFill>
          <a:blip r:embed="rId3">
            <a:alphaModFix amt="20000"/>
          </a:blip>
          <a:stretch>
            <a:fillRect/>
          </a:stretch>
        </p:blipFill>
        <p:spPr>
          <a:xfrm>
            <a:off x="12826" y="11039"/>
            <a:ext cx="9131173" cy="5132461"/>
          </a:xfrm>
          <a:prstGeom prst="rect">
            <a:avLst/>
          </a:prstGeom>
        </p:spPr>
      </p:pic>
      <p:sp>
        <p:nvSpPr>
          <p:cNvPr id="597" name="Google Shape;597;p38"/>
          <p:cNvSpPr txBox="1">
            <a:spLocks noGrp="1"/>
          </p:cNvSpPr>
          <p:nvPr>
            <p:ph type="title"/>
          </p:nvPr>
        </p:nvSpPr>
        <p:spPr>
          <a:xfrm>
            <a:off x="796709" y="1856370"/>
            <a:ext cx="4272000" cy="20189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0" dirty="0"/>
              <a:t>Standard &amp; Poor's 500, is a stock market </a:t>
            </a:r>
            <a:r>
              <a:rPr lang="en-US" sz="2000" b="0" dirty="0">
                <a:latin typeface="DM Sans" pitchFamily="2" charset="0"/>
              </a:rPr>
              <a:t>index</a:t>
            </a:r>
            <a:r>
              <a:rPr lang="en-US" sz="2000" b="0" dirty="0"/>
              <a:t> that tracks the performance of 500 of the largest publicly traded companies in the United States</a:t>
            </a:r>
            <a:endParaRPr lang="en-IN" sz="2000" b="0" dirty="0"/>
          </a:p>
        </p:txBody>
      </p:sp>
      <p:sp>
        <p:nvSpPr>
          <p:cNvPr id="599" name="Google Shape;599;p38"/>
          <p:cNvSpPr txBox="1">
            <a:spLocks noGrp="1"/>
          </p:cNvSpPr>
          <p:nvPr>
            <p:ph type="title" idx="2"/>
          </p:nvPr>
        </p:nvSpPr>
        <p:spPr>
          <a:xfrm>
            <a:off x="796708" y="725592"/>
            <a:ext cx="4080092" cy="110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DM Sans" pitchFamily="2" charset="0"/>
              </a:rPr>
              <a:t>S&amp;P500 ?</a:t>
            </a:r>
            <a:endParaRPr dirty="0">
              <a:latin typeface="DM Sans" pitchFamily="2" charset="0"/>
            </a:endParaRPr>
          </a:p>
        </p:txBody>
      </p:sp>
      <p:grpSp>
        <p:nvGrpSpPr>
          <p:cNvPr id="600" name="Google Shape;600;p38"/>
          <p:cNvGrpSpPr/>
          <p:nvPr/>
        </p:nvGrpSpPr>
        <p:grpSpPr>
          <a:xfrm>
            <a:off x="5766517" y="1099513"/>
            <a:ext cx="2365424" cy="2944474"/>
            <a:chOff x="5766517" y="1099513"/>
            <a:chExt cx="2365424" cy="2944474"/>
          </a:xfrm>
        </p:grpSpPr>
        <p:sp>
          <p:nvSpPr>
            <p:cNvPr id="601" name="Google Shape;601;p38"/>
            <p:cNvSpPr/>
            <p:nvPr/>
          </p:nvSpPr>
          <p:spPr>
            <a:xfrm>
              <a:off x="5766517" y="1099513"/>
              <a:ext cx="2365424" cy="1655744"/>
            </a:xfrm>
            <a:custGeom>
              <a:avLst/>
              <a:gdLst/>
              <a:ahLst/>
              <a:cxnLst/>
              <a:rect l="l" t="t" r="r" b="b"/>
              <a:pathLst>
                <a:path w="36234" h="25363" extrusionOk="0">
                  <a:moveTo>
                    <a:pt x="29900" y="1"/>
                  </a:moveTo>
                  <a:lnTo>
                    <a:pt x="26002" y="10158"/>
                  </a:lnTo>
                  <a:lnTo>
                    <a:pt x="23621" y="10158"/>
                  </a:lnTo>
                  <a:lnTo>
                    <a:pt x="21714" y="12465"/>
                  </a:lnTo>
                  <a:lnTo>
                    <a:pt x="18161" y="11138"/>
                  </a:lnTo>
                  <a:lnTo>
                    <a:pt x="16392" y="14298"/>
                  </a:lnTo>
                  <a:lnTo>
                    <a:pt x="11420" y="6092"/>
                  </a:lnTo>
                  <a:lnTo>
                    <a:pt x="9528" y="18481"/>
                  </a:lnTo>
                  <a:lnTo>
                    <a:pt x="6819" y="17328"/>
                  </a:lnTo>
                  <a:lnTo>
                    <a:pt x="5099" y="21627"/>
                  </a:lnTo>
                  <a:lnTo>
                    <a:pt x="2463" y="18357"/>
                  </a:lnTo>
                  <a:lnTo>
                    <a:pt x="1" y="25222"/>
                  </a:lnTo>
                  <a:lnTo>
                    <a:pt x="393" y="25363"/>
                  </a:lnTo>
                  <a:lnTo>
                    <a:pt x="2605" y="19197"/>
                  </a:lnTo>
                  <a:lnTo>
                    <a:pt x="5222" y="22443"/>
                  </a:lnTo>
                  <a:lnTo>
                    <a:pt x="7047" y="17878"/>
                  </a:lnTo>
                  <a:lnTo>
                    <a:pt x="9859" y="19076"/>
                  </a:lnTo>
                  <a:lnTo>
                    <a:pt x="11659" y="7292"/>
                  </a:lnTo>
                  <a:lnTo>
                    <a:pt x="16407" y="15127"/>
                  </a:lnTo>
                  <a:lnTo>
                    <a:pt x="18350" y="11653"/>
                  </a:lnTo>
                  <a:lnTo>
                    <a:pt x="21847" y="12959"/>
                  </a:lnTo>
                  <a:lnTo>
                    <a:pt x="23818" y="10575"/>
                  </a:lnTo>
                  <a:lnTo>
                    <a:pt x="26289" y="10575"/>
                  </a:lnTo>
                  <a:lnTo>
                    <a:pt x="29831" y="1344"/>
                  </a:lnTo>
                  <a:lnTo>
                    <a:pt x="31164" y="6261"/>
                  </a:lnTo>
                  <a:lnTo>
                    <a:pt x="36233" y="3202"/>
                  </a:lnTo>
                  <a:lnTo>
                    <a:pt x="36018" y="2843"/>
                  </a:lnTo>
                  <a:lnTo>
                    <a:pt x="31423" y="5618"/>
                  </a:lnTo>
                  <a:lnTo>
                    <a:pt x="299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7251288" y="3312634"/>
              <a:ext cx="747804" cy="321383"/>
            </a:xfrm>
            <a:custGeom>
              <a:avLst/>
              <a:gdLst/>
              <a:ahLst/>
              <a:cxnLst/>
              <a:rect l="l" t="t" r="r" b="b"/>
              <a:pathLst>
                <a:path w="11455" h="4923" extrusionOk="0">
                  <a:moveTo>
                    <a:pt x="9" y="0"/>
                  </a:moveTo>
                  <a:lnTo>
                    <a:pt x="3" y="1593"/>
                  </a:lnTo>
                  <a:cubicBezTo>
                    <a:pt x="1" y="2446"/>
                    <a:pt x="564" y="3301"/>
                    <a:pt x="1694" y="3952"/>
                  </a:cubicBezTo>
                  <a:cubicBezTo>
                    <a:pt x="1828" y="4031"/>
                    <a:pt x="1970" y="4103"/>
                    <a:pt x="2114" y="4173"/>
                  </a:cubicBezTo>
                  <a:cubicBezTo>
                    <a:pt x="2159" y="4194"/>
                    <a:pt x="2207" y="4212"/>
                    <a:pt x="2254" y="4232"/>
                  </a:cubicBezTo>
                  <a:cubicBezTo>
                    <a:pt x="2341" y="4272"/>
                    <a:pt x="2428" y="4313"/>
                    <a:pt x="2519" y="4349"/>
                  </a:cubicBezTo>
                  <a:cubicBezTo>
                    <a:pt x="2529" y="4353"/>
                    <a:pt x="2542" y="4356"/>
                    <a:pt x="2552" y="4360"/>
                  </a:cubicBezTo>
                  <a:cubicBezTo>
                    <a:pt x="2750" y="4437"/>
                    <a:pt x="2955" y="4505"/>
                    <a:pt x="3165" y="4567"/>
                  </a:cubicBezTo>
                  <a:cubicBezTo>
                    <a:pt x="3181" y="4573"/>
                    <a:pt x="3198" y="4579"/>
                    <a:pt x="3215" y="4584"/>
                  </a:cubicBezTo>
                  <a:cubicBezTo>
                    <a:pt x="3263" y="4598"/>
                    <a:pt x="3313" y="4606"/>
                    <a:pt x="3362" y="4620"/>
                  </a:cubicBezTo>
                  <a:cubicBezTo>
                    <a:pt x="3478" y="4651"/>
                    <a:pt x="3597" y="4680"/>
                    <a:pt x="3717" y="4707"/>
                  </a:cubicBezTo>
                  <a:cubicBezTo>
                    <a:pt x="3748" y="4713"/>
                    <a:pt x="3780" y="4724"/>
                    <a:pt x="3812" y="4730"/>
                  </a:cubicBezTo>
                  <a:cubicBezTo>
                    <a:pt x="3858" y="4739"/>
                    <a:pt x="3906" y="4745"/>
                    <a:pt x="3953" y="4754"/>
                  </a:cubicBezTo>
                  <a:cubicBezTo>
                    <a:pt x="4054" y="4775"/>
                    <a:pt x="4156" y="4793"/>
                    <a:pt x="4259" y="4808"/>
                  </a:cubicBezTo>
                  <a:cubicBezTo>
                    <a:pt x="4300" y="4814"/>
                    <a:pt x="4339" y="4823"/>
                    <a:pt x="4380" y="4828"/>
                  </a:cubicBezTo>
                  <a:cubicBezTo>
                    <a:pt x="4424" y="4835"/>
                    <a:pt x="4468" y="4839"/>
                    <a:pt x="4512" y="4844"/>
                  </a:cubicBezTo>
                  <a:cubicBezTo>
                    <a:pt x="4607" y="4855"/>
                    <a:pt x="4703" y="4867"/>
                    <a:pt x="4799" y="4876"/>
                  </a:cubicBezTo>
                  <a:cubicBezTo>
                    <a:pt x="4845" y="4880"/>
                    <a:pt x="4891" y="4887"/>
                    <a:pt x="4935" y="4891"/>
                  </a:cubicBezTo>
                  <a:cubicBezTo>
                    <a:pt x="4979" y="4895"/>
                    <a:pt x="5022" y="4895"/>
                    <a:pt x="5065" y="4899"/>
                  </a:cubicBezTo>
                  <a:cubicBezTo>
                    <a:pt x="5161" y="4904"/>
                    <a:pt x="5257" y="4909"/>
                    <a:pt x="5352" y="4914"/>
                  </a:cubicBezTo>
                  <a:cubicBezTo>
                    <a:pt x="5402" y="4915"/>
                    <a:pt x="5450" y="4921"/>
                    <a:pt x="5500" y="4922"/>
                  </a:cubicBezTo>
                  <a:cubicBezTo>
                    <a:pt x="5507" y="4922"/>
                    <a:pt x="5515" y="4922"/>
                    <a:pt x="5523" y="4922"/>
                  </a:cubicBezTo>
                  <a:cubicBezTo>
                    <a:pt x="5553" y="4922"/>
                    <a:pt x="5584" y="4921"/>
                    <a:pt x="5616" y="4921"/>
                  </a:cubicBezTo>
                  <a:cubicBezTo>
                    <a:pt x="5659" y="4921"/>
                    <a:pt x="5702" y="4921"/>
                    <a:pt x="5746" y="4921"/>
                  </a:cubicBezTo>
                  <a:cubicBezTo>
                    <a:pt x="5807" y="4921"/>
                    <a:pt x="5869" y="4921"/>
                    <a:pt x="5931" y="4919"/>
                  </a:cubicBezTo>
                  <a:cubicBezTo>
                    <a:pt x="5942" y="4919"/>
                    <a:pt x="5953" y="4919"/>
                    <a:pt x="5964" y="4919"/>
                  </a:cubicBezTo>
                  <a:cubicBezTo>
                    <a:pt x="5994" y="4919"/>
                    <a:pt x="6024" y="4920"/>
                    <a:pt x="6053" y="4920"/>
                  </a:cubicBezTo>
                  <a:cubicBezTo>
                    <a:pt x="6064" y="4920"/>
                    <a:pt x="6075" y="4920"/>
                    <a:pt x="6086" y="4919"/>
                  </a:cubicBezTo>
                  <a:cubicBezTo>
                    <a:pt x="6116" y="4918"/>
                    <a:pt x="6146" y="4914"/>
                    <a:pt x="6176" y="4913"/>
                  </a:cubicBezTo>
                  <a:cubicBezTo>
                    <a:pt x="6308" y="4906"/>
                    <a:pt x="6436" y="4898"/>
                    <a:pt x="6565" y="4887"/>
                  </a:cubicBezTo>
                  <a:cubicBezTo>
                    <a:pt x="6618" y="4882"/>
                    <a:pt x="6669" y="4881"/>
                    <a:pt x="6720" y="4876"/>
                  </a:cubicBezTo>
                  <a:cubicBezTo>
                    <a:pt x="6735" y="4874"/>
                    <a:pt x="6752" y="4872"/>
                    <a:pt x="6767" y="4869"/>
                  </a:cubicBezTo>
                  <a:cubicBezTo>
                    <a:pt x="6986" y="4848"/>
                    <a:pt x="7204" y="4818"/>
                    <a:pt x="7417" y="4779"/>
                  </a:cubicBezTo>
                  <a:cubicBezTo>
                    <a:pt x="7429" y="4777"/>
                    <a:pt x="7439" y="4777"/>
                    <a:pt x="7451" y="4775"/>
                  </a:cubicBezTo>
                  <a:cubicBezTo>
                    <a:pt x="7512" y="4764"/>
                    <a:pt x="7572" y="4748"/>
                    <a:pt x="7634" y="4735"/>
                  </a:cubicBezTo>
                  <a:cubicBezTo>
                    <a:pt x="7740" y="4715"/>
                    <a:pt x="7846" y="4693"/>
                    <a:pt x="7951" y="4667"/>
                  </a:cubicBezTo>
                  <a:cubicBezTo>
                    <a:pt x="8025" y="4649"/>
                    <a:pt x="8098" y="4629"/>
                    <a:pt x="8172" y="4608"/>
                  </a:cubicBezTo>
                  <a:cubicBezTo>
                    <a:pt x="8273" y="4582"/>
                    <a:pt x="8372" y="4553"/>
                    <a:pt x="8470" y="4524"/>
                  </a:cubicBezTo>
                  <a:cubicBezTo>
                    <a:pt x="8491" y="4518"/>
                    <a:pt x="8512" y="4512"/>
                    <a:pt x="8533" y="4506"/>
                  </a:cubicBezTo>
                  <a:cubicBezTo>
                    <a:pt x="8567" y="4495"/>
                    <a:pt x="8599" y="4480"/>
                    <a:pt x="8633" y="4468"/>
                  </a:cubicBezTo>
                  <a:cubicBezTo>
                    <a:pt x="8788" y="4415"/>
                    <a:pt x="8936" y="4359"/>
                    <a:pt x="9083" y="4296"/>
                  </a:cubicBezTo>
                  <a:cubicBezTo>
                    <a:pt x="9138" y="4273"/>
                    <a:pt x="9193" y="4251"/>
                    <a:pt x="9247" y="4227"/>
                  </a:cubicBezTo>
                  <a:cubicBezTo>
                    <a:pt x="9434" y="4143"/>
                    <a:pt x="9615" y="4054"/>
                    <a:pt x="9787" y="3955"/>
                  </a:cubicBezTo>
                  <a:cubicBezTo>
                    <a:pt x="9811" y="3941"/>
                    <a:pt x="9834" y="3926"/>
                    <a:pt x="9857" y="3912"/>
                  </a:cubicBezTo>
                  <a:cubicBezTo>
                    <a:pt x="9910" y="3880"/>
                    <a:pt x="9957" y="3846"/>
                    <a:pt x="10007" y="3813"/>
                  </a:cubicBezTo>
                  <a:cubicBezTo>
                    <a:pt x="10076" y="3768"/>
                    <a:pt x="10146" y="3724"/>
                    <a:pt x="10210" y="3678"/>
                  </a:cubicBezTo>
                  <a:cubicBezTo>
                    <a:pt x="10266" y="3635"/>
                    <a:pt x="10319" y="3593"/>
                    <a:pt x="10371" y="3549"/>
                  </a:cubicBezTo>
                  <a:cubicBezTo>
                    <a:pt x="10432" y="3502"/>
                    <a:pt x="10492" y="3454"/>
                    <a:pt x="10545" y="3406"/>
                  </a:cubicBezTo>
                  <a:cubicBezTo>
                    <a:pt x="10557" y="3396"/>
                    <a:pt x="10571" y="3385"/>
                    <a:pt x="10581" y="3376"/>
                  </a:cubicBezTo>
                  <a:cubicBezTo>
                    <a:pt x="10655" y="3309"/>
                    <a:pt x="10723" y="3238"/>
                    <a:pt x="10787" y="3169"/>
                  </a:cubicBezTo>
                  <a:cubicBezTo>
                    <a:pt x="10800" y="3155"/>
                    <a:pt x="10813" y="3140"/>
                    <a:pt x="10824" y="3124"/>
                  </a:cubicBezTo>
                  <a:cubicBezTo>
                    <a:pt x="10863" y="3082"/>
                    <a:pt x="10902" y="3039"/>
                    <a:pt x="10937" y="2994"/>
                  </a:cubicBezTo>
                  <a:cubicBezTo>
                    <a:pt x="10964" y="2959"/>
                    <a:pt x="10988" y="2925"/>
                    <a:pt x="11014" y="2889"/>
                  </a:cubicBezTo>
                  <a:cubicBezTo>
                    <a:pt x="11023" y="2876"/>
                    <a:pt x="11032" y="2863"/>
                    <a:pt x="11040" y="2852"/>
                  </a:cubicBezTo>
                  <a:cubicBezTo>
                    <a:pt x="11087" y="2785"/>
                    <a:pt x="11129" y="2719"/>
                    <a:pt x="11167" y="2654"/>
                  </a:cubicBezTo>
                  <a:cubicBezTo>
                    <a:pt x="11175" y="2638"/>
                    <a:pt x="11180" y="2623"/>
                    <a:pt x="11188" y="2609"/>
                  </a:cubicBezTo>
                  <a:cubicBezTo>
                    <a:pt x="11218" y="2550"/>
                    <a:pt x="11244" y="2491"/>
                    <a:pt x="11271" y="2431"/>
                  </a:cubicBezTo>
                  <a:cubicBezTo>
                    <a:pt x="11286" y="2395"/>
                    <a:pt x="11305" y="2362"/>
                    <a:pt x="11319" y="2327"/>
                  </a:cubicBezTo>
                  <a:cubicBezTo>
                    <a:pt x="11323" y="2316"/>
                    <a:pt x="11325" y="2303"/>
                    <a:pt x="11330" y="2291"/>
                  </a:cubicBezTo>
                  <a:cubicBezTo>
                    <a:pt x="11349" y="2234"/>
                    <a:pt x="11364" y="2178"/>
                    <a:pt x="11378" y="2120"/>
                  </a:cubicBezTo>
                  <a:cubicBezTo>
                    <a:pt x="11388" y="2082"/>
                    <a:pt x="11404" y="2043"/>
                    <a:pt x="11412" y="2005"/>
                  </a:cubicBezTo>
                  <a:cubicBezTo>
                    <a:pt x="11414" y="1993"/>
                    <a:pt x="11413" y="1984"/>
                    <a:pt x="11415" y="1973"/>
                  </a:cubicBezTo>
                  <a:cubicBezTo>
                    <a:pt x="11426" y="1914"/>
                    <a:pt x="11429" y="1853"/>
                    <a:pt x="11436" y="1793"/>
                  </a:cubicBezTo>
                  <a:cubicBezTo>
                    <a:pt x="11440" y="1754"/>
                    <a:pt x="11447" y="1714"/>
                    <a:pt x="11449" y="1676"/>
                  </a:cubicBezTo>
                  <a:cubicBezTo>
                    <a:pt x="11450" y="1659"/>
                    <a:pt x="11450" y="1643"/>
                    <a:pt x="11450" y="1625"/>
                  </a:cubicBezTo>
                  <a:lnTo>
                    <a:pt x="11455" y="32"/>
                  </a:lnTo>
                  <a:lnTo>
                    <a:pt x="11455" y="32"/>
                  </a:lnTo>
                  <a:cubicBezTo>
                    <a:pt x="11454" y="88"/>
                    <a:pt x="11445" y="143"/>
                    <a:pt x="11441" y="198"/>
                  </a:cubicBezTo>
                  <a:cubicBezTo>
                    <a:pt x="11435" y="260"/>
                    <a:pt x="11431" y="320"/>
                    <a:pt x="11419" y="381"/>
                  </a:cubicBezTo>
                  <a:cubicBezTo>
                    <a:pt x="11410" y="429"/>
                    <a:pt x="11395" y="477"/>
                    <a:pt x="11383" y="526"/>
                  </a:cubicBezTo>
                  <a:cubicBezTo>
                    <a:pt x="11368" y="582"/>
                    <a:pt x="11354" y="640"/>
                    <a:pt x="11333" y="697"/>
                  </a:cubicBezTo>
                  <a:cubicBezTo>
                    <a:pt x="11317" y="745"/>
                    <a:pt x="11295" y="791"/>
                    <a:pt x="11276" y="837"/>
                  </a:cubicBezTo>
                  <a:cubicBezTo>
                    <a:pt x="11249" y="897"/>
                    <a:pt x="11223" y="957"/>
                    <a:pt x="11191" y="1016"/>
                  </a:cubicBezTo>
                  <a:cubicBezTo>
                    <a:pt x="11147" y="1098"/>
                    <a:pt x="11099" y="1178"/>
                    <a:pt x="11046" y="1258"/>
                  </a:cubicBezTo>
                  <a:cubicBezTo>
                    <a:pt x="11037" y="1271"/>
                    <a:pt x="11026" y="1283"/>
                    <a:pt x="11017" y="1296"/>
                  </a:cubicBezTo>
                  <a:cubicBezTo>
                    <a:pt x="10960" y="1375"/>
                    <a:pt x="10897" y="1455"/>
                    <a:pt x="10828" y="1533"/>
                  </a:cubicBezTo>
                  <a:cubicBezTo>
                    <a:pt x="10815" y="1546"/>
                    <a:pt x="10805" y="1561"/>
                    <a:pt x="10791" y="1575"/>
                  </a:cubicBezTo>
                  <a:cubicBezTo>
                    <a:pt x="10718" y="1656"/>
                    <a:pt x="10636" y="1734"/>
                    <a:pt x="10551" y="1813"/>
                  </a:cubicBezTo>
                  <a:cubicBezTo>
                    <a:pt x="10495" y="1862"/>
                    <a:pt x="10435" y="1908"/>
                    <a:pt x="10377" y="1955"/>
                  </a:cubicBezTo>
                  <a:cubicBezTo>
                    <a:pt x="10323" y="1998"/>
                    <a:pt x="10272" y="2042"/>
                    <a:pt x="10214" y="2084"/>
                  </a:cubicBezTo>
                  <a:cubicBezTo>
                    <a:pt x="10150" y="2130"/>
                    <a:pt x="10080" y="2174"/>
                    <a:pt x="10012" y="2219"/>
                  </a:cubicBezTo>
                  <a:cubicBezTo>
                    <a:pt x="9939" y="2266"/>
                    <a:pt x="9870" y="2314"/>
                    <a:pt x="9791" y="2361"/>
                  </a:cubicBezTo>
                  <a:cubicBezTo>
                    <a:pt x="9620" y="2460"/>
                    <a:pt x="9437" y="2550"/>
                    <a:pt x="9251" y="2633"/>
                  </a:cubicBezTo>
                  <a:cubicBezTo>
                    <a:pt x="9198" y="2659"/>
                    <a:pt x="9143" y="2680"/>
                    <a:pt x="9088" y="2703"/>
                  </a:cubicBezTo>
                  <a:cubicBezTo>
                    <a:pt x="8941" y="2765"/>
                    <a:pt x="8791" y="2821"/>
                    <a:pt x="8638" y="2874"/>
                  </a:cubicBezTo>
                  <a:cubicBezTo>
                    <a:pt x="8583" y="2893"/>
                    <a:pt x="8529" y="2912"/>
                    <a:pt x="8474" y="2930"/>
                  </a:cubicBezTo>
                  <a:cubicBezTo>
                    <a:pt x="8377" y="2959"/>
                    <a:pt x="8277" y="2987"/>
                    <a:pt x="8179" y="3014"/>
                  </a:cubicBezTo>
                  <a:cubicBezTo>
                    <a:pt x="8104" y="3035"/>
                    <a:pt x="8030" y="3057"/>
                    <a:pt x="7955" y="3074"/>
                  </a:cubicBezTo>
                  <a:cubicBezTo>
                    <a:pt x="7850" y="3100"/>
                    <a:pt x="7744" y="3120"/>
                    <a:pt x="7639" y="3142"/>
                  </a:cubicBezTo>
                  <a:cubicBezTo>
                    <a:pt x="7566" y="3156"/>
                    <a:pt x="7495" y="3173"/>
                    <a:pt x="7422" y="3187"/>
                  </a:cubicBezTo>
                  <a:cubicBezTo>
                    <a:pt x="7208" y="3224"/>
                    <a:pt x="6991" y="3254"/>
                    <a:pt x="6771" y="3278"/>
                  </a:cubicBezTo>
                  <a:cubicBezTo>
                    <a:pt x="6705" y="3284"/>
                    <a:pt x="6637" y="3288"/>
                    <a:pt x="6570" y="3293"/>
                  </a:cubicBezTo>
                  <a:cubicBezTo>
                    <a:pt x="6440" y="3305"/>
                    <a:pt x="6311" y="3314"/>
                    <a:pt x="6181" y="3320"/>
                  </a:cubicBezTo>
                  <a:cubicBezTo>
                    <a:pt x="6100" y="3324"/>
                    <a:pt x="6016" y="3325"/>
                    <a:pt x="5935" y="3326"/>
                  </a:cubicBezTo>
                  <a:cubicBezTo>
                    <a:pt x="5873" y="3328"/>
                    <a:pt x="5812" y="3329"/>
                    <a:pt x="5750" y="3329"/>
                  </a:cubicBezTo>
                  <a:cubicBezTo>
                    <a:pt x="5707" y="3329"/>
                    <a:pt x="5663" y="3328"/>
                    <a:pt x="5620" y="3328"/>
                  </a:cubicBezTo>
                  <a:cubicBezTo>
                    <a:pt x="5532" y="3326"/>
                    <a:pt x="5445" y="3324"/>
                    <a:pt x="5358" y="3321"/>
                  </a:cubicBezTo>
                  <a:cubicBezTo>
                    <a:pt x="5262" y="3318"/>
                    <a:pt x="5164" y="3312"/>
                    <a:pt x="5068" y="3305"/>
                  </a:cubicBezTo>
                  <a:cubicBezTo>
                    <a:pt x="4980" y="3300"/>
                    <a:pt x="4891" y="3292"/>
                    <a:pt x="4802" y="3283"/>
                  </a:cubicBezTo>
                  <a:cubicBezTo>
                    <a:pt x="4706" y="3274"/>
                    <a:pt x="4612" y="3263"/>
                    <a:pt x="4516" y="3251"/>
                  </a:cubicBezTo>
                  <a:cubicBezTo>
                    <a:pt x="4433" y="3239"/>
                    <a:pt x="4347" y="3228"/>
                    <a:pt x="4262" y="3215"/>
                  </a:cubicBezTo>
                  <a:cubicBezTo>
                    <a:pt x="4160" y="3199"/>
                    <a:pt x="4059" y="3181"/>
                    <a:pt x="3958" y="3161"/>
                  </a:cubicBezTo>
                  <a:cubicBezTo>
                    <a:pt x="3879" y="3146"/>
                    <a:pt x="3799" y="3131"/>
                    <a:pt x="3720" y="3113"/>
                  </a:cubicBezTo>
                  <a:cubicBezTo>
                    <a:pt x="3601" y="3087"/>
                    <a:pt x="3483" y="3057"/>
                    <a:pt x="3367" y="3027"/>
                  </a:cubicBezTo>
                  <a:cubicBezTo>
                    <a:pt x="3300" y="3009"/>
                    <a:pt x="3234" y="2993"/>
                    <a:pt x="3169" y="2973"/>
                  </a:cubicBezTo>
                  <a:cubicBezTo>
                    <a:pt x="2959" y="2912"/>
                    <a:pt x="2753" y="2843"/>
                    <a:pt x="2555" y="2766"/>
                  </a:cubicBezTo>
                  <a:cubicBezTo>
                    <a:pt x="2456" y="2728"/>
                    <a:pt x="2361" y="2686"/>
                    <a:pt x="2265" y="2643"/>
                  </a:cubicBezTo>
                  <a:cubicBezTo>
                    <a:pt x="2217" y="2622"/>
                    <a:pt x="2166" y="2602"/>
                    <a:pt x="2117" y="2578"/>
                  </a:cubicBezTo>
                  <a:cubicBezTo>
                    <a:pt x="1974" y="2510"/>
                    <a:pt x="1833" y="2437"/>
                    <a:pt x="1697" y="2359"/>
                  </a:cubicBezTo>
                  <a:cubicBezTo>
                    <a:pt x="569" y="1708"/>
                    <a:pt x="6" y="854"/>
                    <a:pt x="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7251549" y="3312634"/>
              <a:ext cx="747412" cy="284890"/>
            </a:xfrm>
            <a:custGeom>
              <a:avLst/>
              <a:gdLst/>
              <a:ahLst/>
              <a:cxnLst/>
              <a:rect l="l" t="t" r="r" b="b"/>
              <a:pathLst>
                <a:path w="11449" h="4364" extrusionOk="0">
                  <a:moveTo>
                    <a:pt x="5" y="0"/>
                  </a:moveTo>
                  <a:cubicBezTo>
                    <a:pt x="5" y="1"/>
                    <a:pt x="5" y="2"/>
                    <a:pt x="5" y="3"/>
                  </a:cubicBezTo>
                  <a:lnTo>
                    <a:pt x="5" y="3"/>
                  </a:lnTo>
                  <a:lnTo>
                    <a:pt x="5" y="0"/>
                  </a:lnTo>
                  <a:close/>
                  <a:moveTo>
                    <a:pt x="5" y="3"/>
                  </a:moveTo>
                  <a:lnTo>
                    <a:pt x="1" y="1053"/>
                  </a:lnTo>
                  <a:cubicBezTo>
                    <a:pt x="6" y="1901"/>
                    <a:pt x="569" y="2747"/>
                    <a:pt x="1690" y="3394"/>
                  </a:cubicBezTo>
                  <a:cubicBezTo>
                    <a:pt x="1824" y="3472"/>
                    <a:pt x="1966" y="3545"/>
                    <a:pt x="2109" y="3614"/>
                  </a:cubicBezTo>
                  <a:cubicBezTo>
                    <a:pt x="2155" y="3636"/>
                    <a:pt x="2203" y="3654"/>
                    <a:pt x="2249" y="3674"/>
                  </a:cubicBezTo>
                  <a:cubicBezTo>
                    <a:pt x="2337" y="3714"/>
                    <a:pt x="2424" y="3754"/>
                    <a:pt x="2515" y="3791"/>
                  </a:cubicBezTo>
                  <a:cubicBezTo>
                    <a:pt x="2525" y="3795"/>
                    <a:pt x="2536" y="3797"/>
                    <a:pt x="2548" y="3801"/>
                  </a:cubicBezTo>
                  <a:cubicBezTo>
                    <a:pt x="2746" y="3879"/>
                    <a:pt x="2951" y="3947"/>
                    <a:pt x="3161" y="4008"/>
                  </a:cubicBezTo>
                  <a:cubicBezTo>
                    <a:pt x="3177" y="4013"/>
                    <a:pt x="3193" y="4021"/>
                    <a:pt x="3211" y="4025"/>
                  </a:cubicBezTo>
                  <a:cubicBezTo>
                    <a:pt x="3259" y="4039"/>
                    <a:pt x="3309" y="4048"/>
                    <a:pt x="3358" y="4061"/>
                  </a:cubicBezTo>
                  <a:cubicBezTo>
                    <a:pt x="3474" y="4093"/>
                    <a:pt x="3592" y="4122"/>
                    <a:pt x="3713" y="4148"/>
                  </a:cubicBezTo>
                  <a:cubicBezTo>
                    <a:pt x="3744" y="4154"/>
                    <a:pt x="3776" y="4164"/>
                    <a:pt x="3808" y="4172"/>
                  </a:cubicBezTo>
                  <a:cubicBezTo>
                    <a:pt x="3854" y="4181"/>
                    <a:pt x="3902" y="4187"/>
                    <a:pt x="3949" y="4196"/>
                  </a:cubicBezTo>
                  <a:cubicBezTo>
                    <a:pt x="4050" y="4216"/>
                    <a:pt x="4152" y="4234"/>
                    <a:pt x="4255" y="4249"/>
                  </a:cubicBezTo>
                  <a:cubicBezTo>
                    <a:pt x="4296" y="4255"/>
                    <a:pt x="4335" y="4264"/>
                    <a:pt x="4376" y="4269"/>
                  </a:cubicBezTo>
                  <a:cubicBezTo>
                    <a:pt x="4420" y="4277"/>
                    <a:pt x="4464" y="4280"/>
                    <a:pt x="4508" y="4285"/>
                  </a:cubicBezTo>
                  <a:cubicBezTo>
                    <a:pt x="4603" y="4298"/>
                    <a:pt x="4699" y="4308"/>
                    <a:pt x="4795" y="4317"/>
                  </a:cubicBezTo>
                  <a:cubicBezTo>
                    <a:pt x="4841" y="4322"/>
                    <a:pt x="4887" y="4329"/>
                    <a:pt x="4931" y="4333"/>
                  </a:cubicBezTo>
                  <a:cubicBezTo>
                    <a:pt x="4975" y="4336"/>
                    <a:pt x="5018" y="4336"/>
                    <a:pt x="5061" y="4340"/>
                  </a:cubicBezTo>
                  <a:cubicBezTo>
                    <a:pt x="5157" y="4346"/>
                    <a:pt x="5253" y="4351"/>
                    <a:pt x="5348" y="4355"/>
                  </a:cubicBezTo>
                  <a:cubicBezTo>
                    <a:pt x="5398" y="4358"/>
                    <a:pt x="5446" y="4361"/>
                    <a:pt x="5496" y="4363"/>
                  </a:cubicBezTo>
                  <a:cubicBezTo>
                    <a:pt x="5503" y="4363"/>
                    <a:pt x="5511" y="4363"/>
                    <a:pt x="5519" y="4363"/>
                  </a:cubicBezTo>
                  <a:cubicBezTo>
                    <a:pt x="5549" y="4363"/>
                    <a:pt x="5580" y="4361"/>
                    <a:pt x="5611" y="4361"/>
                  </a:cubicBezTo>
                  <a:cubicBezTo>
                    <a:pt x="5655" y="4363"/>
                    <a:pt x="5700" y="4363"/>
                    <a:pt x="5744" y="4363"/>
                  </a:cubicBezTo>
                  <a:cubicBezTo>
                    <a:pt x="5805" y="4363"/>
                    <a:pt x="5866" y="4362"/>
                    <a:pt x="5927" y="4361"/>
                  </a:cubicBezTo>
                  <a:cubicBezTo>
                    <a:pt x="5953" y="4361"/>
                    <a:pt x="5979" y="4361"/>
                    <a:pt x="6005" y="4361"/>
                  </a:cubicBezTo>
                  <a:cubicBezTo>
                    <a:pt x="6030" y="4361"/>
                    <a:pt x="6056" y="4361"/>
                    <a:pt x="6082" y="4360"/>
                  </a:cubicBezTo>
                  <a:cubicBezTo>
                    <a:pt x="6112" y="4359"/>
                    <a:pt x="6142" y="4355"/>
                    <a:pt x="6172" y="4354"/>
                  </a:cubicBezTo>
                  <a:cubicBezTo>
                    <a:pt x="6304" y="4349"/>
                    <a:pt x="6432" y="4340"/>
                    <a:pt x="6561" y="4328"/>
                  </a:cubicBezTo>
                  <a:cubicBezTo>
                    <a:pt x="6612" y="4324"/>
                    <a:pt x="6665" y="4323"/>
                    <a:pt x="6716" y="4318"/>
                  </a:cubicBezTo>
                  <a:cubicBezTo>
                    <a:pt x="6731" y="4315"/>
                    <a:pt x="6748" y="4314"/>
                    <a:pt x="6763" y="4310"/>
                  </a:cubicBezTo>
                  <a:cubicBezTo>
                    <a:pt x="6982" y="4289"/>
                    <a:pt x="7200" y="4259"/>
                    <a:pt x="7413" y="4221"/>
                  </a:cubicBezTo>
                  <a:cubicBezTo>
                    <a:pt x="7424" y="4219"/>
                    <a:pt x="7435" y="4218"/>
                    <a:pt x="7447" y="4216"/>
                  </a:cubicBezTo>
                  <a:cubicBezTo>
                    <a:pt x="7508" y="4205"/>
                    <a:pt x="7568" y="4190"/>
                    <a:pt x="7630" y="4177"/>
                  </a:cubicBezTo>
                  <a:cubicBezTo>
                    <a:pt x="7736" y="4155"/>
                    <a:pt x="7842" y="4135"/>
                    <a:pt x="7947" y="4109"/>
                  </a:cubicBezTo>
                  <a:cubicBezTo>
                    <a:pt x="8021" y="4092"/>
                    <a:pt x="8094" y="4070"/>
                    <a:pt x="8168" y="4049"/>
                  </a:cubicBezTo>
                  <a:cubicBezTo>
                    <a:pt x="8269" y="4021"/>
                    <a:pt x="8368" y="3996"/>
                    <a:pt x="8466" y="3965"/>
                  </a:cubicBezTo>
                  <a:cubicBezTo>
                    <a:pt x="8485" y="3958"/>
                    <a:pt x="8508" y="3953"/>
                    <a:pt x="8528" y="3947"/>
                  </a:cubicBezTo>
                  <a:cubicBezTo>
                    <a:pt x="8563" y="3935"/>
                    <a:pt x="8594" y="3920"/>
                    <a:pt x="8629" y="3909"/>
                  </a:cubicBezTo>
                  <a:cubicBezTo>
                    <a:pt x="8782" y="3856"/>
                    <a:pt x="8932" y="3799"/>
                    <a:pt x="9079" y="3737"/>
                  </a:cubicBezTo>
                  <a:cubicBezTo>
                    <a:pt x="9134" y="3715"/>
                    <a:pt x="9189" y="3692"/>
                    <a:pt x="9243" y="3668"/>
                  </a:cubicBezTo>
                  <a:cubicBezTo>
                    <a:pt x="9430" y="3584"/>
                    <a:pt x="9611" y="3494"/>
                    <a:pt x="9783" y="3396"/>
                  </a:cubicBezTo>
                  <a:cubicBezTo>
                    <a:pt x="9806" y="3381"/>
                    <a:pt x="9830" y="3367"/>
                    <a:pt x="9853" y="3353"/>
                  </a:cubicBezTo>
                  <a:cubicBezTo>
                    <a:pt x="9906" y="3321"/>
                    <a:pt x="9952" y="3287"/>
                    <a:pt x="10003" y="3254"/>
                  </a:cubicBezTo>
                  <a:cubicBezTo>
                    <a:pt x="10072" y="3209"/>
                    <a:pt x="10142" y="3164"/>
                    <a:pt x="10206" y="3118"/>
                  </a:cubicBezTo>
                  <a:cubicBezTo>
                    <a:pt x="10262" y="3077"/>
                    <a:pt x="10315" y="3033"/>
                    <a:pt x="10367" y="2990"/>
                  </a:cubicBezTo>
                  <a:cubicBezTo>
                    <a:pt x="10428" y="2943"/>
                    <a:pt x="10486" y="2895"/>
                    <a:pt x="10541" y="2847"/>
                  </a:cubicBezTo>
                  <a:cubicBezTo>
                    <a:pt x="10553" y="2838"/>
                    <a:pt x="10567" y="2828"/>
                    <a:pt x="10577" y="2817"/>
                  </a:cubicBezTo>
                  <a:cubicBezTo>
                    <a:pt x="10651" y="2749"/>
                    <a:pt x="10719" y="2680"/>
                    <a:pt x="10783" y="2610"/>
                  </a:cubicBezTo>
                  <a:cubicBezTo>
                    <a:pt x="10796" y="2596"/>
                    <a:pt x="10807" y="2581"/>
                    <a:pt x="10820" y="2567"/>
                  </a:cubicBezTo>
                  <a:cubicBezTo>
                    <a:pt x="10859" y="2523"/>
                    <a:pt x="10897" y="2480"/>
                    <a:pt x="10933" y="2436"/>
                  </a:cubicBezTo>
                  <a:cubicBezTo>
                    <a:pt x="10960" y="2401"/>
                    <a:pt x="10984" y="2364"/>
                    <a:pt x="11010" y="2330"/>
                  </a:cubicBezTo>
                  <a:cubicBezTo>
                    <a:pt x="11019" y="2317"/>
                    <a:pt x="11028" y="2304"/>
                    <a:pt x="11036" y="2293"/>
                  </a:cubicBezTo>
                  <a:cubicBezTo>
                    <a:pt x="11083" y="2228"/>
                    <a:pt x="11125" y="2161"/>
                    <a:pt x="11162" y="2094"/>
                  </a:cubicBezTo>
                  <a:cubicBezTo>
                    <a:pt x="11171" y="2079"/>
                    <a:pt x="11176" y="2065"/>
                    <a:pt x="11184" y="2050"/>
                  </a:cubicBezTo>
                  <a:cubicBezTo>
                    <a:pt x="11214" y="1991"/>
                    <a:pt x="11240" y="1932"/>
                    <a:pt x="11267" y="1872"/>
                  </a:cubicBezTo>
                  <a:cubicBezTo>
                    <a:pt x="11282" y="1837"/>
                    <a:pt x="11301" y="1803"/>
                    <a:pt x="11315" y="1768"/>
                  </a:cubicBezTo>
                  <a:cubicBezTo>
                    <a:pt x="11319" y="1755"/>
                    <a:pt x="11321" y="1744"/>
                    <a:pt x="11326" y="1732"/>
                  </a:cubicBezTo>
                  <a:cubicBezTo>
                    <a:pt x="11345" y="1675"/>
                    <a:pt x="11360" y="1619"/>
                    <a:pt x="11374" y="1562"/>
                  </a:cubicBezTo>
                  <a:cubicBezTo>
                    <a:pt x="11384" y="1523"/>
                    <a:pt x="11400" y="1484"/>
                    <a:pt x="11408" y="1446"/>
                  </a:cubicBezTo>
                  <a:cubicBezTo>
                    <a:pt x="11410" y="1436"/>
                    <a:pt x="11409" y="1425"/>
                    <a:pt x="11411" y="1415"/>
                  </a:cubicBezTo>
                  <a:cubicBezTo>
                    <a:pt x="11422" y="1355"/>
                    <a:pt x="11425" y="1294"/>
                    <a:pt x="11432" y="1235"/>
                  </a:cubicBezTo>
                  <a:cubicBezTo>
                    <a:pt x="11436" y="1195"/>
                    <a:pt x="11443" y="1157"/>
                    <a:pt x="11445" y="1117"/>
                  </a:cubicBezTo>
                  <a:cubicBezTo>
                    <a:pt x="11446" y="1100"/>
                    <a:pt x="11446" y="1085"/>
                    <a:pt x="11446" y="1067"/>
                  </a:cubicBezTo>
                  <a:lnTo>
                    <a:pt x="11448" y="53"/>
                  </a:lnTo>
                  <a:lnTo>
                    <a:pt x="11448" y="53"/>
                  </a:lnTo>
                  <a:cubicBezTo>
                    <a:pt x="11447" y="101"/>
                    <a:pt x="11441" y="149"/>
                    <a:pt x="11437" y="197"/>
                  </a:cubicBezTo>
                  <a:cubicBezTo>
                    <a:pt x="11431" y="259"/>
                    <a:pt x="11427" y="320"/>
                    <a:pt x="11415" y="381"/>
                  </a:cubicBezTo>
                  <a:cubicBezTo>
                    <a:pt x="11406" y="429"/>
                    <a:pt x="11391" y="477"/>
                    <a:pt x="11379" y="526"/>
                  </a:cubicBezTo>
                  <a:cubicBezTo>
                    <a:pt x="11364" y="582"/>
                    <a:pt x="11350" y="640"/>
                    <a:pt x="11329" y="697"/>
                  </a:cubicBezTo>
                  <a:cubicBezTo>
                    <a:pt x="11313" y="745"/>
                    <a:pt x="11291" y="791"/>
                    <a:pt x="11271" y="837"/>
                  </a:cubicBezTo>
                  <a:cubicBezTo>
                    <a:pt x="11245" y="897"/>
                    <a:pt x="11219" y="957"/>
                    <a:pt x="11187" y="1016"/>
                  </a:cubicBezTo>
                  <a:cubicBezTo>
                    <a:pt x="11143" y="1098"/>
                    <a:pt x="11095" y="1178"/>
                    <a:pt x="11040" y="1258"/>
                  </a:cubicBezTo>
                  <a:cubicBezTo>
                    <a:pt x="11033" y="1271"/>
                    <a:pt x="11022" y="1283"/>
                    <a:pt x="11013" y="1296"/>
                  </a:cubicBezTo>
                  <a:cubicBezTo>
                    <a:pt x="10956" y="1375"/>
                    <a:pt x="10893" y="1455"/>
                    <a:pt x="10824" y="1533"/>
                  </a:cubicBezTo>
                  <a:cubicBezTo>
                    <a:pt x="10811" y="1546"/>
                    <a:pt x="10801" y="1561"/>
                    <a:pt x="10787" y="1575"/>
                  </a:cubicBezTo>
                  <a:cubicBezTo>
                    <a:pt x="10714" y="1656"/>
                    <a:pt x="10632" y="1734"/>
                    <a:pt x="10547" y="1813"/>
                  </a:cubicBezTo>
                  <a:cubicBezTo>
                    <a:pt x="10491" y="1862"/>
                    <a:pt x="10431" y="1908"/>
                    <a:pt x="10373" y="1955"/>
                  </a:cubicBezTo>
                  <a:cubicBezTo>
                    <a:pt x="10319" y="1998"/>
                    <a:pt x="10268" y="2042"/>
                    <a:pt x="10209" y="2084"/>
                  </a:cubicBezTo>
                  <a:cubicBezTo>
                    <a:pt x="10146" y="2130"/>
                    <a:pt x="10076" y="2174"/>
                    <a:pt x="10008" y="2219"/>
                  </a:cubicBezTo>
                  <a:cubicBezTo>
                    <a:pt x="9935" y="2266"/>
                    <a:pt x="9866" y="2314"/>
                    <a:pt x="9787" y="2361"/>
                  </a:cubicBezTo>
                  <a:cubicBezTo>
                    <a:pt x="9615" y="2460"/>
                    <a:pt x="9433" y="2550"/>
                    <a:pt x="9247" y="2633"/>
                  </a:cubicBezTo>
                  <a:cubicBezTo>
                    <a:pt x="9194" y="2659"/>
                    <a:pt x="9139" y="2680"/>
                    <a:pt x="9084" y="2703"/>
                  </a:cubicBezTo>
                  <a:cubicBezTo>
                    <a:pt x="8937" y="2765"/>
                    <a:pt x="8787" y="2821"/>
                    <a:pt x="8634" y="2874"/>
                  </a:cubicBezTo>
                  <a:cubicBezTo>
                    <a:pt x="8579" y="2893"/>
                    <a:pt x="8525" y="2912"/>
                    <a:pt x="8470" y="2930"/>
                  </a:cubicBezTo>
                  <a:cubicBezTo>
                    <a:pt x="8373" y="2959"/>
                    <a:pt x="8273" y="2987"/>
                    <a:pt x="8175" y="3014"/>
                  </a:cubicBezTo>
                  <a:cubicBezTo>
                    <a:pt x="8100" y="3035"/>
                    <a:pt x="8026" y="3057"/>
                    <a:pt x="7951" y="3074"/>
                  </a:cubicBezTo>
                  <a:cubicBezTo>
                    <a:pt x="7846" y="3100"/>
                    <a:pt x="7740" y="3120"/>
                    <a:pt x="7633" y="3142"/>
                  </a:cubicBezTo>
                  <a:cubicBezTo>
                    <a:pt x="7562" y="3156"/>
                    <a:pt x="7490" y="3173"/>
                    <a:pt x="7418" y="3187"/>
                  </a:cubicBezTo>
                  <a:cubicBezTo>
                    <a:pt x="7204" y="3224"/>
                    <a:pt x="6987" y="3254"/>
                    <a:pt x="6767" y="3278"/>
                  </a:cubicBezTo>
                  <a:cubicBezTo>
                    <a:pt x="6701" y="3284"/>
                    <a:pt x="6633" y="3288"/>
                    <a:pt x="6565" y="3293"/>
                  </a:cubicBezTo>
                  <a:cubicBezTo>
                    <a:pt x="6436" y="3305"/>
                    <a:pt x="6307" y="3314"/>
                    <a:pt x="6177" y="3320"/>
                  </a:cubicBezTo>
                  <a:cubicBezTo>
                    <a:pt x="6096" y="3324"/>
                    <a:pt x="6012" y="3325"/>
                    <a:pt x="5931" y="3326"/>
                  </a:cubicBezTo>
                  <a:cubicBezTo>
                    <a:pt x="5869" y="3328"/>
                    <a:pt x="5808" y="3329"/>
                    <a:pt x="5746" y="3329"/>
                  </a:cubicBezTo>
                  <a:cubicBezTo>
                    <a:pt x="5703" y="3329"/>
                    <a:pt x="5659" y="3328"/>
                    <a:pt x="5616" y="3328"/>
                  </a:cubicBezTo>
                  <a:cubicBezTo>
                    <a:pt x="5528" y="3326"/>
                    <a:pt x="5441" y="3324"/>
                    <a:pt x="5354" y="3321"/>
                  </a:cubicBezTo>
                  <a:cubicBezTo>
                    <a:pt x="5256" y="3318"/>
                    <a:pt x="5160" y="3312"/>
                    <a:pt x="5064" y="3305"/>
                  </a:cubicBezTo>
                  <a:cubicBezTo>
                    <a:pt x="4976" y="3300"/>
                    <a:pt x="4887" y="3292"/>
                    <a:pt x="4798" y="3283"/>
                  </a:cubicBezTo>
                  <a:cubicBezTo>
                    <a:pt x="4702" y="3274"/>
                    <a:pt x="4608" y="3263"/>
                    <a:pt x="4512" y="3251"/>
                  </a:cubicBezTo>
                  <a:cubicBezTo>
                    <a:pt x="4427" y="3239"/>
                    <a:pt x="4343" y="3228"/>
                    <a:pt x="4258" y="3215"/>
                  </a:cubicBezTo>
                  <a:cubicBezTo>
                    <a:pt x="4156" y="3199"/>
                    <a:pt x="4055" y="3181"/>
                    <a:pt x="3954" y="3161"/>
                  </a:cubicBezTo>
                  <a:cubicBezTo>
                    <a:pt x="3875" y="3146"/>
                    <a:pt x="3795" y="3131"/>
                    <a:pt x="3716" y="3113"/>
                  </a:cubicBezTo>
                  <a:cubicBezTo>
                    <a:pt x="3597" y="3087"/>
                    <a:pt x="3479" y="3057"/>
                    <a:pt x="3362" y="3027"/>
                  </a:cubicBezTo>
                  <a:cubicBezTo>
                    <a:pt x="3296" y="3009"/>
                    <a:pt x="3230" y="2993"/>
                    <a:pt x="3165" y="2973"/>
                  </a:cubicBezTo>
                  <a:cubicBezTo>
                    <a:pt x="2955" y="2912"/>
                    <a:pt x="2749" y="2843"/>
                    <a:pt x="2551" y="2766"/>
                  </a:cubicBezTo>
                  <a:cubicBezTo>
                    <a:pt x="2452" y="2728"/>
                    <a:pt x="2357" y="2686"/>
                    <a:pt x="2261" y="2643"/>
                  </a:cubicBezTo>
                  <a:cubicBezTo>
                    <a:pt x="2213" y="2622"/>
                    <a:pt x="2162" y="2602"/>
                    <a:pt x="2113" y="2578"/>
                  </a:cubicBezTo>
                  <a:cubicBezTo>
                    <a:pt x="1970" y="2510"/>
                    <a:pt x="1829" y="2437"/>
                    <a:pt x="1693" y="2359"/>
                  </a:cubicBezTo>
                  <a:cubicBezTo>
                    <a:pt x="566" y="1709"/>
                    <a:pt x="2" y="856"/>
                    <a:pt x="5" y="3"/>
                  </a:cubicBezTo>
                  <a:close/>
                </a:path>
              </a:pathLst>
            </a:custGeom>
            <a:solidFill>
              <a:srgbClr val="FFD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7251549" y="3312634"/>
              <a:ext cx="747412" cy="284890"/>
            </a:xfrm>
            <a:custGeom>
              <a:avLst/>
              <a:gdLst/>
              <a:ahLst/>
              <a:cxnLst/>
              <a:rect l="l" t="t" r="r" b="b"/>
              <a:pathLst>
                <a:path w="11449" h="4364" extrusionOk="0">
                  <a:moveTo>
                    <a:pt x="5" y="0"/>
                  </a:moveTo>
                  <a:cubicBezTo>
                    <a:pt x="5" y="1"/>
                    <a:pt x="5" y="2"/>
                    <a:pt x="5" y="3"/>
                  </a:cubicBezTo>
                  <a:lnTo>
                    <a:pt x="5" y="3"/>
                  </a:lnTo>
                  <a:lnTo>
                    <a:pt x="5" y="0"/>
                  </a:lnTo>
                  <a:close/>
                  <a:moveTo>
                    <a:pt x="5" y="3"/>
                  </a:moveTo>
                  <a:lnTo>
                    <a:pt x="1" y="1053"/>
                  </a:lnTo>
                  <a:cubicBezTo>
                    <a:pt x="6" y="1901"/>
                    <a:pt x="569" y="2747"/>
                    <a:pt x="1690" y="3394"/>
                  </a:cubicBezTo>
                  <a:cubicBezTo>
                    <a:pt x="1824" y="3472"/>
                    <a:pt x="1966" y="3545"/>
                    <a:pt x="2109" y="3614"/>
                  </a:cubicBezTo>
                  <a:cubicBezTo>
                    <a:pt x="2155" y="3636"/>
                    <a:pt x="2203" y="3654"/>
                    <a:pt x="2249" y="3674"/>
                  </a:cubicBezTo>
                  <a:cubicBezTo>
                    <a:pt x="2337" y="3714"/>
                    <a:pt x="2424" y="3754"/>
                    <a:pt x="2515" y="3791"/>
                  </a:cubicBezTo>
                  <a:cubicBezTo>
                    <a:pt x="2525" y="3795"/>
                    <a:pt x="2536" y="3797"/>
                    <a:pt x="2548" y="3801"/>
                  </a:cubicBezTo>
                  <a:cubicBezTo>
                    <a:pt x="2746" y="3879"/>
                    <a:pt x="2951" y="3947"/>
                    <a:pt x="3161" y="4008"/>
                  </a:cubicBezTo>
                  <a:cubicBezTo>
                    <a:pt x="3177" y="4013"/>
                    <a:pt x="3193" y="4021"/>
                    <a:pt x="3211" y="4025"/>
                  </a:cubicBezTo>
                  <a:cubicBezTo>
                    <a:pt x="3259" y="4039"/>
                    <a:pt x="3309" y="4048"/>
                    <a:pt x="3358" y="4061"/>
                  </a:cubicBezTo>
                  <a:cubicBezTo>
                    <a:pt x="3474" y="4093"/>
                    <a:pt x="3592" y="4122"/>
                    <a:pt x="3713" y="4148"/>
                  </a:cubicBezTo>
                  <a:cubicBezTo>
                    <a:pt x="3744" y="4154"/>
                    <a:pt x="3776" y="4164"/>
                    <a:pt x="3808" y="4172"/>
                  </a:cubicBezTo>
                  <a:cubicBezTo>
                    <a:pt x="3854" y="4181"/>
                    <a:pt x="3902" y="4187"/>
                    <a:pt x="3949" y="4196"/>
                  </a:cubicBezTo>
                  <a:cubicBezTo>
                    <a:pt x="4050" y="4216"/>
                    <a:pt x="4152" y="4234"/>
                    <a:pt x="4255" y="4249"/>
                  </a:cubicBezTo>
                  <a:cubicBezTo>
                    <a:pt x="4296" y="4255"/>
                    <a:pt x="4335" y="4264"/>
                    <a:pt x="4376" y="4269"/>
                  </a:cubicBezTo>
                  <a:cubicBezTo>
                    <a:pt x="4420" y="4277"/>
                    <a:pt x="4464" y="4280"/>
                    <a:pt x="4508" y="4285"/>
                  </a:cubicBezTo>
                  <a:cubicBezTo>
                    <a:pt x="4603" y="4298"/>
                    <a:pt x="4699" y="4308"/>
                    <a:pt x="4795" y="4317"/>
                  </a:cubicBezTo>
                  <a:cubicBezTo>
                    <a:pt x="4841" y="4322"/>
                    <a:pt x="4887" y="4329"/>
                    <a:pt x="4931" y="4333"/>
                  </a:cubicBezTo>
                  <a:cubicBezTo>
                    <a:pt x="4975" y="4336"/>
                    <a:pt x="5018" y="4336"/>
                    <a:pt x="5061" y="4340"/>
                  </a:cubicBezTo>
                  <a:cubicBezTo>
                    <a:pt x="5157" y="4346"/>
                    <a:pt x="5253" y="4351"/>
                    <a:pt x="5348" y="4355"/>
                  </a:cubicBezTo>
                  <a:cubicBezTo>
                    <a:pt x="5398" y="4358"/>
                    <a:pt x="5446" y="4361"/>
                    <a:pt x="5496" y="4363"/>
                  </a:cubicBezTo>
                  <a:cubicBezTo>
                    <a:pt x="5503" y="4363"/>
                    <a:pt x="5511" y="4363"/>
                    <a:pt x="5519" y="4363"/>
                  </a:cubicBezTo>
                  <a:cubicBezTo>
                    <a:pt x="5549" y="4363"/>
                    <a:pt x="5580" y="4361"/>
                    <a:pt x="5611" y="4361"/>
                  </a:cubicBezTo>
                  <a:cubicBezTo>
                    <a:pt x="5655" y="4363"/>
                    <a:pt x="5700" y="4363"/>
                    <a:pt x="5744" y="4363"/>
                  </a:cubicBezTo>
                  <a:cubicBezTo>
                    <a:pt x="5805" y="4363"/>
                    <a:pt x="5866" y="4362"/>
                    <a:pt x="5927" y="4361"/>
                  </a:cubicBezTo>
                  <a:cubicBezTo>
                    <a:pt x="5953" y="4361"/>
                    <a:pt x="5979" y="4361"/>
                    <a:pt x="6005" y="4361"/>
                  </a:cubicBezTo>
                  <a:cubicBezTo>
                    <a:pt x="6030" y="4361"/>
                    <a:pt x="6056" y="4361"/>
                    <a:pt x="6082" y="4360"/>
                  </a:cubicBezTo>
                  <a:cubicBezTo>
                    <a:pt x="6112" y="4359"/>
                    <a:pt x="6142" y="4355"/>
                    <a:pt x="6172" y="4354"/>
                  </a:cubicBezTo>
                  <a:cubicBezTo>
                    <a:pt x="6304" y="4349"/>
                    <a:pt x="6432" y="4340"/>
                    <a:pt x="6561" y="4328"/>
                  </a:cubicBezTo>
                  <a:cubicBezTo>
                    <a:pt x="6612" y="4324"/>
                    <a:pt x="6665" y="4323"/>
                    <a:pt x="6716" y="4318"/>
                  </a:cubicBezTo>
                  <a:cubicBezTo>
                    <a:pt x="6731" y="4315"/>
                    <a:pt x="6748" y="4314"/>
                    <a:pt x="6763" y="4310"/>
                  </a:cubicBezTo>
                  <a:cubicBezTo>
                    <a:pt x="6982" y="4289"/>
                    <a:pt x="7200" y="4259"/>
                    <a:pt x="7413" y="4221"/>
                  </a:cubicBezTo>
                  <a:cubicBezTo>
                    <a:pt x="7424" y="4219"/>
                    <a:pt x="7435" y="4218"/>
                    <a:pt x="7447" y="4216"/>
                  </a:cubicBezTo>
                  <a:cubicBezTo>
                    <a:pt x="7508" y="4205"/>
                    <a:pt x="7568" y="4190"/>
                    <a:pt x="7630" y="4177"/>
                  </a:cubicBezTo>
                  <a:cubicBezTo>
                    <a:pt x="7736" y="4155"/>
                    <a:pt x="7842" y="4135"/>
                    <a:pt x="7947" y="4109"/>
                  </a:cubicBezTo>
                  <a:cubicBezTo>
                    <a:pt x="8021" y="4092"/>
                    <a:pt x="8094" y="4070"/>
                    <a:pt x="8168" y="4049"/>
                  </a:cubicBezTo>
                  <a:cubicBezTo>
                    <a:pt x="8269" y="4021"/>
                    <a:pt x="8368" y="3996"/>
                    <a:pt x="8466" y="3965"/>
                  </a:cubicBezTo>
                  <a:cubicBezTo>
                    <a:pt x="8485" y="3958"/>
                    <a:pt x="8508" y="3953"/>
                    <a:pt x="8528" y="3947"/>
                  </a:cubicBezTo>
                  <a:cubicBezTo>
                    <a:pt x="8563" y="3935"/>
                    <a:pt x="8594" y="3920"/>
                    <a:pt x="8629" y="3909"/>
                  </a:cubicBezTo>
                  <a:cubicBezTo>
                    <a:pt x="8782" y="3856"/>
                    <a:pt x="8932" y="3799"/>
                    <a:pt x="9079" y="3737"/>
                  </a:cubicBezTo>
                  <a:cubicBezTo>
                    <a:pt x="9134" y="3715"/>
                    <a:pt x="9189" y="3692"/>
                    <a:pt x="9243" y="3668"/>
                  </a:cubicBezTo>
                  <a:cubicBezTo>
                    <a:pt x="9430" y="3584"/>
                    <a:pt x="9611" y="3494"/>
                    <a:pt x="9783" y="3396"/>
                  </a:cubicBezTo>
                  <a:cubicBezTo>
                    <a:pt x="9806" y="3381"/>
                    <a:pt x="9830" y="3367"/>
                    <a:pt x="9853" y="3353"/>
                  </a:cubicBezTo>
                  <a:cubicBezTo>
                    <a:pt x="9906" y="3321"/>
                    <a:pt x="9952" y="3287"/>
                    <a:pt x="10003" y="3254"/>
                  </a:cubicBezTo>
                  <a:cubicBezTo>
                    <a:pt x="10072" y="3209"/>
                    <a:pt x="10142" y="3164"/>
                    <a:pt x="10206" y="3118"/>
                  </a:cubicBezTo>
                  <a:cubicBezTo>
                    <a:pt x="10262" y="3077"/>
                    <a:pt x="10315" y="3033"/>
                    <a:pt x="10367" y="2990"/>
                  </a:cubicBezTo>
                  <a:cubicBezTo>
                    <a:pt x="10428" y="2943"/>
                    <a:pt x="10486" y="2895"/>
                    <a:pt x="10541" y="2847"/>
                  </a:cubicBezTo>
                  <a:cubicBezTo>
                    <a:pt x="10553" y="2838"/>
                    <a:pt x="10567" y="2828"/>
                    <a:pt x="10577" y="2817"/>
                  </a:cubicBezTo>
                  <a:cubicBezTo>
                    <a:pt x="10651" y="2749"/>
                    <a:pt x="10719" y="2680"/>
                    <a:pt x="10783" y="2610"/>
                  </a:cubicBezTo>
                  <a:cubicBezTo>
                    <a:pt x="10796" y="2596"/>
                    <a:pt x="10807" y="2581"/>
                    <a:pt x="10820" y="2567"/>
                  </a:cubicBezTo>
                  <a:cubicBezTo>
                    <a:pt x="10859" y="2523"/>
                    <a:pt x="10897" y="2480"/>
                    <a:pt x="10933" y="2436"/>
                  </a:cubicBezTo>
                  <a:cubicBezTo>
                    <a:pt x="10960" y="2401"/>
                    <a:pt x="10984" y="2364"/>
                    <a:pt x="11010" y="2330"/>
                  </a:cubicBezTo>
                  <a:cubicBezTo>
                    <a:pt x="11019" y="2317"/>
                    <a:pt x="11028" y="2304"/>
                    <a:pt x="11036" y="2293"/>
                  </a:cubicBezTo>
                  <a:cubicBezTo>
                    <a:pt x="11083" y="2228"/>
                    <a:pt x="11125" y="2161"/>
                    <a:pt x="11162" y="2094"/>
                  </a:cubicBezTo>
                  <a:cubicBezTo>
                    <a:pt x="11171" y="2079"/>
                    <a:pt x="11176" y="2065"/>
                    <a:pt x="11184" y="2050"/>
                  </a:cubicBezTo>
                  <a:cubicBezTo>
                    <a:pt x="11214" y="1991"/>
                    <a:pt x="11240" y="1932"/>
                    <a:pt x="11267" y="1872"/>
                  </a:cubicBezTo>
                  <a:cubicBezTo>
                    <a:pt x="11282" y="1837"/>
                    <a:pt x="11301" y="1803"/>
                    <a:pt x="11315" y="1768"/>
                  </a:cubicBezTo>
                  <a:cubicBezTo>
                    <a:pt x="11319" y="1755"/>
                    <a:pt x="11321" y="1744"/>
                    <a:pt x="11326" y="1732"/>
                  </a:cubicBezTo>
                  <a:cubicBezTo>
                    <a:pt x="11345" y="1675"/>
                    <a:pt x="11360" y="1619"/>
                    <a:pt x="11374" y="1562"/>
                  </a:cubicBezTo>
                  <a:cubicBezTo>
                    <a:pt x="11384" y="1523"/>
                    <a:pt x="11400" y="1484"/>
                    <a:pt x="11408" y="1446"/>
                  </a:cubicBezTo>
                  <a:cubicBezTo>
                    <a:pt x="11410" y="1436"/>
                    <a:pt x="11409" y="1425"/>
                    <a:pt x="11411" y="1415"/>
                  </a:cubicBezTo>
                  <a:cubicBezTo>
                    <a:pt x="11422" y="1355"/>
                    <a:pt x="11425" y="1294"/>
                    <a:pt x="11432" y="1235"/>
                  </a:cubicBezTo>
                  <a:cubicBezTo>
                    <a:pt x="11436" y="1195"/>
                    <a:pt x="11443" y="1157"/>
                    <a:pt x="11445" y="1117"/>
                  </a:cubicBezTo>
                  <a:cubicBezTo>
                    <a:pt x="11446" y="1100"/>
                    <a:pt x="11446" y="1085"/>
                    <a:pt x="11446" y="1067"/>
                  </a:cubicBezTo>
                  <a:lnTo>
                    <a:pt x="11448" y="53"/>
                  </a:lnTo>
                  <a:lnTo>
                    <a:pt x="11448" y="53"/>
                  </a:lnTo>
                  <a:cubicBezTo>
                    <a:pt x="11447" y="101"/>
                    <a:pt x="11441" y="149"/>
                    <a:pt x="11437" y="197"/>
                  </a:cubicBezTo>
                  <a:cubicBezTo>
                    <a:pt x="11431" y="259"/>
                    <a:pt x="11427" y="320"/>
                    <a:pt x="11415" y="381"/>
                  </a:cubicBezTo>
                  <a:cubicBezTo>
                    <a:pt x="11406" y="429"/>
                    <a:pt x="11391" y="477"/>
                    <a:pt x="11379" y="526"/>
                  </a:cubicBezTo>
                  <a:cubicBezTo>
                    <a:pt x="11364" y="582"/>
                    <a:pt x="11350" y="640"/>
                    <a:pt x="11329" y="697"/>
                  </a:cubicBezTo>
                  <a:cubicBezTo>
                    <a:pt x="11313" y="745"/>
                    <a:pt x="11291" y="791"/>
                    <a:pt x="11271" y="837"/>
                  </a:cubicBezTo>
                  <a:cubicBezTo>
                    <a:pt x="11245" y="897"/>
                    <a:pt x="11219" y="957"/>
                    <a:pt x="11187" y="1016"/>
                  </a:cubicBezTo>
                  <a:cubicBezTo>
                    <a:pt x="11143" y="1098"/>
                    <a:pt x="11095" y="1178"/>
                    <a:pt x="11040" y="1258"/>
                  </a:cubicBezTo>
                  <a:cubicBezTo>
                    <a:pt x="11033" y="1271"/>
                    <a:pt x="11022" y="1283"/>
                    <a:pt x="11013" y="1296"/>
                  </a:cubicBezTo>
                  <a:cubicBezTo>
                    <a:pt x="10956" y="1375"/>
                    <a:pt x="10893" y="1455"/>
                    <a:pt x="10824" y="1533"/>
                  </a:cubicBezTo>
                  <a:cubicBezTo>
                    <a:pt x="10811" y="1546"/>
                    <a:pt x="10801" y="1561"/>
                    <a:pt x="10787" y="1575"/>
                  </a:cubicBezTo>
                  <a:cubicBezTo>
                    <a:pt x="10714" y="1656"/>
                    <a:pt x="10632" y="1734"/>
                    <a:pt x="10547" y="1813"/>
                  </a:cubicBezTo>
                  <a:cubicBezTo>
                    <a:pt x="10491" y="1862"/>
                    <a:pt x="10431" y="1908"/>
                    <a:pt x="10373" y="1955"/>
                  </a:cubicBezTo>
                  <a:cubicBezTo>
                    <a:pt x="10319" y="1998"/>
                    <a:pt x="10268" y="2042"/>
                    <a:pt x="10209" y="2084"/>
                  </a:cubicBezTo>
                  <a:cubicBezTo>
                    <a:pt x="10146" y="2130"/>
                    <a:pt x="10076" y="2174"/>
                    <a:pt x="10008" y="2219"/>
                  </a:cubicBezTo>
                  <a:cubicBezTo>
                    <a:pt x="9935" y="2266"/>
                    <a:pt x="9866" y="2314"/>
                    <a:pt x="9787" y="2361"/>
                  </a:cubicBezTo>
                  <a:cubicBezTo>
                    <a:pt x="9615" y="2460"/>
                    <a:pt x="9433" y="2550"/>
                    <a:pt x="9247" y="2633"/>
                  </a:cubicBezTo>
                  <a:cubicBezTo>
                    <a:pt x="9194" y="2659"/>
                    <a:pt x="9139" y="2680"/>
                    <a:pt x="9084" y="2703"/>
                  </a:cubicBezTo>
                  <a:cubicBezTo>
                    <a:pt x="8937" y="2765"/>
                    <a:pt x="8787" y="2821"/>
                    <a:pt x="8634" y="2874"/>
                  </a:cubicBezTo>
                  <a:cubicBezTo>
                    <a:pt x="8579" y="2893"/>
                    <a:pt x="8525" y="2912"/>
                    <a:pt x="8470" y="2930"/>
                  </a:cubicBezTo>
                  <a:cubicBezTo>
                    <a:pt x="8373" y="2959"/>
                    <a:pt x="8273" y="2987"/>
                    <a:pt x="8175" y="3014"/>
                  </a:cubicBezTo>
                  <a:cubicBezTo>
                    <a:pt x="8100" y="3035"/>
                    <a:pt x="8026" y="3057"/>
                    <a:pt x="7951" y="3074"/>
                  </a:cubicBezTo>
                  <a:cubicBezTo>
                    <a:pt x="7846" y="3100"/>
                    <a:pt x="7740" y="3120"/>
                    <a:pt x="7633" y="3142"/>
                  </a:cubicBezTo>
                  <a:cubicBezTo>
                    <a:pt x="7562" y="3156"/>
                    <a:pt x="7490" y="3173"/>
                    <a:pt x="7418" y="3187"/>
                  </a:cubicBezTo>
                  <a:cubicBezTo>
                    <a:pt x="7204" y="3224"/>
                    <a:pt x="6987" y="3254"/>
                    <a:pt x="6767" y="3278"/>
                  </a:cubicBezTo>
                  <a:cubicBezTo>
                    <a:pt x="6701" y="3284"/>
                    <a:pt x="6633" y="3288"/>
                    <a:pt x="6565" y="3293"/>
                  </a:cubicBezTo>
                  <a:cubicBezTo>
                    <a:pt x="6436" y="3305"/>
                    <a:pt x="6307" y="3314"/>
                    <a:pt x="6177" y="3320"/>
                  </a:cubicBezTo>
                  <a:cubicBezTo>
                    <a:pt x="6096" y="3324"/>
                    <a:pt x="6012" y="3325"/>
                    <a:pt x="5931" y="3326"/>
                  </a:cubicBezTo>
                  <a:cubicBezTo>
                    <a:pt x="5869" y="3328"/>
                    <a:pt x="5808" y="3329"/>
                    <a:pt x="5746" y="3329"/>
                  </a:cubicBezTo>
                  <a:cubicBezTo>
                    <a:pt x="5703" y="3329"/>
                    <a:pt x="5659" y="3328"/>
                    <a:pt x="5616" y="3328"/>
                  </a:cubicBezTo>
                  <a:cubicBezTo>
                    <a:pt x="5528" y="3326"/>
                    <a:pt x="5441" y="3324"/>
                    <a:pt x="5354" y="3321"/>
                  </a:cubicBezTo>
                  <a:cubicBezTo>
                    <a:pt x="5256" y="3318"/>
                    <a:pt x="5160" y="3312"/>
                    <a:pt x="5064" y="3305"/>
                  </a:cubicBezTo>
                  <a:cubicBezTo>
                    <a:pt x="4976" y="3300"/>
                    <a:pt x="4887" y="3292"/>
                    <a:pt x="4798" y="3283"/>
                  </a:cubicBezTo>
                  <a:cubicBezTo>
                    <a:pt x="4702" y="3274"/>
                    <a:pt x="4608" y="3263"/>
                    <a:pt x="4512" y="3251"/>
                  </a:cubicBezTo>
                  <a:cubicBezTo>
                    <a:pt x="4427" y="3239"/>
                    <a:pt x="4343" y="3228"/>
                    <a:pt x="4258" y="3215"/>
                  </a:cubicBezTo>
                  <a:cubicBezTo>
                    <a:pt x="4156" y="3199"/>
                    <a:pt x="4055" y="3181"/>
                    <a:pt x="3954" y="3161"/>
                  </a:cubicBezTo>
                  <a:cubicBezTo>
                    <a:pt x="3875" y="3146"/>
                    <a:pt x="3795" y="3131"/>
                    <a:pt x="3716" y="3113"/>
                  </a:cubicBezTo>
                  <a:cubicBezTo>
                    <a:pt x="3597" y="3087"/>
                    <a:pt x="3479" y="3057"/>
                    <a:pt x="3362" y="3027"/>
                  </a:cubicBezTo>
                  <a:cubicBezTo>
                    <a:pt x="3296" y="3009"/>
                    <a:pt x="3230" y="2993"/>
                    <a:pt x="3165" y="2973"/>
                  </a:cubicBezTo>
                  <a:cubicBezTo>
                    <a:pt x="2955" y="2912"/>
                    <a:pt x="2749" y="2843"/>
                    <a:pt x="2551" y="2766"/>
                  </a:cubicBezTo>
                  <a:cubicBezTo>
                    <a:pt x="2452" y="2728"/>
                    <a:pt x="2357" y="2686"/>
                    <a:pt x="2261" y="2643"/>
                  </a:cubicBezTo>
                  <a:cubicBezTo>
                    <a:pt x="2213" y="2622"/>
                    <a:pt x="2162" y="2602"/>
                    <a:pt x="2113" y="2578"/>
                  </a:cubicBezTo>
                  <a:cubicBezTo>
                    <a:pt x="1970" y="2510"/>
                    <a:pt x="1829" y="2437"/>
                    <a:pt x="1693" y="2359"/>
                  </a:cubicBezTo>
                  <a:cubicBezTo>
                    <a:pt x="566" y="1709"/>
                    <a:pt x="2" y="856"/>
                    <a:pt x="5" y="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7214926" y="3097204"/>
              <a:ext cx="821050" cy="432884"/>
            </a:xfrm>
            <a:custGeom>
              <a:avLst/>
              <a:gdLst/>
              <a:ahLst/>
              <a:cxnLst/>
              <a:rect l="l" t="t" r="r" b="b"/>
              <a:pathLst>
                <a:path w="12577" h="6631" extrusionOk="0">
                  <a:moveTo>
                    <a:pt x="6272" y="1"/>
                  </a:moveTo>
                  <a:cubicBezTo>
                    <a:pt x="4806" y="1"/>
                    <a:pt x="3342" y="325"/>
                    <a:pt x="2227" y="972"/>
                  </a:cubicBezTo>
                  <a:cubicBezTo>
                    <a:pt x="0" y="2268"/>
                    <a:pt x="12" y="4365"/>
                    <a:pt x="2254" y="5659"/>
                  </a:cubicBezTo>
                  <a:cubicBezTo>
                    <a:pt x="3376" y="6307"/>
                    <a:pt x="4844" y="6631"/>
                    <a:pt x="6309" y="6631"/>
                  </a:cubicBezTo>
                  <a:cubicBezTo>
                    <a:pt x="7773" y="6631"/>
                    <a:pt x="9235" y="6308"/>
                    <a:pt x="10349" y="5661"/>
                  </a:cubicBezTo>
                  <a:cubicBezTo>
                    <a:pt x="12576" y="4366"/>
                    <a:pt x="12565" y="2266"/>
                    <a:pt x="10321" y="970"/>
                  </a:cubicBezTo>
                  <a:cubicBezTo>
                    <a:pt x="9201" y="324"/>
                    <a:pt x="7736" y="1"/>
                    <a:pt x="6272" y="1"/>
                  </a:cubicBezTo>
                  <a:close/>
                </a:path>
              </a:pathLst>
            </a:custGeom>
            <a:solidFill>
              <a:srgbClr val="F2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7214926" y="3097204"/>
              <a:ext cx="821050" cy="432884"/>
            </a:xfrm>
            <a:custGeom>
              <a:avLst/>
              <a:gdLst/>
              <a:ahLst/>
              <a:cxnLst/>
              <a:rect l="l" t="t" r="r" b="b"/>
              <a:pathLst>
                <a:path w="12577" h="6631" extrusionOk="0">
                  <a:moveTo>
                    <a:pt x="6272" y="1"/>
                  </a:moveTo>
                  <a:cubicBezTo>
                    <a:pt x="4806" y="1"/>
                    <a:pt x="3342" y="325"/>
                    <a:pt x="2227" y="972"/>
                  </a:cubicBezTo>
                  <a:cubicBezTo>
                    <a:pt x="0" y="2268"/>
                    <a:pt x="12" y="4365"/>
                    <a:pt x="2254" y="5659"/>
                  </a:cubicBezTo>
                  <a:cubicBezTo>
                    <a:pt x="3376" y="6307"/>
                    <a:pt x="4844" y="6631"/>
                    <a:pt x="6309" y="6631"/>
                  </a:cubicBezTo>
                  <a:cubicBezTo>
                    <a:pt x="7773" y="6631"/>
                    <a:pt x="9235" y="6308"/>
                    <a:pt x="10349" y="5661"/>
                  </a:cubicBezTo>
                  <a:cubicBezTo>
                    <a:pt x="12576" y="4366"/>
                    <a:pt x="12565" y="2266"/>
                    <a:pt x="10321" y="970"/>
                  </a:cubicBezTo>
                  <a:cubicBezTo>
                    <a:pt x="9201" y="324"/>
                    <a:pt x="7736" y="1"/>
                    <a:pt x="6272" y="1"/>
                  </a:cubicBezTo>
                  <a:close/>
                </a:path>
              </a:pathLst>
            </a:custGeom>
            <a:solidFill>
              <a:srgbClr val="FFD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7214795" y="3115483"/>
              <a:ext cx="821181" cy="414605"/>
            </a:xfrm>
            <a:custGeom>
              <a:avLst/>
              <a:gdLst/>
              <a:ahLst/>
              <a:cxnLst/>
              <a:rect l="l" t="t" r="r" b="b"/>
              <a:pathLst>
                <a:path w="12579" h="6351" extrusionOk="0">
                  <a:moveTo>
                    <a:pt x="6273" y="0"/>
                  </a:moveTo>
                  <a:cubicBezTo>
                    <a:pt x="4808" y="0"/>
                    <a:pt x="3344" y="324"/>
                    <a:pt x="2229" y="972"/>
                  </a:cubicBezTo>
                  <a:cubicBezTo>
                    <a:pt x="1" y="2265"/>
                    <a:pt x="14" y="4085"/>
                    <a:pt x="2256" y="5379"/>
                  </a:cubicBezTo>
                  <a:cubicBezTo>
                    <a:pt x="3378" y="6027"/>
                    <a:pt x="4846" y="6351"/>
                    <a:pt x="6311" y="6351"/>
                  </a:cubicBezTo>
                  <a:cubicBezTo>
                    <a:pt x="7775" y="6351"/>
                    <a:pt x="9236" y="6028"/>
                    <a:pt x="10350" y="5381"/>
                  </a:cubicBezTo>
                  <a:cubicBezTo>
                    <a:pt x="12578" y="4086"/>
                    <a:pt x="12567" y="2265"/>
                    <a:pt x="10324" y="971"/>
                  </a:cubicBezTo>
                  <a:cubicBezTo>
                    <a:pt x="9203" y="324"/>
                    <a:pt x="7737" y="0"/>
                    <a:pt x="62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7247893" y="3097269"/>
              <a:ext cx="754985" cy="217062"/>
            </a:xfrm>
            <a:custGeom>
              <a:avLst/>
              <a:gdLst/>
              <a:ahLst/>
              <a:cxnLst/>
              <a:rect l="l" t="t" r="r" b="b"/>
              <a:pathLst>
                <a:path w="11565" h="3325" extrusionOk="0">
                  <a:moveTo>
                    <a:pt x="5766" y="0"/>
                  </a:moveTo>
                  <a:cubicBezTo>
                    <a:pt x="4301" y="0"/>
                    <a:pt x="2837" y="324"/>
                    <a:pt x="1722" y="972"/>
                  </a:cubicBezTo>
                  <a:cubicBezTo>
                    <a:pt x="547" y="1655"/>
                    <a:pt x="0" y="2484"/>
                    <a:pt x="72" y="3306"/>
                  </a:cubicBezTo>
                  <a:cubicBezTo>
                    <a:pt x="134" y="2579"/>
                    <a:pt x="680" y="1857"/>
                    <a:pt x="1722" y="1251"/>
                  </a:cubicBezTo>
                  <a:cubicBezTo>
                    <a:pt x="2837" y="603"/>
                    <a:pt x="4301" y="279"/>
                    <a:pt x="5766" y="279"/>
                  </a:cubicBezTo>
                  <a:cubicBezTo>
                    <a:pt x="7230" y="279"/>
                    <a:pt x="8696" y="603"/>
                    <a:pt x="9817" y="1250"/>
                  </a:cubicBezTo>
                  <a:cubicBezTo>
                    <a:pt x="10875" y="1861"/>
                    <a:pt x="11430" y="2589"/>
                    <a:pt x="11494" y="3325"/>
                  </a:cubicBezTo>
                  <a:cubicBezTo>
                    <a:pt x="11565" y="2497"/>
                    <a:pt x="11009" y="1659"/>
                    <a:pt x="9817" y="971"/>
                  </a:cubicBezTo>
                  <a:cubicBezTo>
                    <a:pt x="8696" y="324"/>
                    <a:pt x="7230" y="0"/>
                    <a:pt x="57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7300706" y="3142575"/>
              <a:ext cx="649163" cy="342273"/>
            </a:xfrm>
            <a:custGeom>
              <a:avLst/>
              <a:gdLst/>
              <a:ahLst/>
              <a:cxnLst/>
              <a:rect l="l" t="t" r="r" b="b"/>
              <a:pathLst>
                <a:path w="9944" h="5243" extrusionOk="0">
                  <a:moveTo>
                    <a:pt x="4957" y="0"/>
                  </a:moveTo>
                  <a:cubicBezTo>
                    <a:pt x="3799" y="0"/>
                    <a:pt x="2643" y="256"/>
                    <a:pt x="1762" y="768"/>
                  </a:cubicBezTo>
                  <a:cubicBezTo>
                    <a:pt x="0" y="1791"/>
                    <a:pt x="9" y="3451"/>
                    <a:pt x="1782" y="4473"/>
                  </a:cubicBezTo>
                  <a:cubicBezTo>
                    <a:pt x="2669" y="4986"/>
                    <a:pt x="3830" y="5242"/>
                    <a:pt x="4989" y="5242"/>
                  </a:cubicBezTo>
                  <a:cubicBezTo>
                    <a:pt x="6146" y="5242"/>
                    <a:pt x="7302" y="4986"/>
                    <a:pt x="8182" y="4474"/>
                  </a:cubicBezTo>
                  <a:cubicBezTo>
                    <a:pt x="9943" y="3451"/>
                    <a:pt x="9934" y="1791"/>
                    <a:pt x="8161" y="768"/>
                  </a:cubicBezTo>
                  <a:cubicBezTo>
                    <a:pt x="7274" y="256"/>
                    <a:pt x="6115" y="0"/>
                    <a:pt x="49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7313436" y="3154521"/>
              <a:ext cx="623573" cy="339466"/>
            </a:xfrm>
            <a:custGeom>
              <a:avLst/>
              <a:gdLst/>
              <a:ahLst/>
              <a:cxnLst/>
              <a:rect l="l" t="t" r="r" b="b"/>
              <a:pathLst>
                <a:path w="9552" h="5200" extrusionOk="0">
                  <a:moveTo>
                    <a:pt x="4764" y="1"/>
                  </a:moveTo>
                  <a:cubicBezTo>
                    <a:pt x="3651" y="1"/>
                    <a:pt x="2541" y="255"/>
                    <a:pt x="1695" y="763"/>
                  </a:cubicBezTo>
                  <a:cubicBezTo>
                    <a:pt x="1" y="1777"/>
                    <a:pt x="11" y="3423"/>
                    <a:pt x="1714" y="4437"/>
                  </a:cubicBezTo>
                  <a:cubicBezTo>
                    <a:pt x="2566" y="4945"/>
                    <a:pt x="3680" y="5199"/>
                    <a:pt x="4792" y="5199"/>
                  </a:cubicBezTo>
                  <a:cubicBezTo>
                    <a:pt x="5904" y="5199"/>
                    <a:pt x="7014" y="4946"/>
                    <a:pt x="7860" y="4438"/>
                  </a:cubicBezTo>
                  <a:cubicBezTo>
                    <a:pt x="9551" y="3423"/>
                    <a:pt x="9542" y="1776"/>
                    <a:pt x="7839" y="762"/>
                  </a:cubicBezTo>
                  <a:cubicBezTo>
                    <a:pt x="6988" y="254"/>
                    <a:pt x="5875" y="1"/>
                    <a:pt x="47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7436884" y="3205963"/>
              <a:ext cx="376742" cy="213341"/>
            </a:xfrm>
            <a:custGeom>
              <a:avLst/>
              <a:gdLst/>
              <a:ahLst/>
              <a:cxnLst/>
              <a:rect l="l" t="t" r="r" b="b"/>
              <a:pathLst>
                <a:path w="5771" h="3268" extrusionOk="0">
                  <a:moveTo>
                    <a:pt x="5362" y="0"/>
                  </a:moveTo>
                  <a:lnTo>
                    <a:pt x="4719" y="374"/>
                  </a:lnTo>
                  <a:cubicBezTo>
                    <a:pt x="4391" y="240"/>
                    <a:pt x="4040" y="173"/>
                    <a:pt x="3704" y="173"/>
                  </a:cubicBezTo>
                  <a:cubicBezTo>
                    <a:pt x="3335" y="173"/>
                    <a:pt x="2985" y="254"/>
                    <a:pt x="2705" y="416"/>
                  </a:cubicBezTo>
                  <a:cubicBezTo>
                    <a:pt x="2151" y="737"/>
                    <a:pt x="2265" y="1148"/>
                    <a:pt x="2669" y="1678"/>
                  </a:cubicBezTo>
                  <a:cubicBezTo>
                    <a:pt x="2956" y="2065"/>
                    <a:pt x="2991" y="2338"/>
                    <a:pt x="2630" y="2548"/>
                  </a:cubicBezTo>
                  <a:cubicBezTo>
                    <a:pt x="2471" y="2640"/>
                    <a:pt x="2272" y="2686"/>
                    <a:pt x="2059" y="2686"/>
                  </a:cubicBezTo>
                  <a:cubicBezTo>
                    <a:pt x="1788" y="2686"/>
                    <a:pt x="1495" y="2611"/>
                    <a:pt x="1234" y="2461"/>
                  </a:cubicBezTo>
                  <a:cubicBezTo>
                    <a:pt x="876" y="2253"/>
                    <a:pt x="662" y="1990"/>
                    <a:pt x="589" y="1763"/>
                  </a:cubicBezTo>
                  <a:lnTo>
                    <a:pt x="1" y="1926"/>
                  </a:lnTo>
                  <a:cubicBezTo>
                    <a:pt x="65" y="2152"/>
                    <a:pt x="337" y="2444"/>
                    <a:pt x="704" y="2661"/>
                  </a:cubicBezTo>
                  <a:lnTo>
                    <a:pt x="60" y="3036"/>
                  </a:lnTo>
                  <a:lnTo>
                    <a:pt x="461" y="3268"/>
                  </a:lnTo>
                  <a:lnTo>
                    <a:pt x="1125" y="2882"/>
                  </a:lnTo>
                  <a:cubicBezTo>
                    <a:pt x="1481" y="3029"/>
                    <a:pt x="1848" y="3095"/>
                    <a:pt x="2189" y="3095"/>
                  </a:cubicBezTo>
                  <a:cubicBezTo>
                    <a:pt x="2596" y="3095"/>
                    <a:pt x="2968" y="3001"/>
                    <a:pt x="3245" y="2841"/>
                  </a:cubicBezTo>
                  <a:cubicBezTo>
                    <a:pt x="3813" y="2510"/>
                    <a:pt x="3802" y="2125"/>
                    <a:pt x="3408" y="1586"/>
                  </a:cubicBezTo>
                  <a:cubicBezTo>
                    <a:pt x="3086" y="1120"/>
                    <a:pt x="3012" y="888"/>
                    <a:pt x="3345" y="695"/>
                  </a:cubicBezTo>
                  <a:cubicBezTo>
                    <a:pt x="3473" y="620"/>
                    <a:pt x="3655" y="567"/>
                    <a:pt x="3866" y="567"/>
                  </a:cubicBezTo>
                  <a:cubicBezTo>
                    <a:pt x="4082" y="567"/>
                    <a:pt x="4328" y="623"/>
                    <a:pt x="4581" y="768"/>
                  </a:cubicBezTo>
                  <a:cubicBezTo>
                    <a:pt x="4988" y="1003"/>
                    <a:pt x="5119" y="1241"/>
                    <a:pt x="5173" y="1372"/>
                  </a:cubicBezTo>
                  <a:lnTo>
                    <a:pt x="5748" y="1213"/>
                  </a:lnTo>
                  <a:cubicBezTo>
                    <a:pt x="5684" y="1042"/>
                    <a:pt x="5522" y="828"/>
                    <a:pt x="5145" y="598"/>
                  </a:cubicBezTo>
                  <a:lnTo>
                    <a:pt x="5771" y="235"/>
                  </a:lnTo>
                  <a:lnTo>
                    <a:pt x="53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7329626" y="3138658"/>
              <a:ext cx="747869" cy="321383"/>
            </a:xfrm>
            <a:custGeom>
              <a:avLst/>
              <a:gdLst/>
              <a:ahLst/>
              <a:cxnLst/>
              <a:rect l="l" t="t" r="r" b="b"/>
              <a:pathLst>
                <a:path w="11456" h="4923" extrusionOk="0">
                  <a:moveTo>
                    <a:pt x="7" y="0"/>
                  </a:moveTo>
                  <a:lnTo>
                    <a:pt x="7" y="0"/>
                  </a:lnTo>
                  <a:cubicBezTo>
                    <a:pt x="7" y="1"/>
                    <a:pt x="7" y="2"/>
                    <a:pt x="7" y="2"/>
                  </a:cubicBezTo>
                  <a:lnTo>
                    <a:pt x="7" y="2"/>
                  </a:lnTo>
                  <a:lnTo>
                    <a:pt x="7" y="0"/>
                  </a:lnTo>
                  <a:close/>
                  <a:moveTo>
                    <a:pt x="11455" y="34"/>
                  </a:moveTo>
                  <a:lnTo>
                    <a:pt x="11455" y="36"/>
                  </a:lnTo>
                  <a:lnTo>
                    <a:pt x="11455" y="36"/>
                  </a:lnTo>
                  <a:cubicBezTo>
                    <a:pt x="11455" y="35"/>
                    <a:pt x="11455" y="34"/>
                    <a:pt x="11455" y="34"/>
                  </a:cubicBezTo>
                  <a:close/>
                  <a:moveTo>
                    <a:pt x="7" y="3"/>
                  </a:moveTo>
                  <a:lnTo>
                    <a:pt x="4" y="1593"/>
                  </a:lnTo>
                  <a:cubicBezTo>
                    <a:pt x="1" y="2446"/>
                    <a:pt x="564" y="3301"/>
                    <a:pt x="1694" y="3953"/>
                  </a:cubicBezTo>
                  <a:cubicBezTo>
                    <a:pt x="1828" y="4031"/>
                    <a:pt x="1970" y="4104"/>
                    <a:pt x="2113" y="4172"/>
                  </a:cubicBezTo>
                  <a:cubicBezTo>
                    <a:pt x="2159" y="4194"/>
                    <a:pt x="2208" y="4213"/>
                    <a:pt x="2254" y="4234"/>
                  </a:cubicBezTo>
                  <a:cubicBezTo>
                    <a:pt x="2342" y="4273"/>
                    <a:pt x="2428" y="4313"/>
                    <a:pt x="2519" y="4349"/>
                  </a:cubicBezTo>
                  <a:cubicBezTo>
                    <a:pt x="2530" y="4354"/>
                    <a:pt x="2540" y="4356"/>
                    <a:pt x="2552" y="4360"/>
                  </a:cubicBezTo>
                  <a:cubicBezTo>
                    <a:pt x="2750" y="4438"/>
                    <a:pt x="2955" y="4506"/>
                    <a:pt x="3165" y="4568"/>
                  </a:cubicBezTo>
                  <a:cubicBezTo>
                    <a:pt x="3181" y="4573"/>
                    <a:pt x="3198" y="4579"/>
                    <a:pt x="3215" y="4584"/>
                  </a:cubicBezTo>
                  <a:cubicBezTo>
                    <a:pt x="3263" y="4598"/>
                    <a:pt x="3313" y="4607"/>
                    <a:pt x="3362" y="4620"/>
                  </a:cubicBezTo>
                  <a:cubicBezTo>
                    <a:pt x="3480" y="4652"/>
                    <a:pt x="3597" y="4681"/>
                    <a:pt x="3717" y="4708"/>
                  </a:cubicBezTo>
                  <a:cubicBezTo>
                    <a:pt x="3749" y="4713"/>
                    <a:pt x="3780" y="4724"/>
                    <a:pt x="3812" y="4730"/>
                  </a:cubicBezTo>
                  <a:cubicBezTo>
                    <a:pt x="3858" y="4740"/>
                    <a:pt x="3907" y="4747"/>
                    <a:pt x="3953" y="4756"/>
                  </a:cubicBezTo>
                  <a:cubicBezTo>
                    <a:pt x="4055" y="4775"/>
                    <a:pt x="4156" y="4793"/>
                    <a:pt x="4260" y="4808"/>
                  </a:cubicBezTo>
                  <a:cubicBezTo>
                    <a:pt x="4301" y="4814"/>
                    <a:pt x="4339" y="4823"/>
                    <a:pt x="4379" y="4830"/>
                  </a:cubicBezTo>
                  <a:cubicBezTo>
                    <a:pt x="4424" y="4836"/>
                    <a:pt x="4468" y="4839"/>
                    <a:pt x="4513" y="4845"/>
                  </a:cubicBezTo>
                  <a:cubicBezTo>
                    <a:pt x="4608" y="4857"/>
                    <a:pt x="4703" y="4867"/>
                    <a:pt x="4799" y="4876"/>
                  </a:cubicBezTo>
                  <a:cubicBezTo>
                    <a:pt x="4845" y="4881"/>
                    <a:pt x="4889" y="4889"/>
                    <a:pt x="4937" y="4893"/>
                  </a:cubicBezTo>
                  <a:cubicBezTo>
                    <a:pt x="4979" y="4895"/>
                    <a:pt x="5022" y="4896"/>
                    <a:pt x="5065" y="4898"/>
                  </a:cubicBezTo>
                  <a:cubicBezTo>
                    <a:pt x="5161" y="4905"/>
                    <a:pt x="5258" y="4910"/>
                    <a:pt x="5354" y="4914"/>
                  </a:cubicBezTo>
                  <a:cubicBezTo>
                    <a:pt x="5402" y="4916"/>
                    <a:pt x="5451" y="4921"/>
                    <a:pt x="5500" y="4922"/>
                  </a:cubicBezTo>
                  <a:cubicBezTo>
                    <a:pt x="5508" y="4922"/>
                    <a:pt x="5516" y="4922"/>
                    <a:pt x="5525" y="4922"/>
                  </a:cubicBezTo>
                  <a:cubicBezTo>
                    <a:pt x="5547" y="4922"/>
                    <a:pt x="5570" y="4922"/>
                    <a:pt x="5592" y="4922"/>
                  </a:cubicBezTo>
                  <a:cubicBezTo>
                    <a:pt x="5600" y="4922"/>
                    <a:pt x="5608" y="4922"/>
                    <a:pt x="5616" y="4922"/>
                  </a:cubicBezTo>
                  <a:cubicBezTo>
                    <a:pt x="5647" y="4922"/>
                    <a:pt x="5678" y="4922"/>
                    <a:pt x="5708" y="4922"/>
                  </a:cubicBezTo>
                  <a:cubicBezTo>
                    <a:pt x="5782" y="4922"/>
                    <a:pt x="5857" y="4922"/>
                    <a:pt x="5931" y="4921"/>
                  </a:cubicBezTo>
                  <a:cubicBezTo>
                    <a:pt x="5956" y="4920"/>
                    <a:pt x="5982" y="4920"/>
                    <a:pt x="6008" y="4920"/>
                  </a:cubicBezTo>
                  <a:cubicBezTo>
                    <a:pt x="6034" y="4920"/>
                    <a:pt x="6061" y="4920"/>
                    <a:pt x="6087" y="4919"/>
                  </a:cubicBezTo>
                  <a:cubicBezTo>
                    <a:pt x="6116" y="4918"/>
                    <a:pt x="6147" y="4914"/>
                    <a:pt x="6176" y="4913"/>
                  </a:cubicBezTo>
                  <a:cubicBezTo>
                    <a:pt x="6307" y="4908"/>
                    <a:pt x="6436" y="4898"/>
                    <a:pt x="6567" y="4887"/>
                  </a:cubicBezTo>
                  <a:cubicBezTo>
                    <a:pt x="6618" y="4884"/>
                    <a:pt x="6670" y="4882"/>
                    <a:pt x="6721" y="4877"/>
                  </a:cubicBezTo>
                  <a:cubicBezTo>
                    <a:pt x="6737" y="4876"/>
                    <a:pt x="6752" y="4872"/>
                    <a:pt x="6767" y="4871"/>
                  </a:cubicBezTo>
                  <a:cubicBezTo>
                    <a:pt x="6988" y="4846"/>
                    <a:pt x="7205" y="4818"/>
                    <a:pt x="7419" y="4780"/>
                  </a:cubicBezTo>
                  <a:cubicBezTo>
                    <a:pt x="7429" y="4779"/>
                    <a:pt x="7440" y="4777"/>
                    <a:pt x="7451" y="4775"/>
                  </a:cubicBezTo>
                  <a:cubicBezTo>
                    <a:pt x="7512" y="4765"/>
                    <a:pt x="7572" y="4749"/>
                    <a:pt x="7634" y="4736"/>
                  </a:cubicBezTo>
                  <a:cubicBezTo>
                    <a:pt x="7740" y="4715"/>
                    <a:pt x="7847" y="4694"/>
                    <a:pt x="7951" y="4669"/>
                  </a:cubicBezTo>
                  <a:cubicBezTo>
                    <a:pt x="8026" y="4649"/>
                    <a:pt x="8099" y="4629"/>
                    <a:pt x="8173" y="4608"/>
                  </a:cubicBezTo>
                  <a:cubicBezTo>
                    <a:pt x="8273" y="4582"/>
                    <a:pt x="8373" y="4555"/>
                    <a:pt x="8470" y="4524"/>
                  </a:cubicBezTo>
                  <a:cubicBezTo>
                    <a:pt x="8492" y="4518"/>
                    <a:pt x="8514" y="4513"/>
                    <a:pt x="8533" y="4506"/>
                  </a:cubicBezTo>
                  <a:cubicBezTo>
                    <a:pt x="8568" y="4495"/>
                    <a:pt x="8598" y="4479"/>
                    <a:pt x="8634" y="4468"/>
                  </a:cubicBezTo>
                  <a:cubicBezTo>
                    <a:pt x="8786" y="4415"/>
                    <a:pt x="8937" y="4359"/>
                    <a:pt x="9084" y="4296"/>
                  </a:cubicBezTo>
                  <a:cubicBezTo>
                    <a:pt x="9139" y="4275"/>
                    <a:pt x="9194" y="4252"/>
                    <a:pt x="9248" y="4227"/>
                  </a:cubicBezTo>
                  <a:cubicBezTo>
                    <a:pt x="9434" y="4144"/>
                    <a:pt x="9615" y="4053"/>
                    <a:pt x="9787" y="3955"/>
                  </a:cubicBezTo>
                  <a:cubicBezTo>
                    <a:pt x="9811" y="3942"/>
                    <a:pt x="9834" y="3927"/>
                    <a:pt x="9857" y="3914"/>
                  </a:cubicBezTo>
                  <a:cubicBezTo>
                    <a:pt x="9912" y="3881"/>
                    <a:pt x="9957" y="3846"/>
                    <a:pt x="10008" y="3814"/>
                  </a:cubicBezTo>
                  <a:cubicBezTo>
                    <a:pt x="10077" y="3768"/>
                    <a:pt x="10148" y="3724"/>
                    <a:pt x="10210" y="3677"/>
                  </a:cubicBezTo>
                  <a:cubicBezTo>
                    <a:pt x="10268" y="3636"/>
                    <a:pt x="10319" y="3593"/>
                    <a:pt x="10373" y="3549"/>
                  </a:cubicBezTo>
                  <a:cubicBezTo>
                    <a:pt x="10432" y="3502"/>
                    <a:pt x="10493" y="3456"/>
                    <a:pt x="10547" y="3406"/>
                  </a:cubicBezTo>
                  <a:cubicBezTo>
                    <a:pt x="10558" y="3397"/>
                    <a:pt x="10571" y="3387"/>
                    <a:pt x="10583" y="3376"/>
                  </a:cubicBezTo>
                  <a:cubicBezTo>
                    <a:pt x="10655" y="3309"/>
                    <a:pt x="10725" y="3240"/>
                    <a:pt x="10787" y="3169"/>
                  </a:cubicBezTo>
                  <a:cubicBezTo>
                    <a:pt x="10801" y="3155"/>
                    <a:pt x="10813" y="3141"/>
                    <a:pt x="10826" y="3126"/>
                  </a:cubicBezTo>
                  <a:cubicBezTo>
                    <a:pt x="10864" y="3082"/>
                    <a:pt x="10902" y="3040"/>
                    <a:pt x="10937" y="2995"/>
                  </a:cubicBezTo>
                  <a:cubicBezTo>
                    <a:pt x="10965" y="2961"/>
                    <a:pt x="10989" y="2925"/>
                    <a:pt x="11014" y="2890"/>
                  </a:cubicBezTo>
                  <a:cubicBezTo>
                    <a:pt x="11024" y="2878"/>
                    <a:pt x="11033" y="2865"/>
                    <a:pt x="11042" y="2853"/>
                  </a:cubicBezTo>
                  <a:cubicBezTo>
                    <a:pt x="11087" y="2787"/>
                    <a:pt x="11130" y="2721"/>
                    <a:pt x="11167" y="2652"/>
                  </a:cubicBezTo>
                  <a:cubicBezTo>
                    <a:pt x="11175" y="2640"/>
                    <a:pt x="11180" y="2624"/>
                    <a:pt x="11189" y="2610"/>
                  </a:cubicBezTo>
                  <a:cubicBezTo>
                    <a:pt x="11220" y="2551"/>
                    <a:pt x="11245" y="2491"/>
                    <a:pt x="11271" y="2431"/>
                  </a:cubicBezTo>
                  <a:cubicBezTo>
                    <a:pt x="11286" y="2398"/>
                    <a:pt x="11307" y="2362"/>
                    <a:pt x="11321" y="2327"/>
                  </a:cubicBezTo>
                  <a:cubicBezTo>
                    <a:pt x="11325" y="2316"/>
                    <a:pt x="11326" y="2303"/>
                    <a:pt x="11330" y="2292"/>
                  </a:cubicBezTo>
                  <a:cubicBezTo>
                    <a:pt x="11350" y="2235"/>
                    <a:pt x="11364" y="2179"/>
                    <a:pt x="11380" y="2121"/>
                  </a:cubicBezTo>
                  <a:cubicBezTo>
                    <a:pt x="11390" y="2082"/>
                    <a:pt x="11404" y="2045"/>
                    <a:pt x="11413" y="2005"/>
                  </a:cubicBezTo>
                  <a:cubicBezTo>
                    <a:pt x="11414" y="1995"/>
                    <a:pt x="11414" y="1985"/>
                    <a:pt x="11417" y="1974"/>
                  </a:cubicBezTo>
                  <a:cubicBezTo>
                    <a:pt x="11428" y="1914"/>
                    <a:pt x="11432" y="1854"/>
                    <a:pt x="11437" y="1794"/>
                  </a:cubicBezTo>
                  <a:cubicBezTo>
                    <a:pt x="11440" y="1754"/>
                    <a:pt x="11449" y="1716"/>
                    <a:pt x="11450" y="1676"/>
                  </a:cubicBezTo>
                  <a:cubicBezTo>
                    <a:pt x="11451" y="1661"/>
                    <a:pt x="11451" y="1643"/>
                    <a:pt x="11451" y="1626"/>
                  </a:cubicBezTo>
                  <a:lnTo>
                    <a:pt x="11455" y="36"/>
                  </a:lnTo>
                  <a:lnTo>
                    <a:pt x="11455" y="36"/>
                  </a:lnTo>
                  <a:cubicBezTo>
                    <a:pt x="11455" y="90"/>
                    <a:pt x="11446" y="146"/>
                    <a:pt x="11442" y="199"/>
                  </a:cubicBezTo>
                  <a:lnTo>
                    <a:pt x="11441" y="199"/>
                  </a:lnTo>
                  <a:cubicBezTo>
                    <a:pt x="11436" y="260"/>
                    <a:pt x="11431" y="321"/>
                    <a:pt x="11419" y="381"/>
                  </a:cubicBezTo>
                  <a:cubicBezTo>
                    <a:pt x="11412" y="430"/>
                    <a:pt x="11397" y="477"/>
                    <a:pt x="11383" y="526"/>
                  </a:cubicBezTo>
                  <a:cubicBezTo>
                    <a:pt x="11368" y="584"/>
                    <a:pt x="11355" y="641"/>
                    <a:pt x="11334" y="699"/>
                  </a:cubicBezTo>
                  <a:cubicBezTo>
                    <a:pt x="11317" y="745"/>
                    <a:pt x="11295" y="791"/>
                    <a:pt x="11276" y="837"/>
                  </a:cubicBezTo>
                  <a:cubicBezTo>
                    <a:pt x="11250" y="898"/>
                    <a:pt x="11223" y="957"/>
                    <a:pt x="11191" y="1016"/>
                  </a:cubicBezTo>
                  <a:cubicBezTo>
                    <a:pt x="11147" y="1098"/>
                    <a:pt x="11101" y="1179"/>
                    <a:pt x="11046" y="1258"/>
                  </a:cubicBezTo>
                  <a:cubicBezTo>
                    <a:pt x="11037" y="1271"/>
                    <a:pt x="11026" y="1283"/>
                    <a:pt x="11018" y="1298"/>
                  </a:cubicBezTo>
                  <a:cubicBezTo>
                    <a:pt x="10961" y="1377"/>
                    <a:pt x="10897" y="1455"/>
                    <a:pt x="10829" y="1533"/>
                  </a:cubicBezTo>
                  <a:cubicBezTo>
                    <a:pt x="10817" y="1548"/>
                    <a:pt x="10805" y="1561"/>
                    <a:pt x="10792" y="1575"/>
                  </a:cubicBezTo>
                  <a:cubicBezTo>
                    <a:pt x="10718" y="1656"/>
                    <a:pt x="10636" y="1735"/>
                    <a:pt x="10551" y="1813"/>
                  </a:cubicBezTo>
                  <a:cubicBezTo>
                    <a:pt x="10497" y="1862"/>
                    <a:pt x="10435" y="1909"/>
                    <a:pt x="10378" y="1956"/>
                  </a:cubicBezTo>
                  <a:cubicBezTo>
                    <a:pt x="10323" y="1999"/>
                    <a:pt x="10272" y="2042"/>
                    <a:pt x="10214" y="2086"/>
                  </a:cubicBezTo>
                  <a:cubicBezTo>
                    <a:pt x="10150" y="2130"/>
                    <a:pt x="10081" y="2175"/>
                    <a:pt x="10012" y="2220"/>
                  </a:cubicBezTo>
                  <a:cubicBezTo>
                    <a:pt x="9939" y="2267"/>
                    <a:pt x="9870" y="2316"/>
                    <a:pt x="9792" y="2361"/>
                  </a:cubicBezTo>
                  <a:cubicBezTo>
                    <a:pt x="9620" y="2460"/>
                    <a:pt x="9439" y="2550"/>
                    <a:pt x="9252" y="2634"/>
                  </a:cubicBezTo>
                  <a:cubicBezTo>
                    <a:pt x="9198" y="2657"/>
                    <a:pt x="9143" y="2680"/>
                    <a:pt x="9088" y="2704"/>
                  </a:cubicBezTo>
                  <a:cubicBezTo>
                    <a:pt x="8942" y="2765"/>
                    <a:pt x="8793" y="2821"/>
                    <a:pt x="8639" y="2875"/>
                  </a:cubicBezTo>
                  <a:cubicBezTo>
                    <a:pt x="8584" y="2893"/>
                    <a:pt x="8530" y="2913"/>
                    <a:pt x="8474" y="2931"/>
                  </a:cubicBezTo>
                  <a:cubicBezTo>
                    <a:pt x="8378" y="2961"/>
                    <a:pt x="8278" y="2988"/>
                    <a:pt x="8179" y="3014"/>
                  </a:cubicBezTo>
                  <a:cubicBezTo>
                    <a:pt x="8104" y="3035"/>
                    <a:pt x="8031" y="3058"/>
                    <a:pt x="7955" y="3075"/>
                  </a:cubicBezTo>
                  <a:cubicBezTo>
                    <a:pt x="7851" y="3100"/>
                    <a:pt x="7745" y="3122"/>
                    <a:pt x="7639" y="3144"/>
                  </a:cubicBezTo>
                  <a:cubicBezTo>
                    <a:pt x="7567" y="3158"/>
                    <a:pt x="7495" y="3174"/>
                    <a:pt x="7424" y="3187"/>
                  </a:cubicBezTo>
                  <a:cubicBezTo>
                    <a:pt x="7209" y="3225"/>
                    <a:pt x="6991" y="3255"/>
                    <a:pt x="6773" y="3277"/>
                  </a:cubicBezTo>
                  <a:cubicBezTo>
                    <a:pt x="6705" y="3284"/>
                    <a:pt x="6638" y="3288"/>
                    <a:pt x="6572" y="3295"/>
                  </a:cubicBezTo>
                  <a:cubicBezTo>
                    <a:pt x="6441" y="3305"/>
                    <a:pt x="6312" y="3315"/>
                    <a:pt x="6182" y="3320"/>
                  </a:cubicBezTo>
                  <a:cubicBezTo>
                    <a:pt x="6100" y="3323"/>
                    <a:pt x="6018" y="3325"/>
                    <a:pt x="5936" y="3328"/>
                  </a:cubicBezTo>
                  <a:cubicBezTo>
                    <a:pt x="5866" y="3328"/>
                    <a:pt x="5796" y="3328"/>
                    <a:pt x="5726" y="3328"/>
                  </a:cubicBezTo>
                  <a:cubicBezTo>
                    <a:pt x="5691" y="3328"/>
                    <a:pt x="5656" y="3328"/>
                    <a:pt x="5621" y="3328"/>
                  </a:cubicBezTo>
                  <a:cubicBezTo>
                    <a:pt x="5533" y="3328"/>
                    <a:pt x="5445" y="3325"/>
                    <a:pt x="5358" y="3321"/>
                  </a:cubicBezTo>
                  <a:cubicBezTo>
                    <a:pt x="5262" y="3318"/>
                    <a:pt x="5166" y="3312"/>
                    <a:pt x="5068" y="3305"/>
                  </a:cubicBezTo>
                  <a:cubicBezTo>
                    <a:pt x="4980" y="3300"/>
                    <a:pt x="4892" y="3292"/>
                    <a:pt x="4804" y="3283"/>
                  </a:cubicBezTo>
                  <a:cubicBezTo>
                    <a:pt x="4708" y="3274"/>
                    <a:pt x="4613" y="3264"/>
                    <a:pt x="4517" y="3251"/>
                  </a:cubicBezTo>
                  <a:cubicBezTo>
                    <a:pt x="4431" y="3241"/>
                    <a:pt x="4348" y="3228"/>
                    <a:pt x="4264" y="3215"/>
                  </a:cubicBezTo>
                  <a:cubicBezTo>
                    <a:pt x="4160" y="3199"/>
                    <a:pt x="4059" y="3181"/>
                    <a:pt x="3958" y="3162"/>
                  </a:cubicBezTo>
                  <a:cubicBezTo>
                    <a:pt x="3879" y="3146"/>
                    <a:pt x="3799" y="3131"/>
                    <a:pt x="3721" y="3114"/>
                  </a:cubicBezTo>
                  <a:cubicBezTo>
                    <a:pt x="3601" y="3087"/>
                    <a:pt x="3483" y="3058"/>
                    <a:pt x="3367" y="3028"/>
                  </a:cubicBezTo>
                  <a:cubicBezTo>
                    <a:pt x="3300" y="3009"/>
                    <a:pt x="3234" y="2993"/>
                    <a:pt x="3170" y="2975"/>
                  </a:cubicBezTo>
                  <a:cubicBezTo>
                    <a:pt x="2960" y="2913"/>
                    <a:pt x="2753" y="2844"/>
                    <a:pt x="2555" y="2766"/>
                  </a:cubicBezTo>
                  <a:cubicBezTo>
                    <a:pt x="2457" y="2729"/>
                    <a:pt x="2361" y="2687"/>
                    <a:pt x="2265" y="2645"/>
                  </a:cubicBezTo>
                  <a:cubicBezTo>
                    <a:pt x="2217" y="2623"/>
                    <a:pt x="2166" y="2601"/>
                    <a:pt x="2118" y="2579"/>
                  </a:cubicBezTo>
                  <a:cubicBezTo>
                    <a:pt x="1974" y="2510"/>
                    <a:pt x="1833" y="2439"/>
                    <a:pt x="1697" y="2361"/>
                  </a:cubicBezTo>
                  <a:cubicBezTo>
                    <a:pt x="570" y="1709"/>
                    <a:pt x="6" y="855"/>
                    <a:pt x="7" y="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7329887" y="3138658"/>
              <a:ext cx="747478" cy="284955"/>
            </a:xfrm>
            <a:custGeom>
              <a:avLst/>
              <a:gdLst/>
              <a:ahLst/>
              <a:cxnLst/>
              <a:rect l="l" t="t" r="r" b="b"/>
              <a:pathLst>
                <a:path w="11450" h="4365" extrusionOk="0">
                  <a:moveTo>
                    <a:pt x="3" y="0"/>
                  </a:moveTo>
                  <a:cubicBezTo>
                    <a:pt x="3" y="1"/>
                    <a:pt x="3" y="2"/>
                    <a:pt x="3" y="2"/>
                  </a:cubicBezTo>
                  <a:lnTo>
                    <a:pt x="3" y="2"/>
                  </a:lnTo>
                  <a:lnTo>
                    <a:pt x="3" y="0"/>
                  </a:lnTo>
                  <a:close/>
                  <a:moveTo>
                    <a:pt x="3" y="2"/>
                  </a:moveTo>
                  <a:lnTo>
                    <a:pt x="1" y="1054"/>
                  </a:lnTo>
                  <a:cubicBezTo>
                    <a:pt x="7" y="1901"/>
                    <a:pt x="569" y="2748"/>
                    <a:pt x="1690" y="3394"/>
                  </a:cubicBezTo>
                  <a:cubicBezTo>
                    <a:pt x="1824" y="3472"/>
                    <a:pt x="1966" y="3547"/>
                    <a:pt x="2109" y="3616"/>
                  </a:cubicBezTo>
                  <a:cubicBezTo>
                    <a:pt x="2155" y="3636"/>
                    <a:pt x="2204" y="3654"/>
                    <a:pt x="2250" y="3675"/>
                  </a:cubicBezTo>
                  <a:cubicBezTo>
                    <a:pt x="2338" y="3714"/>
                    <a:pt x="2424" y="3755"/>
                    <a:pt x="2515" y="3791"/>
                  </a:cubicBezTo>
                  <a:cubicBezTo>
                    <a:pt x="2526" y="3795"/>
                    <a:pt x="2536" y="3799"/>
                    <a:pt x="2548" y="3802"/>
                  </a:cubicBezTo>
                  <a:cubicBezTo>
                    <a:pt x="2746" y="3879"/>
                    <a:pt x="2951" y="3947"/>
                    <a:pt x="3161" y="4010"/>
                  </a:cubicBezTo>
                  <a:cubicBezTo>
                    <a:pt x="3177" y="4014"/>
                    <a:pt x="3194" y="4021"/>
                    <a:pt x="3211" y="4026"/>
                  </a:cubicBezTo>
                  <a:cubicBezTo>
                    <a:pt x="3259" y="4039"/>
                    <a:pt x="3309" y="4048"/>
                    <a:pt x="3358" y="4062"/>
                  </a:cubicBezTo>
                  <a:cubicBezTo>
                    <a:pt x="3476" y="4093"/>
                    <a:pt x="3593" y="4124"/>
                    <a:pt x="3713" y="4149"/>
                  </a:cubicBezTo>
                  <a:cubicBezTo>
                    <a:pt x="3745" y="4156"/>
                    <a:pt x="3776" y="4166"/>
                    <a:pt x="3808" y="4172"/>
                  </a:cubicBezTo>
                  <a:cubicBezTo>
                    <a:pt x="3854" y="4182"/>
                    <a:pt x="3903" y="4188"/>
                    <a:pt x="3949" y="4197"/>
                  </a:cubicBezTo>
                  <a:cubicBezTo>
                    <a:pt x="4051" y="4216"/>
                    <a:pt x="4152" y="4234"/>
                    <a:pt x="4256" y="4250"/>
                  </a:cubicBezTo>
                  <a:cubicBezTo>
                    <a:pt x="4297" y="4257"/>
                    <a:pt x="4335" y="4266"/>
                    <a:pt x="4375" y="4271"/>
                  </a:cubicBezTo>
                  <a:cubicBezTo>
                    <a:pt x="4420" y="4277"/>
                    <a:pt x="4464" y="4281"/>
                    <a:pt x="4509" y="4286"/>
                  </a:cubicBezTo>
                  <a:cubicBezTo>
                    <a:pt x="4604" y="4298"/>
                    <a:pt x="4699" y="4309"/>
                    <a:pt x="4795" y="4318"/>
                  </a:cubicBezTo>
                  <a:cubicBezTo>
                    <a:pt x="4841" y="4322"/>
                    <a:pt x="4885" y="4330"/>
                    <a:pt x="4933" y="4333"/>
                  </a:cubicBezTo>
                  <a:cubicBezTo>
                    <a:pt x="4975" y="4337"/>
                    <a:pt x="5018" y="4337"/>
                    <a:pt x="5061" y="4340"/>
                  </a:cubicBezTo>
                  <a:cubicBezTo>
                    <a:pt x="5157" y="4346"/>
                    <a:pt x="5254" y="4351"/>
                    <a:pt x="5350" y="4356"/>
                  </a:cubicBezTo>
                  <a:cubicBezTo>
                    <a:pt x="5398" y="4358"/>
                    <a:pt x="5447" y="4363"/>
                    <a:pt x="5496" y="4364"/>
                  </a:cubicBezTo>
                  <a:cubicBezTo>
                    <a:pt x="5504" y="4364"/>
                    <a:pt x="5512" y="4364"/>
                    <a:pt x="5521" y="4364"/>
                  </a:cubicBezTo>
                  <a:cubicBezTo>
                    <a:pt x="5543" y="4364"/>
                    <a:pt x="5566" y="4364"/>
                    <a:pt x="5588" y="4364"/>
                  </a:cubicBezTo>
                  <a:cubicBezTo>
                    <a:pt x="5596" y="4364"/>
                    <a:pt x="5604" y="4364"/>
                    <a:pt x="5612" y="4364"/>
                  </a:cubicBezTo>
                  <a:cubicBezTo>
                    <a:pt x="5717" y="4364"/>
                    <a:pt x="5822" y="4364"/>
                    <a:pt x="5927" y="4362"/>
                  </a:cubicBezTo>
                  <a:cubicBezTo>
                    <a:pt x="5938" y="4361"/>
                    <a:pt x="5948" y="4361"/>
                    <a:pt x="5959" y="4361"/>
                  </a:cubicBezTo>
                  <a:cubicBezTo>
                    <a:pt x="5989" y="4361"/>
                    <a:pt x="6019" y="4362"/>
                    <a:pt x="6050" y="4362"/>
                  </a:cubicBezTo>
                  <a:cubicBezTo>
                    <a:pt x="6061" y="4362"/>
                    <a:pt x="6072" y="4362"/>
                    <a:pt x="6083" y="4362"/>
                  </a:cubicBezTo>
                  <a:cubicBezTo>
                    <a:pt x="6112" y="4360"/>
                    <a:pt x="6143" y="4356"/>
                    <a:pt x="6172" y="4355"/>
                  </a:cubicBezTo>
                  <a:cubicBezTo>
                    <a:pt x="6303" y="4349"/>
                    <a:pt x="6432" y="4340"/>
                    <a:pt x="6563" y="4328"/>
                  </a:cubicBezTo>
                  <a:cubicBezTo>
                    <a:pt x="6614" y="4324"/>
                    <a:pt x="6666" y="4323"/>
                    <a:pt x="6717" y="4318"/>
                  </a:cubicBezTo>
                  <a:cubicBezTo>
                    <a:pt x="6733" y="4317"/>
                    <a:pt x="6748" y="4313"/>
                    <a:pt x="6763" y="4312"/>
                  </a:cubicBezTo>
                  <a:cubicBezTo>
                    <a:pt x="6984" y="4289"/>
                    <a:pt x="7201" y="4260"/>
                    <a:pt x="7415" y="4221"/>
                  </a:cubicBezTo>
                  <a:cubicBezTo>
                    <a:pt x="7425" y="4220"/>
                    <a:pt x="7436" y="4220"/>
                    <a:pt x="7447" y="4217"/>
                  </a:cubicBezTo>
                  <a:cubicBezTo>
                    <a:pt x="7508" y="4207"/>
                    <a:pt x="7568" y="4190"/>
                    <a:pt x="7630" y="4177"/>
                  </a:cubicBezTo>
                  <a:cubicBezTo>
                    <a:pt x="7736" y="4156"/>
                    <a:pt x="7843" y="4135"/>
                    <a:pt x="7947" y="4110"/>
                  </a:cubicBezTo>
                  <a:cubicBezTo>
                    <a:pt x="8022" y="4092"/>
                    <a:pt x="8095" y="4070"/>
                    <a:pt x="8169" y="4049"/>
                  </a:cubicBezTo>
                  <a:cubicBezTo>
                    <a:pt x="8269" y="4023"/>
                    <a:pt x="8369" y="3996"/>
                    <a:pt x="8466" y="3965"/>
                  </a:cubicBezTo>
                  <a:cubicBezTo>
                    <a:pt x="8488" y="3960"/>
                    <a:pt x="8510" y="3953"/>
                    <a:pt x="8529" y="3947"/>
                  </a:cubicBezTo>
                  <a:cubicBezTo>
                    <a:pt x="8564" y="3937"/>
                    <a:pt x="8594" y="3921"/>
                    <a:pt x="8630" y="3910"/>
                  </a:cubicBezTo>
                  <a:cubicBezTo>
                    <a:pt x="8782" y="3856"/>
                    <a:pt x="8933" y="3800"/>
                    <a:pt x="9080" y="3739"/>
                  </a:cubicBezTo>
                  <a:cubicBezTo>
                    <a:pt x="9135" y="3715"/>
                    <a:pt x="9190" y="3694"/>
                    <a:pt x="9244" y="3668"/>
                  </a:cubicBezTo>
                  <a:cubicBezTo>
                    <a:pt x="9430" y="3585"/>
                    <a:pt x="9611" y="3495"/>
                    <a:pt x="9783" y="3396"/>
                  </a:cubicBezTo>
                  <a:cubicBezTo>
                    <a:pt x="9807" y="3383"/>
                    <a:pt x="9830" y="3369"/>
                    <a:pt x="9853" y="3355"/>
                  </a:cubicBezTo>
                  <a:cubicBezTo>
                    <a:pt x="9908" y="3323"/>
                    <a:pt x="9953" y="3288"/>
                    <a:pt x="10004" y="3255"/>
                  </a:cubicBezTo>
                  <a:cubicBezTo>
                    <a:pt x="10073" y="3210"/>
                    <a:pt x="10144" y="3165"/>
                    <a:pt x="10206" y="3119"/>
                  </a:cubicBezTo>
                  <a:cubicBezTo>
                    <a:pt x="10264" y="3077"/>
                    <a:pt x="10315" y="3034"/>
                    <a:pt x="10369" y="2991"/>
                  </a:cubicBezTo>
                  <a:cubicBezTo>
                    <a:pt x="10428" y="2944"/>
                    <a:pt x="10489" y="2897"/>
                    <a:pt x="10543" y="2847"/>
                  </a:cubicBezTo>
                  <a:cubicBezTo>
                    <a:pt x="10554" y="2838"/>
                    <a:pt x="10567" y="2828"/>
                    <a:pt x="10579" y="2817"/>
                  </a:cubicBezTo>
                  <a:cubicBezTo>
                    <a:pt x="10651" y="2750"/>
                    <a:pt x="10721" y="2680"/>
                    <a:pt x="10783" y="2610"/>
                  </a:cubicBezTo>
                  <a:cubicBezTo>
                    <a:pt x="10797" y="2596"/>
                    <a:pt x="10809" y="2581"/>
                    <a:pt x="10822" y="2567"/>
                  </a:cubicBezTo>
                  <a:cubicBezTo>
                    <a:pt x="10860" y="2524"/>
                    <a:pt x="10898" y="2480"/>
                    <a:pt x="10933" y="2436"/>
                  </a:cubicBezTo>
                  <a:cubicBezTo>
                    <a:pt x="10961" y="2402"/>
                    <a:pt x="10985" y="2366"/>
                    <a:pt x="11010" y="2331"/>
                  </a:cubicBezTo>
                  <a:cubicBezTo>
                    <a:pt x="11020" y="2318"/>
                    <a:pt x="11029" y="2306"/>
                    <a:pt x="11038" y="2293"/>
                  </a:cubicBezTo>
                  <a:cubicBezTo>
                    <a:pt x="11083" y="2226"/>
                    <a:pt x="11126" y="2161"/>
                    <a:pt x="11163" y="2095"/>
                  </a:cubicBezTo>
                  <a:cubicBezTo>
                    <a:pt x="11171" y="2080"/>
                    <a:pt x="11176" y="2065"/>
                    <a:pt x="11185" y="2052"/>
                  </a:cubicBezTo>
                  <a:cubicBezTo>
                    <a:pt x="11216" y="1991"/>
                    <a:pt x="11241" y="1932"/>
                    <a:pt x="11267" y="1873"/>
                  </a:cubicBezTo>
                  <a:cubicBezTo>
                    <a:pt x="11282" y="1839"/>
                    <a:pt x="11303" y="1804"/>
                    <a:pt x="11317" y="1768"/>
                  </a:cubicBezTo>
                  <a:cubicBezTo>
                    <a:pt x="11321" y="1757"/>
                    <a:pt x="11322" y="1745"/>
                    <a:pt x="11326" y="1732"/>
                  </a:cubicBezTo>
                  <a:cubicBezTo>
                    <a:pt x="11346" y="1676"/>
                    <a:pt x="11360" y="1619"/>
                    <a:pt x="11376" y="1562"/>
                  </a:cubicBezTo>
                  <a:cubicBezTo>
                    <a:pt x="11386" y="1524"/>
                    <a:pt x="11400" y="1486"/>
                    <a:pt x="11409" y="1447"/>
                  </a:cubicBezTo>
                  <a:cubicBezTo>
                    <a:pt x="11410" y="1436"/>
                    <a:pt x="11410" y="1425"/>
                    <a:pt x="11413" y="1415"/>
                  </a:cubicBezTo>
                  <a:cubicBezTo>
                    <a:pt x="11424" y="1356"/>
                    <a:pt x="11428" y="1295"/>
                    <a:pt x="11433" y="1235"/>
                  </a:cubicBezTo>
                  <a:cubicBezTo>
                    <a:pt x="11436" y="1195"/>
                    <a:pt x="11445" y="1157"/>
                    <a:pt x="11446" y="1118"/>
                  </a:cubicBezTo>
                  <a:cubicBezTo>
                    <a:pt x="11447" y="1102"/>
                    <a:pt x="11447" y="1084"/>
                    <a:pt x="11447" y="1067"/>
                  </a:cubicBezTo>
                  <a:lnTo>
                    <a:pt x="11450" y="53"/>
                  </a:lnTo>
                  <a:lnTo>
                    <a:pt x="11450" y="53"/>
                  </a:lnTo>
                  <a:cubicBezTo>
                    <a:pt x="11448" y="101"/>
                    <a:pt x="11442" y="150"/>
                    <a:pt x="11438" y="199"/>
                  </a:cubicBezTo>
                  <a:cubicBezTo>
                    <a:pt x="11432" y="260"/>
                    <a:pt x="11428" y="321"/>
                    <a:pt x="11417" y="381"/>
                  </a:cubicBezTo>
                  <a:lnTo>
                    <a:pt x="11415" y="381"/>
                  </a:lnTo>
                  <a:cubicBezTo>
                    <a:pt x="11408" y="430"/>
                    <a:pt x="11393" y="477"/>
                    <a:pt x="11379" y="526"/>
                  </a:cubicBezTo>
                  <a:cubicBezTo>
                    <a:pt x="11364" y="584"/>
                    <a:pt x="11351" y="641"/>
                    <a:pt x="11330" y="699"/>
                  </a:cubicBezTo>
                  <a:cubicBezTo>
                    <a:pt x="11313" y="745"/>
                    <a:pt x="11291" y="791"/>
                    <a:pt x="11272" y="837"/>
                  </a:cubicBezTo>
                  <a:cubicBezTo>
                    <a:pt x="11246" y="898"/>
                    <a:pt x="11219" y="957"/>
                    <a:pt x="11187" y="1016"/>
                  </a:cubicBezTo>
                  <a:cubicBezTo>
                    <a:pt x="11143" y="1098"/>
                    <a:pt x="11097" y="1179"/>
                    <a:pt x="11042" y="1258"/>
                  </a:cubicBezTo>
                  <a:cubicBezTo>
                    <a:pt x="11033" y="1271"/>
                    <a:pt x="11022" y="1283"/>
                    <a:pt x="11014" y="1298"/>
                  </a:cubicBezTo>
                  <a:cubicBezTo>
                    <a:pt x="10957" y="1377"/>
                    <a:pt x="10893" y="1455"/>
                    <a:pt x="10825" y="1533"/>
                  </a:cubicBezTo>
                  <a:cubicBezTo>
                    <a:pt x="10813" y="1548"/>
                    <a:pt x="10801" y="1561"/>
                    <a:pt x="10788" y="1575"/>
                  </a:cubicBezTo>
                  <a:cubicBezTo>
                    <a:pt x="10714" y="1656"/>
                    <a:pt x="10632" y="1735"/>
                    <a:pt x="10547" y="1813"/>
                  </a:cubicBezTo>
                  <a:cubicBezTo>
                    <a:pt x="10493" y="1862"/>
                    <a:pt x="10431" y="1909"/>
                    <a:pt x="10374" y="1956"/>
                  </a:cubicBezTo>
                  <a:cubicBezTo>
                    <a:pt x="10319" y="1999"/>
                    <a:pt x="10268" y="2042"/>
                    <a:pt x="10210" y="2086"/>
                  </a:cubicBezTo>
                  <a:cubicBezTo>
                    <a:pt x="10146" y="2130"/>
                    <a:pt x="10077" y="2175"/>
                    <a:pt x="10008" y="2220"/>
                  </a:cubicBezTo>
                  <a:cubicBezTo>
                    <a:pt x="9935" y="2267"/>
                    <a:pt x="9866" y="2316"/>
                    <a:pt x="9788" y="2361"/>
                  </a:cubicBezTo>
                  <a:cubicBezTo>
                    <a:pt x="9616" y="2460"/>
                    <a:pt x="9435" y="2550"/>
                    <a:pt x="9248" y="2634"/>
                  </a:cubicBezTo>
                  <a:cubicBezTo>
                    <a:pt x="9194" y="2657"/>
                    <a:pt x="9139" y="2680"/>
                    <a:pt x="9084" y="2704"/>
                  </a:cubicBezTo>
                  <a:cubicBezTo>
                    <a:pt x="8938" y="2765"/>
                    <a:pt x="8789" y="2821"/>
                    <a:pt x="8635" y="2875"/>
                  </a:cubicBezTo>
                  <a:cubicBezTo>
                    <a:pt x="8580" y="2893"/>
                    <a:pt x="8526" y="2913"/>
                    <a:pt x="8470" y="2931"/>
                  </a:cubicBezTo>
                  <a:cubicBezTo>
                    <a:pt x="8374" y="2961"/>
                    <a:pt x="8274" y="2988"/>
                    <a:pt x="8175" y="3014"/>
                  </a:cubicBezTo>
                  <a:cubicBezTo>
                    <a:pt x="8100" y="3035"/>
                    <a:pt x="8027" y="3058"/>
                    <a:pt x="7951" y="3075"/>
                  </a:cubicBezTo>
                  <a:cubicBezTo>
                    <a:pt x="7847" y="3100"/>
                    <a:pt x="7741" y="3122"/>
                    <a:pt x="7635" y="3144"/>
                  </a:cubicBezTo>
                  <a:cubicBezTo>
                    <a:pt x="7563" y="3158"/>
                    <a:pt x="7491" y="3174"/>
                    <a:pt x="7420" y="3187"/>
                  </a:cubicBezTo>
                  <a:cubicBezTo>
                    <a:pt x="7205" y="3225"/>
                    <a:pt x="6987" y="3255"/>
                    <a:pt x="6769" y="3277"/>
                  </a:cubicBezTo>
                  <a:cubicBezTo>
                    <a:pt x="6701" y="3284"/>
                    <a:pt x="6634" y="3288"/>
                    <a:pt x="6568" y="3295"/>
                  </a:cubicBezTo>
                  <a:cubicBezTo>
                    <a:pt x="6437" y="3305"/>
                    <a:pt x="6308" y="3315"/>
                    <a:pt x="6178" y="3320"/>
                  </a:cubicBezTo>
                  <a:cubicBezTo>
                    <a:pt x="6096" y="3323"/>
                    <a:pt x="6014" y="3325"/>
                    <a:pt x="5932" y="3328"/>
                  </a:cubicBezTo>
                  <a:cubicBezTo>
                    <a:pt x="5862" y="3328"/>
                    <a:pt x="5792" y="3328"/>
                    <a:pt x="5722" y="3328"/>
                  </a:cubicBezTo>
                  <a:cubicBezTo>
                    <a:pt x="5687" y="3328"/>
                    <a:pt x="5652" y="3328"/>
                    <a:pt x="5617" y="3328"/>
                  </a:cubicBezTo>
                  <a:cubicBezTo>
                    <a:pt x="5529" y="3328"/>
                    <a:pt x="5441" y="3325"/>
                    <a:pt x="5354" y="3321"/>
                  </a:cubicBezTo>
                  <a:cubicBezTo>
                    <a:pt x="5258" y="3318"/>
                    <a:pt x="5162" y="3312"/>
                    <a:pt x="5064" y="3305"/>
                  </a:cubicBezTo>
                  <a:cubicBezTo>
                    <a:pt x="4976" y="3300"/>
                    <a:pt x="4888" y="3292"/>
                    <a:pt x="4800" y="3283"/>
                  </a:cubicBezTo>
                  <a:cubicBezTo>
                    <a:pt x="4704" y="3274"/>
                    <a:pt x="4609" y="3264"/>
                    <a:pt x="4513" y="3251"/>
                  </a:cubicBezTo>
                  <a:cubicBezTo>
                    <a:pt x="4427" y="3241"/>
                    <a:pt x="4344" y="3228"/>
                    <a:pt x="4260" y="3215"/>
                  </a:cubicBezTo>
                  <a:cubicBezTo>
                    <a:pt x="4156" y="3199"/>
                    <a:pt x="4055" y="3181"/>
                    <a:pt x="3954" y="3162"/>
                  </a:cubicBezTo>
                  <a:cubicBezTo>
                    <a:pt x="3875" y="3146"/>
                    <a:pt x="3795" y="3131"/>
                    <a:pt x="3717" y="3114"/>
                  </a:cubicBezTo>
                  <a:cubicBezTo>
                    <a:pt x="3597" y="3087"/>
                    <a:pt x="3479" y="3058"/>
                    <a:pt x="3363" y="3028"/>
                  </a:cubicBezTo>
                  <a:cubicBezTo>
                    <a:pt x="3296" y="3009"/>
                    <a:pt x="3230" y="2993"/>
                    <a:pt x="3166" y="2975"/>
                  </a:cubicBezTo>
                  <a:cubicBezTo>
                    <a:pt x="2956" y="2913"/>
                    <a:pt x="2749" y="2844"/>
                    <a:pt x="2551" y="2766"/>
                  </a:cubicBezTo>
                  <a:cubicBezTo>
                    <a:pt x="2453" y="2729"/>
                    <a:pt x="2357" y="2687"/>
                    <a:pt x="2261" y="2645"/>
                  </a:cubicBezTo>
                  <a:cubicBezTo>
                    <a:pt x="2213" y="2623"/>
                    <a:pt x="2162" y="2601"/>
                    <a:pt x="2114" y="2579"/>
                  </a:cubicBezTo>
                  <a:cubicBezTo>
                    <a:pt x="1970" y="2510"/>
                    <a:pt x="1829" y="2439"/>
                    <a:pt x="1693" y="2361"/>
                  </a:cubicBezTo>
                  <a:cubicBezTo>
                    <a:pt x="566" y="1709"/>
                    <a:pt x="2" y="855"/>
                    <a:pt x="3" y="2"/>
                  </a:cubicBezTo>
                  <a:close/>
                </a:path>
              </a:pathLst>
            </a:custGeom>
            <a:solidFill>
              <a:srgbClr val="FFD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7329887" y="3138658"/>
              <a:ext cx="747478" cy="284955"/>
            </a:xfrm>
            <a:custGeom>
              <a:avLst/>
              <a:gdLst/>
              <a:ahLst/>
              <a:cxnLst/>
              <a:rect l="l" t="t" r="r" b="b"/>
              <a:pathLst>
                <a:path w="11450" h="4365" extrusionOk="0">
                  <a:moveTo>
                    <a:pt x="3" y="0"/>
                  </a:moveTo>
                  <a:cubicBezTo>
                    <a:pt x="3" y="1"/>
                    <a:pt x="3" y="2"/>
                    <a:pt x="3" y="2"/>
                  </a:cubicBezTo>
                  <a:lnTo>
                    <a:pt x="3" y="2"/>
                  </a:lnTo>
                  <a:lnTo>
                    <a:pt x="3" y="0"/>
                  </a:lnTo>
                  <a:close/>
                  <a:moveTo>
                    <a:pt x="3" y="2"/>
                  </a:moveTo>
                  <a:lnTo>
                    <a:pt x="1" y="1054"/>
                  </a:lnTo>
                  <a:cubicBezTo>
                    <a:pt x="7" y="1901"/>
                    <a:pt x="569" y="2748"/>
                    <a:pt x="1690" y="3394"/>
                  </a:cubicBezTo>
                  <a:cubicBezTo>
                    <a:pt x="1824" y="3472"/>
                    <a:pt x="1966" y="3547"/>
                    <a:pt x="2109" y="3616"/>
                  </a:cubicBezTo>
                  <a:cubicBezTo>
                    <a:pt x="2155" y="3636"/>
                    <a:pt x="2204" y="3654"/>
                    <a:pt x="2250" y="3675"/>
                  </a:cubicBezTo>
                  <a:cubicBezTo>
                    <a:pt x="2338" y="3714"/>
                    <a:pt x="2424" y="3755"/>
                    <a:pt x="2515" y="3791"/>
                  </a:cubicBezTo>
                  <a:cubicBezTo>
                    <a:pt x="2526" y="3795"/>
                    <a:pt x="2536" y="3799"/>
                    <a:pt x="2548" y="3802"/>
                  </a:cubicBezTo>
                  <a:cubicBezTo>
                    <a:pt x="2746" y="3879"/>
                    <a:pt x="2951" y="3947"/>
                    <a:pt x="3161" y="4010"/>
                  </a:cubicBezTo>
                  <a:cubicBezTo>
                    <a:pt x="3177" y="4014"/>
                    <a:pt x="3194" y="4021"/>
                    <a:pt x="3211" y="4026"/>
                  </a:cubicBezTo>
                  <a:cubicBezTo>
                    <a:pt x="3259" y="4039"/>
                    <a:pt x="3309" y="4048"/>
                    <a:pt x="3358" y="4062"/>
                  </a:cubicBezTo>
                  <a:cubicBezTo>
                    <a:pt x="3476" y="4093"/>
                    <a:pt x="3593" y="4124"/>
                    <a:pt x="3713" y="4149"/>
                  </a:cubicBezTo>
                  <a:cubicBezTo>
                    <a:pt x="3745" y="4156"/>
                    <a:pt x="3776" y="4166"/>
                    <a:pt x="3808" y="4172"/>
                  </a:cubicBezTo>
                  <a:cubicBezTo>
                    <a:pt x="3854" y="4182"/>
                    <a:pt x="3903" y="4188"/>
                    <a:pt x="3949" y="4197"/>
                  </a:cubicBezTo>
                  <a:cubicBezTo>
                    <a:pt x="4051" y="4216"/>
                    <a:pt x="4152" y="4234"/>
                    <a:pt x="4256" y="4250"/>
                  </a:cubicBezTo>
                  <a:cubicBezTo>
                    <a:pt x="4297" y="4257"/>
                    <a:pt x="4335" y="4266"/>
                    <a:pt x="4375" y="4271"/>
                  </a:cubicBezTo>
                  <a:cubicBezTo>
                    <a:pt x="4420" y="4277"/>
                    <a:pt x="4464" y="4281"/>
                    <a:pt x="4509" y="4286"/>
                  </a:cubicBezTo>
                  <a:cubicBezTo>
                    <a:pt x="4604" y="4298"/>
                    <a:pt x="4699" y="4309"/>
                    <a:pt x="4795" y="4318"/>
                  </a:cubicBezTo>
                  <a:cubicBezTo>
                    <a:pt x="4841" y="4322"/>
                    <a:pt x="4885" y="4330"/>
                    <a:pt x="4933" y="4333"/>
                  </a:cubicBezTo>
                  <a:cubicBezTo>
                    <a:pt x="4975" y="4337"/>
                    <a:pt x="5018" y="4337"/>
                    <a:pt x="5061" y="4340"/>
                  </a:cubicBezTo>
                  <a:cubicBezTo>
                    <a:pt x="5157" y="4346"/>
                    <a:pt x="5254" y="4351"/>
                    <a:pt x="5350" y="4356"/>
                  </a:cubicBezTo>
                  <a:cubicBezTo>
                    <a:pt x="5398" y="4358"/>
                    <a:pt x="5447" y="4363"/>
                    <a:pt x="5496" y="4364"/>
                  </a:cubicBezTo>
                  <a:cubicBezTo>
                    <a:pt x="5504" y="4364"/>
                    <a:pt x="5512" y="4364"/>
                    <a:pt x="5521" y="4364"/>
                  </a:cubicBezTo>
                  <a:cubicBezTo>
                    <a:pt x="5543" y="4364"/>
                    <a:pt x="5566" y="4364"/>
                    <a:pt x="5588" y="4364"/>
                  </a:cubicBezTo>
                  <a:cubicBezTo>
                    <a:pt x="5596" y="4364"/>
                    <a:pt x="5604" y="4364"/>
                    <a:pt x="5612" y="4364"/>
                  </a:cubicBezTo>
                  <a:cubicBezTo>
                    <a:pt x="5717" y="4364"/>
                    <a:pt x="5822" y="4364"/>
                    <a:pt x="5927" y="4362"/>
                  </a:cubicBezTo>
                  <a:cubicBezTo>
                    <a:pt x="5938" y="4361"/>
                    <a:pt x="5948" y="4361"/>
                    <a:pt x="5959" y="4361"/>
                  </a:cubicBezTo>
                  <a:cubicBezTo>
                    <a:pt x="5989" y="4361"/>
                    <a:pt x="6019" y="4362"/>
                    <a:pt x="6050" y="4362"/>
                  </a:cubicBezTo>
                  <a:cubicBezTo>
                    <a:pt x="6061" y="4362"/>
                    <a:pt x="6072" y="4362"/>
                    <a:pt x="6083" y="4362"/>
                  </a:cubicBezTo>
                  <a:cubicBezTo>
                    <a:pt x="6112" y="4360"/>
                    <a:pt x="6143" y="4356"/>
                    <a:pt x="6172" y="4355"/>
                  </a:cubicBezTo>
                  <a:cubicBezTo>
                    <a:pt x="6303" y="4349"/>
                    <a:pt x="6432" y="4340"/>
                    <a:pt x="6563" y="4328"/>
                  </a:cubicBezTo>
                  <a:cubicBezTo>
                    <a:pt x="6614" y="4324"/>
                    <a:pt x="6666" y="4323"/>
                    <a:pt x="6717" y="4318"/>
                  </a:cubicBezTo>
                  <a:cubicBezTo>
                    <a:pt x="6733" y="4317"/>
                    <a:pt x="6748" y="4313"/>
                    <a:pt x="6763" y="4312"/>
                  </a:cubicBezTo>
                  <a:cubicBezTo>
                    <a:pt x="6984" y="4289"/>
                    <a:pt x="7201" y="4260"/>
                    <a:pt x="7415" y="4221"/>
                  </a:cubicBezTo>
                  <a:cubicBezTo>
                    <a:pt x="7425" y="4220"/>
                    <a:pt x="7436" y="4220"/>
                    <a:pt x="7447" y="4217"/>
                  </a:cubicBezTo>
                  <a:cubicBezTo>
                    <a:pt x="7508" y="4207"/>
                    <a:pt x="7568" y="4190"/>
                    <a:pt x="7630" y="4177"/>
                  </a:cubicBezTo>
                  <a:cubicBezTo>
                    <a:pt x="7736" y="4156"/>
                    <a:pt x="7843" y="4135"/>
                    <a:pt x="7947" y="4110"/>
                  </a:cubicBezTo>
                  <a:cubicBezTo>
                    <a:pt x="8022" y="4092"/>
                    <a:pt x="8095" y="4070"/>
                    <a:pt x="8169" y="4049"/>
                  </a:cubicBezTo>
                  <a:cubicBezTo>
                    <a:pt x="8269" y="4023"/>
                    <a:pt x="8369" y="3996"/>
                    <a:pt x="8466" y="3965"/>
                  </a:cubicBezTo>
                  <a:cubicBezTo>
                    <a:pt x="8488" y="3960"/>
                    <a:pt x="8510" y="3953"/>
                    <a:pt x="8529" y="3947"/>
                  </a:cubicBezTo>
                  <a:cubicBezTo>
                    <a:pt x="8564" y="3937"/>
                    <a:pt x="8594" y="3921"/>
                    <a:pt x="8630" y="3910"/>
                  </a:cubicBezTo>
                  <a:cubicBezTo>
                    <a:pt x="8782" y="3856"/>
                    <a:pt x="8933" y="3800"/>
                    <a:pt x="9080" y="3739"/>
                  </a:cubicBezTo>
                  <a:cubicBezTo>
                    <a:pt x="9135" y="3715"/>
                    <a:pt x="9190" y="3694"/>
                    <a:pt x="9244" y="3668"/>
                  </a:cubicBezTo>
                  <a:cubicBezTo>
                    <a:pt x="9430" y="3585"/>
                    <a:pt x="9611" y="3495"/>
                    <a:pt x="9783" y="3396"/>
                  </a:cubicBezTo>
                  <a:cubicBezTo>
                    <a:pt x="9807" y="3383"/>
                    <a:pt x="9830" y="3369"/>
                    <a:pt x="9853" y="3355"/>
                  </a:cubicBezTo>
                  <a:cubicBezTo>
                    <a:pt x="9908" y="3323"/>
                    <a:pt x="9953" y="3288"/>
                    <a:pt x="10004" y="3255"/>
                  </a:cubicBezTo>
                  <a:cubicBezTo>
                    <a:pt x="10073" y="3210"/>
                    <a:pt x="10144" y="3165"/>
                    <a:pt x="10206" y="3119"/>
                  </a:cubicBezTo>
                  <a:cubicBezTo>
                    <a:pt x="10264" y="3077"/>
                    <a:pt x="10315" y="3034"/>
                    <a:pt x="10369" y="2991"/>
                  </a:cubicBezTo>
                  <a:cubicBezTo>
                    <a:pt x="10428" y="2944"/>
                    <a:pt x="10489" y="2897"/>
                    <a:pt x="10543" y="2847"/>
                  </a:cubicBezTo>
                  <a:cubicBezTo>
                    <a:pt x="10554" y="2838"/>
                    <a:pt x="10567" y="2828"/>
                    <a:pt x="10579" y="2817"/>
                  </a:cubicBezTo>
                  <a:cubicBezTo>
                    <a:pt x="10651" y="2750"/>
                    <a:pt x="10721" y="2680"/>
                    <a:pt x="10783" y="2610"/>
                  </a:cubicBezTo>
                  <a:cubicBezTo>
                    <a:pt x="10797" y="2596"/>
                    <a:pt x="10809" y="2581"/>
                    <a:pt x="10822" y="2567"/>
                  </a:cubicBezTo>
                  <a:cubicBezTo>
                    <a:pt x="10860" y="2524"/>
                    <a:pt x="10898" y="2480"/>
                    <a:pt x="10933" y="2436"/>
                  </a:cubicBezTo>
                  <a:cubicBezTo>
                    <a:pt x="10961" y="2402"/>
                    <a:pt x="10985" y="2366"/>
                    <a:pt x="11010" y="2331"/>
                  </a:cubicBezTo>
                  <a:cubicBezTo>
                    <a:pt x="11020" y="2318"/>
                    <a:pt x="11029" y="2306"/>
                    <a:pt x="11038" y="2293"/>
                  </a:cubicBezTo>
                  <a:cubicBezTo>
                    <a:pt x="11083" y="2226"/>
                    <a:pt x="11126" y="2161"/>
                    <a:pt x="11163" y="2095"/>
                  </a:cubicBezTo>
                  <a:cubicBezTo>
                    <a:pt x="11171" y="2080"/>
                    <a:pt x="11176" y="2065"/>
                    <a:pt x="11185" y="2052"/>
                  </a:cubicBezTo>
                  <a:cubicBezTo>
                    <a:pt x="11216" y="1991"/>
                    <a:pt x="11241" y="1932"/>
                    <a:pt x="11267" y="1873"/>
                  </a:cubicBezTo>
                  <a:cubicBezTo>
                    <a:pt x="11282" y="1839"/>
                    <a:pt x="11303" y="1804"/>
                    <a:pt x="11317" y="1768"/>
                  </a:cubicBezTo>
                  <a:cubicBezTo>
                    <a:pt x="11321" y="1757"/>
                    <a:pt x="11322" y="1745"/>
                    <a:pt x="11326" y="1732"/>
                  </a:cubicBezTo>
                  <a:cubicBezTo>
                    <a:pt x="11346" y="1676"/>
                    <a:pt x="11360" y="1619"/>
                    <a:pt x="11376" y="1562"/>
                  </a:cubicBezTo>
                  <a:cubicBezTo>
                    <a:pt x="11386" y="1524"/>
                    <a:pt x="11400" y="1486"/>
                    <a:pt x="11409" y="1447"/>
                  </a:cubicBezTo>
                  <a:cubicBezTo>
                    <a:pt x="11410" y="1436"/>
                    <a:pt x="11410" y="1425"/>
                    <a:pt x="11413" y="1415"/>
                  </a:cubicBezTo>
                  <a:cubicBezTo>
                    <a:pt x="11424" y="1356"/>
                    <a:pt x="11428" y="1295"/>
                    <a:pt x="11433" y="1235"/>
                  </a:cubicBezTo>
                  <a:cubicBezTo>
                    <a:pt x="11436" y="1195"/>
                    <a:pt x="11445" y="1157"/>
                    <a:pt x="11446" y="1118"/>
                  </a:cubicBezTo>
                  <a:cubicBezTo>
                    <a:pt x="11447" y="1102"/>
                    <a:pt x="11447" y="1084"/>
                    <a:pt x="11447" y="1067"/>
                  </a:cubicBezTo>
                  <a:lnTo>
                    <a:pt x="11450" y="53"/>
                  </a:lnTo>
                  <a:lnTo>
                    <a:pt x="11450" y="53"/>
                  </a:lnTo>
                  <a:cubicBezTo>
                    <a:pt x="11448" y="101"/>
                    <a:pt x="11442" y="150"/>
                    <a:pt x="11438" y="199"/>
                  </a:cubicBezTo>
                  <a:cubicBezTo>
                    <a:pt x="11432" y="260"/>
                    <a:pt x="11428" y="321"/>
                    <a:pt x="11417" y="381"/>
                  </a:cubicBezTo>
                  <a:lnTo>
                    <a:pt x="11415" y="381"/>
                  </a:lnTo>
                  <a:cubicBezTo>
                    <a:pt x="11408" y="430"/>
                    <a:pt x="11393" y="477"/>
                    <a:pt x="11379" y="526"/>
                  </a:cubicBezTo>
                  <a:cubicBezTo>
                    <a:pt x="11364" y="584"/>
                    <a:pt x="11351" y="641"/>
                    <a:pt x="11330" y="699"/>
                  </a:cubicBezTo>
                  <a:cubicBezTo>
                    <a:pt x="11313" y="745"/>
                    <a:pt x="11291" y="791"/>
                    <a:pt x="11272" y="837"/>
                  </a:cubicBezTo>
                  <a:cubicBezTo>
                    <a:pt x="11246" y="898"/>
                    <a:pt x="11219" y="957"/>
                    <a:pt x="11187" y="1016"/>
                  </a:cubicBezTo>
                  <a:cubicBezTo>
                    <a:pt x="11143" y="1098"/>
                    <a:pt x="11097" y="1179"/>
                    <a:pt x="11042" y="1258"/>
                  </a:cubicBezTo>
                  <a:cubicBezTo>
                    <a:pt x="11033" y="1271"/>
                    <a:pt x="11022" y="1283"/>
                    <a:pt x="11014" y="1298"/>
                  </a:cubicBezTo>
                  <a:cubicBezTo>
                    <a:pt x="10957" y="1377"/>
                    <a:pt x="10893" y="1455"/>
                    <a:pt x="10825" y="1533"/>
                  </a:cubicBezTo>
                  <a:cubicBezTo>
                    <a:pt x="10813" y="1548"/>
                    <a:pt x="10801" y="1561"/>
                    <a:pt x="10788" y="1575"/>
                  </a:cubicBezTo>
                  <a:cubicBezTo>
                    <a:pt x="10714" y="1656"/>
                    <a:pt x="10632" y="1735"/>
                    <a:pt x="10547" y="1813"/>
                  </a:cubicBezTo>
                  <a:cubicBezTo>
                    <a:pt x="10493" y="1862"/>
                    <a:pt x="10431" y="1909"/>
                    <a:pt x="10374" y="1956"/>
                  </a:cubicBezTo>
                  <a:cubicBezTo>
                    <a:pt x="10319" y="1999"/>
                    <a:pt x="10268" y="2042"/>
                    <a:pt x="10210" y="2086"/>
                  </a:cubicBezTo>
                  <a:cubicBezTo>
                    <a:pt x="10146" y="2130"/>
                    <a:pt x="10077" y="2175"/>
                    <a:pt x="10008" y="2220"/>
                  </a:cubicBezTo>
                  <a:cubicBezTo>
                    <a:pt x="9935" y="2267"/>
                    <a:pt x="9866" y="2316"/>
                    <a:pt x="9788" y="2361"/>
                  </a:cubicBezTo>
                  <a:cubicBezTo>
                    <a:pt x="9616" y="2460"/>
                    <a:pt x="9435" y="2550"/>
                    <a:pt x="9248" y="2634"/>
                  </a:cubicBezTo>
                  <a:cubicBezTo>
                    <a:pt x="9194" y="2657"/>
                    <a:pt x="9139" y="2680"/>
                    <a:pt x="9084" y="2704"/>
                  </a:cubicBezTo>
                  <a:cubicBezTo>
                    <a:pt x="8938" y="2765"/>
                    <a:pt x="8789" y="2821"/>
                    <a:pt x="8635" y="2875"/>
                  </a:cubicBezTo>
                  <a:cubicBezTo>
                    <a:pt x="8580" y="2893"/>
                    <a:pt x="8526" y="2913"/>
                    <a:pt x="8470" y="2931"/>
                  </a:cubicBezTo>
                  <a:cubicBezTo>
                    <a:pt x="8374" y="2961"/>
                    <a:pt x="8274" y="2988"/>
                    <a:pt x="8175" y="3014"/>
                  </a:cubicBezTo>
                  <a:cubicBezTo>
                    <a:pt x="8100" y="3035"/>
                    <a:pt x="8027" y="3058"/>
                    <a:pt x="7951" y="3075"/>
                  </a:cubicBezTo>
                  <a:cubicBezTo>
                    <a:pt x="7847" y="3100"/>
                    <a:pt x="7741" y="3122"/>
                    <a:pt x="7635" y="3144"/>
                  </a:cubicBezTo>
                  <a:cubicBezTo>
                    <a:pt x="7563" y="3158"/>
                    <a:pt x="7491" y="3174"/>
                    <a:pt x="7420" y="3187"/>
                  </a:cubicBezTo>
                  <a:cubicBezTo>
                    <a:pt x="7205" y="3225"/>
                    <a:pt x="6987" y="3255"/>
                    <a:pt x="6769" y="3277"/>
                  </a:cubicBezTo>
                  <a:cubicBezTo>
                    <a:pt x="6701" y="3284"/>
                    <a:pt x="6634" y="3288"/>
                    <a:pt x="6568" y="3295"/>
                  </a:cubicBezTo>
                  <a:cubicBezTo>
                    <a:pt x="6437" y="3305"/>
                    <a:pt x="6308" y="3315"/>
                    <a:pt x="6178" y="3320"/>
                  </a:cubicBezTo>
                  <a:cubicBezTo>
                    <a:pt x="6096" y="3323"/>
                    <a:pt x="6014" y="3325"/>
                    <a:pt x="5932" y="3328"/>
                  </a:cubicBezTo>
                  <a:cubicBezTo>
                    <a:pt x="5862" y="3328"/>
                    <a:pt x="5792" y="3328"/>
                    <a:pt x="5722" y="3328"/>
                  </a:cubicBezTo>
                  <a:cubicBezTo>
                    <a:pt x="5687" y="3328"/>
                    <a:pt x="5652" y="3328"/>
                    <a:pt x="5617" y="3328"/>
                  </a:cubicBezTo>
                  <a:cubicBezTo>
                    <a:pt x="5529" y="3328"/>
                    <a:pt x="5441" y="3325"/>
                    <a:pt x="5354" y="3321"/>
                  </a:cubicBezTo>
                  <a:cubicBezTo>
                    <a:pt x="5258" y="3318"/>
                    <a:pt x="5162" y="3312"/>
                    <a:pt x="5064" y="3305"/>
                  </a:cubicBezTo>
                  <a:cubicBezTo>
                    <a:pt x="4976" y="3300"/>
                    <a:pt x="4888" y="3292"/>
                    <a:pt x="4800" y="3283"/>
                  </a:cubicBezTo>
                  <a:cubicBezTo>
                    <a:pt x="4704" y="3274"/>
                    <a:pt x="4609" y="3264"/>
                    <a:pt x="4513" y="3251"/>
                  </a:cubicBezTo>
                  <a:cubicBezTo>
                    <a:pt x="4427" y="3241"/>
                    <a:pt x="4344" y="3228"/>
                    <a:pt x="4260" y="3215"/>
                  </a:cubicBezTo>
                  <a:cubicBezTo>
                    <a:pt x="4156" y="3199"/>
                    <a:pt x="4055" y="3181"/>
                    <a:pt x="3954" y="3162"/>
                  </a:cubicBezTo>
                  <a:cubicBezTo>
                    <a:pt x="3875" y="3146"/>
                    <a:pt x="3795" y="3131"/>
                    <a:pt x="3717" y="3114"/>
                  </a:cubicBezTo>
                  <a:cubicBezTo>
                    <a:pt x="3597" y="3087"/>
                    <a:pt x="3479" y="3058"/>
                    <a:pt x="3363" y="3028"/>
                  </a:cubicBezTo>
                  <a:cubicBezTo>
                    <a:pt x="3296" y="3009"/>
                    <a:pt x="3230" y="2993"/>
                    <a:pt x="3166" y="2975"/>
                  </a:cubicBezTo>
                  <a:cubicBezTo>
                    <a:pt x="2956" y="2913"/>
                    <a:pt x="2749" y="2844"/>
                    <a:pt x="2551" y="2766"/>
                  </a:cubicBezTo>
                  <a:cubicBezTo>
                    <a:pt x="2453" y="2729"/>
                    <a:pt x="2357" y="2687"/>
                    <a:pt x="2261" y="2645"/>
                  </a:cubicBezTo>
                  <a:cubicBezTo>
                    <a:pt x="2213" y="2623"/>
                    <a:pt x="2162" y="2601"/>
                    <a:pt x="2114" y="2579"/>
                  </a:cubicBezTo>
                  <a:cubicBezTo>
                    <a:pt x="1970" y="2510"/>
                    <a:pt x="1829" y="2439"/>
                    <a:pt x="1693" y="2361"/>
                  </a:cubicBezTo>
                  <a:cubicBezTo>
                    <a:pt x="566" y="1709"/>
                    <a:pt x="2" y="855"/>
                    <a:pt x="3" y="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7293330" y="2923293"/>
              <a:ext cx="821050" cy="432949"/>
            </a:xfrm>
            <a:custGeom>
              <a:avLst/>
              <a:gdLst/>
              <a:ahLst/>
              <a:cxnLst/>
              <a:rect l="l" t="t" r="r" b="b"/>
              <a:pathLst>
                <a:path w="12577" h="6632" extrusionOk="0">
                  <a:moveTo>
                    <a:pt x="6272" y="0"/>
                  </a:moveTo>
                  <a:cubicBezTo>
                    <a:pt x="4807" y="0"/>
                    <a:pt x="3343" y="324"/>
                    <a:pt x="2228" y="972"/>
                  </a:cubicBezTo>
                  <a:cubicBezTo>
                    <a:pt x="0" y="2267"/>
                    <a:pt x="12" y="4364"/>
                    <a:pt x="2255" y="5660"/>
                  </a:cubicBezTo>
                  <a:cubicBezTo>
                    <a:pt x="3376" y="6307"/>
                    <a:pt x="4842" y="6631"/>
                    <a:pt x="6307" y="6631"/>
                  </a:cubicBezTo>
                  <a:cubicBezTo>
                    <a:pt x="7771" y="6631"/>
                    <a:pt x="9234" y="6307"/>
                    <a:pt x="10348" y="5660"/>
                  </a:cubicBezTo>
                  <a:cubicBezTo>
                    <a:pt x="12577" y="4365"/>
                    <a:pt x="12564" y="2267"/>
                    <a:pt x="10321" y="971"/>
                  </a:cubicBezTo>
                  <a:cubicBezTo>
                    <a:pt x="9201" y="324"/>
                    <a:pt x="7736" y="0"/>
                    <a:pt x="6272" y="0"/>
                  </a:cubicBezTo>
                  <a:close/>
                </a:path>
              </a:pathLst>
            </a:custGeom>
            <a:solidFill>
              <a:srgbClr val="F2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7293330" y="2923293"/>
              <a:ext cx="821050" cy="432949"/>
            </a:xfrm>
            <a:custGeom>
              <a:avLst/>
              <a:gdLst/>
              <a:ahLst/>
              <a:cxnLst/>
              <a:rect l="l" t="t" r="r" b="b"/>
              <a:pathLst>
                <a:path w="12577" h="6632" extrusionOk="0">
                  <a:moveTo>
                    <a:pt x="6272" y="0"/>
                  </a:moveTo>
                  <a:cubicBezTo>
                    <a:pt x="4807" y="0"/>
                    <a:pt x="3343" y="324"/>
                    <a:pt x="2228" y="972"/>
                  </a:cubicBezTo>
                  <a:cubicBezTo>
                    <a:pt x="0" y="2267"/>
                    <a:pt x="12" y="4364"/>
                    <a:pt x="2255" y="5660"/>
                  </a:cubicBezTo>
                  <a:cubicBezTo>
                    <a:pt x="3376" y="6307"/>
                    <a:pt x="4842" y="6631"/>
                    <a:pt x="6307" y="6631"/>
                  </a:cubicBezTo>
                  <a:cubicBezTo>
                    <a:pt x="7771" y="6631"/>
                    <a:pt x="9234" y="6307"/>
                    <a:pt x="10348" y="5660"/>
                  </a:cubicBezTo>
                  <a:cubicBezTo>
                    <a:pt x="12577" y="4365"/>
                    <a:pt x="12564" y="2267"/>
                    <a:pt x="10321" y="971"/>
                  </a:cubicBezTo>
                  <a:cubicBezTo>
                    <a:pt x="9201" y="324"/>
                    <a:pt x="7736" y="0"/>
                    <a:pt x="6272" y="0"/>
                  </a:cubicBezTo>
                  <a:close/>
                </a:path>
              </a:pathLst>
            </a:custGeom>
            <a:solidFill>
              <a:srgbClr val="FFD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7293264" y="2941507"/>
              <a:ext cx="821115" cy="414736"/>
            </a:xfrm>
            <a:custGeom>
              <a:avLst/>
              <a:gdLst/>
              <a:ahLst/>
              <a:cxnLst/>
              <a:rect l="l" t="t" r="r" b="b"/>
              <a:pathLst>
                <a:path w="12578" h="6353" extrusionOk="0">
                  <a:moveTo>
                    <a:pt x="6272" y="1"/>
                  </a:moveTo>
                  <a:cubicBezTo>
                    <a:pt x="4807" y="1"/>
                    <a:pt x="3343" y="324"/>
                    <a:pt x="2229" y="972"/>
                  </a:cubicBezTo>
                  <a:cubicBezTo>
                    <a:pt x="0" y="2267"/>
                    <a:pt x="12" y="4085"/>
                    <a:pt x="2256" y="5381"/>
                  </a:cubicBezTo>
                  <a:cubicBezTo>
                    <a:pt x="3377" y="6028"/>
                    <a:pt x="4843" y="6352"/>
                    <a:pt x="6308" y="6352"/>
                  </a:cubicBezTo>
                  <a:cubicBezTo>
                    <a:pt x="7772" y="6352"/>
                    <a:pt x="9235" y="6028"/>
                    <a:pt x="10349" y="5381"/>
                  </a:cubicBezTo>
                  <a:cubicBezTo>
                    <a:pt x="12578" y="4086"/>
                    <a:pt x="12565" y="2267"/>
                    <a:pt x="10323" y="971"/>
                  </a:cubicBezTo>
                  <a:cubicBezTo>
                    <a:pt x="9202" y="324"/>
                    <a:pt x="7736" y="1"/>
                    <a:pt x="62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7326297" y="2923293"/>
              <a:ext cx="754985" cy="217062"/>
            </a:xfrm>
            <a:custGeom>
              <a:avLst/>
              <a:gdLst/>
              <a:ahLst/>
              <a:cxnLst/>
              <a:rect l="l" t="t" r="r" b="b"/>
              <a:pathLst>
                <a:path w="11565" h="3325" extrusionOk="0">
                  <a:moveTo>
                    <a:pt x="5767" y="0"/>
                  </a:moveTo>
                  <a:cubicBezTo>
                    <a:pt x="4302" y="0"/>
                    <a:pt x="2838" y="324"/>
                    <a:pt x="1723" y="972"/>
                  </a:cubicBezTo>
                  <a:cubicBezTo>
                    <a:pt x="546" y="1655"/>
                    <a:pt x="1" y="2486"/>
                    <a:pt x="71" y="3306"/>
                  </a:cubicBezTo>
                  <a:cubicBezTo>
                    <a:pt x="134" y="2578"/>
                    <a:pt x="679" y="1857"/>
                    <a:pt x="1723" y="1251"/>
                  </a:cubicBezTo>
                  <a:cubicBezTo>
                    <a:pt x="2837" y="603"/>
                    <a:pt x="4301" y="280"/>
                    <a:pt x="5766" y="280"/>
                  </a:cubicBezTo>
                  <a:cubicBezTo>
                    <a:pt x="7230" y="280"/>
                    <a:pt x="8696" y="603"/>
                    <a:pt x="9817" y="1250"/>
                  </a:cubicBezTo>
                  <a:cubicBezTo>
                    <a:pt x="10875" y="1861"/>
                    <a:pt x="11431" y="2590"/>
                    <a:pt x="11495" y="3325"/>
                  </a:cubicBezTo>
                  <a:cubicBezTo>
                    <a:pt x="11565" y="2497"/>
                    <a:pt x="11010" y="1659"/>
                    <a:pt x="9817" y="971"/>
                  </a:cubicBezTo>
                  <a:cubicBezTo>
                    <a:pt x="8696" y="324"/>
                    <a:pt x="7231" y="0"/>
                    <a:pt x="57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7379045" y="2968599"/>
              <a:ext cx="649163" cy="342338"/>
            </a:xfrm>
            <a:custGeom>
              <a:avLst/>
              <a:gdLst/>
              <a:ahLst/>
              <a:cxnLst/>
              <a:rect l="l" t="t" r="r" b="b"/>
              <a:pathLst>
                <a:path w="9944" h="5244" extrusionOk="0">
                  <a:moveTo>
                    <a:pt x="4957" y="0"/>
                  </a:moveTo>
                  <a:cubicBezTo>
                    <a:pt x="3799" y="0"/>
                    <a:pt x="2643" y="256"/>
                    <a:pt x="1762" y="768"/>
                  </a:cubicBezTo>
                  <a:cubicBezTo>
                    <a:pt x="0" y="1793"/>
                    <a:pt x="10" y="3451"/>
                    <a:pt x="1782" y="4474"/>
                  </a:cubicBezTo>
                  <a:cubicBezTo>
                    <a:pt x="2670" y="4987"/>
                    <a:pt x="3830" y="5243"/>
                    <a:pt x="4988" y="5243"/>
                  </a:cubicBezTo>
                  <a:cubicBezTo>
                    <a:pt x="6146" y="5243"/>
                    <a:pt x="7302" y="4987"/>
                    <a:pt x="8183" y="4476"/>
                  </a:cubicBezTo>
                  <a:cubicBezTo>
                    <a:pt x="9943" y="3452"/>
                    <a:pt x="9934" y="1792"/>
                    <a:pt x="8161" y="768"/>
                  </a:cubicBezTo>
                  <a:cubicBezTo>
                    <a:pt x="7274" y="256"/>
                    <a:pt x="6115" y="0"/>
                    <a:pt x="49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7391905" y="2980610"/>
              <a:ext cx="623507" cy="339400"/>
            </a:xfrm>
            <a:custGeom>
              <a:avLst/>
              <a:gdLst/>
              <a:ahLst/>
              <a:cxnLst/>
              <a:rect l="l" t="t" r="r" b="b"/>
              <a:pathLst>
                <a:path w="9551" h="5199" extrusionOk="0">
                  <a:moveTo>
                    <a:pt x="4762" y="0"/>
                  </a:moveTo>
                  <a:cubicBezTo>
                    <a:pt x="3650" y="0"/>
                    <a:pt x="2538" y="254"/>
                    <a:pt x="1691" y="761"/>
                  </a:cubicBezTo>
                  <a:cubicBezTo>
                    <a:pt x="0" y="1776"/>
                    <a:pt x="10" y="3422"/>
                    <a:pt x="1712" y="4436"/>
                  </a:cubicBezTo>
                  <a:cubicBezTo>
                    <a:pt x="2565" y="4944"/>
                    <a:pt x="3680" y="5198"/>
                    <a:pt x="4793" y="5198"/>
                  </a:cubicBezTo>
                  <a:cubicBezTo>
                    <a:pt x="5904" y="5198"/>
                    <a:pt x="7013" y="4945"/>
                    <a:pt x="7858" y="4438"/>
                  </a:cubicBezTo>
                  <a:cubicBezTo>
                    <a:pt x="9550" y="3422"/>
                    <a:pt x="9542" y="1775"/>
                    <a:pt x="7839" y="761"/>
                  </a:cubicBezTo>
                  <a:cubicBezTo>
                    <a:pt x="6988" y="254"/>
                    <a:pt x="5874" y="0"/>
                    <a:pt x="47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7515223" y="3031987"/>
              <a:ext cx="376807" cy="213472"/>
            </a:xfrm>
            <a:custGeom>
              <a:avLst/>
              <a:gdLst/>
              <a:ahLst/>
              <a:cxnLst/>
              <a:rect l="l" t="t" r="r" b="b"/>
              <a:pathLst>
                <a:path w="5772" h="3270" extrusionOk="0">
                  <a:moveTo>
                    <a:pt x="5365" y="0"/>
                  </a:moveTo>
                  <a:lnTo>
                    <a:pt x="4719" y="374"/>
                  </a:lnTo>
                  <a:cubicBezTo>
                    <a:pt x="4391" y="241"/>
                    <a:pt x="4039" y="174"/>
                    <a:pt x="3703" y="174"/>
                  </a:cubicBezTo>
                  <a:cubicBezTo>
                    <a:pt x="3335" y="174"/>
                    <a:pt x="2986" y="254"/>
                    <a:pt x="2707" y="416"/>
                  </a:cubicBezTo>
                  <a:cubicBezTo>
                    <a:pt x="2154" y="739"/>
                    <a:pt x="2266" y="1149"/>
                    <a:pt x="2671" y="1679"/>
                  </a:cubicBezTo>
                  <a:cubicBezTo>
                    <a:pt x="2957" y="2067"/>
                    <a:pt x="2992" y="2338"/>
                    <a:pt x="2631" y="2548"/>
                  </a:cubicBezTo>
                  <a:cubicBezTo>
                    <a:pt x="2472" y="2640"/>
                    <a:pt x="2273" y="2686"/>
                    <a:pt x="2061" y="2686"/>
                  </a:cubicBezTo>
                  <a:cubicBezTo>
                    <a:pt x="1790" y="2686"/>
                    <a:pt x="1496" y="2611"/>
                    <a:pt x="1235" y="2461"/>
                  </a:cubicBezTo>
                  <a:cubicBezTo>
                    <a:pt x="877" y="2253"/>
                    <a:pt x="663" y="1991"/>
                    <a:pt x="589" y="1765"/>
                  </a:cubicBezTo>
                  <a:lnTo>
                    <a:pt x="1" y="1927"/>
                  </a:lnTo>
                  <a:cubicBezTo>
                    <a:pt x="66" y="2154"/>
                    <a:pt x="337" y="2444"/>
                    <a:pt x="707" y="2663"/>
                  </a:cubicBezTo>
                  <a:lnTo>
                    <a:pt x="61" y="3036"/>
                  </a:lnTo>
                  <a:lnTo>
                    <a:pt x="463" y="3269"/>
                  </a:lnTo>
                  <a:lnTo>
                    <a:pt x="1128" y="2883"/>
                  </a:lnTo>
                  <a:cubicBezTo>
                    <a:pt x="1483" y="3030"/>
                    <a:pt x="1849" y="3096"/>
                    <a:pt x="2190" y="3096"/>
                  </a:cubicBezTo>
                  <a:cubicBezTo>
                    <a:pt x="2598" y="3096"/>
                    <a:pt x="2969" y="3002"/>
                    <a:pt x="3246" y="2841"/>
                  </a:cubicBezTo>
                  <a:cubicBezTo>
                    <a:pt x="3814" y="2511"/>
                    <a:pt x="3803" y="2126"/>
                    <a:pt x="3408" y="1586"/>
                  </a:cubicBezTo>
                  <a:cubicBezTo>
                    <a:pt x="3087" y="1121"/>
                    <a:pt x="3014" y="888"/>
                    <a:pt x="3346" y="696"/>
                  </a:cubicBezTo>
                  <a:cubicBezTo>
                    <a:pt x="3475" y="621"/>
                    <a:pt x="3657" y="567"/>
                    <a:pt x="3868" y="567"/>
                  </a:cubicBezTo>
                  <a:cubicBezTo>
                    <a:pt x="4084" y="567"/>
                    <a:pt x="4330" y="623"/>
                    <a:pt x="4582" y="769"/>
                  </a:cubicBezTo>
                  <a:cubicBezTo>
                    <a:pt x="4989" y="1004"/>
                    <a:pt x="5121" y="1241"/>
                    <a:pt x="5174" y="1373"/>
                  </a:cubicBezTo>
                  <a:lnTo>
                    <a:pt x="5749" y="1213"/>
                  </a:lnTo>
                  <a:cubicBezTo>
                    <a:pt x="5685" y="1043"/>
                    <a:pt x="5524" y="827"/>
                    <a:pt x="5145" y="598"/>
                  </a:cubicBezTo>
                  <a:lnTo>
                    <a:pt x="5772" y="235"/>
                  </a:lnTo>
                  <a:lnTo>
                    <a:pt x="5365" y="0"/>
                  </a:lnTo>
                  <a:close/>
                </a:path>
              </a:pathLst>
            </a:custGeom>
            <a:solidFill>
              <a:srgbClr val="FFD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7251484" y="2990729"/>
              <a:ext cx="747608" cy="321383"/>
            </a:xfrm>
            <a:custGeom>
              <a:avLst/>
              <a:gdLst/>
              <a:ahLst/>
              <a:cxnLst/>
              <a:rect l="l" t="t" r="r" b="b"/>
              <a:pathLst>
                <a:path w="11452" h="4923" extrusionOk="0">
                  <a:moveTo>
                    <a:pt x="11452" y="32"/>
                  </a:moveTo>
                  <a:lnTo>
                    <a:pt x="11452" y="35"/>
                  </a:lnTo>
                  <a:lnTo>
                    <a:pt x="11452" y="35"/>
                  </a:lnTo>
                  <a:cubicBezTo>
                    <a:pt x="11452" y="34"/>
                    <a:pt x="11452" y="33"/>
                    <a:pt x="11452" y="32"/>
                  </a:cubicBezTo>
                  <a:close/>
                  <a:moveTo>
                    <a:pt x="7" y="1"/>
                  </a:moveTo>
                  <a:lnTo>
                    <a:pt x="2" y="1593"/>
                  </a:lnTo>
                  <a:cubicBezTo>
                    <a:pt x="0" y="2447"/>
                    <a:pt x="565" y="3301"/>
                    <a:pt x="1692" y="3954"/>
                  </a:cubicBezTo>
                  <a:cubicBezTo>
                    <a:pt x="1827" y="4032"/>
                    <a:pt x="1968" y="4105"/>
                    <a:pt x="2114" y="4172"/>
                  </a:cubicBezTo>
                  <a:cubicBezTo>
                    <a:pt x="2159" y="4193"/>
                    <a:pt x="2206" y="4213"/>
                    <a:pt x="2253" y="4234"/>
                  </a:cubicBezTo>
                  <a:cubicBezTo>
                    <a:pt x="2340" y="4274"/>
                    <a:pt x="2429" y="4313"/>
                    <a:pt x="2518" y="4349"/>
                  </a:cubicBezTo>
                  <a:cubicBezTo>
                    <a:pt x="2528" y="4354"/>
                    <a:pt x="2541" y="4355"/>
                    <a:pt x="2550" y="4359"/>
                  </a:cubicBezTo>
                  <a:cubicBezTo>
                    <a:pt x="2749" y="4437"/>
                    <a:pt x="2955" y="4505"/>
                    <a:pt x="3164" y="4568"/>
                  </a:cubicBezTo>
                  <a:cubicBezTo>
                    <a:pt x="3181" y="4573"/>
                    <a:pt x="3196" y="4579"/>
                    <a:pt x="3213" y="4584"/>
                  </a:cubicBezTo>
                  <a:cubicBezTo>
                    <a:pt x="3262" y="4599"/>
                    <a:pt x="3311" y="4607"/>
                    <a:pt x="3360" y="4620"/>
                  </a:cubicBezTo>
                  <a:cubicBezTo>
                    <a:pt x="3478" y="4651"/>
                    <a:pt x="3595" y="4680"/>
                    <a:pt x="3716" y="4707"/>
                  </a:cubicBezTo>
                  <a:cubicBezTo>
                    <a:pt x="3748" y="4714"/>
                    <a:pt x="3778" y="4724"/>
                    <a:pt x="3812" y="4730"/>
                  </a:cubicBezTo>
                  <a:cubicBezTo>
                    <a:pt x="3858" y="4741"/>
                    <a:pt x="3905" y="4746"/>
                    <a:pt x="3952" y="4756"/>
                  </a:cubicBezTo>
                  <a:cubicBezTo>
                    <a:pt x="4053" y="4775"/>
                    <a:pt x="4156" y="4793"/>
                    <a:pt x="4258" y="4808"/>
                  </a:cubicBezTo>
                  <a:cubicBezTo>
                    <a:pt x="4298" y="4813"/>
                    <a:pt x="4339" y="4824"/>
                    <a:pt x="4378" y="4829"/>
                  </a:cubicBezTo>
                  <a:cubicBezTo>
                    <a:pt x="4422" y="4835"/>
                    <a:pt x="4467" y="4838"/>
                    <a:pt x="4510" y="4844"/>
                  </a:cubicBezTo>
                  <a:cubicBezTo>
                    <a:pt x="4606" y="4857"/>
                    <a:pt x="4701" y="4866"/>
                    <a:pt x="4798" y="4876"/>
                  </a:cubicBezTo>
                  <a:cubicBezTo>
                    <a:pt x="4843" y="4880"/>
                    <a:pt x="4889" y="4888"/>
                    <a:pt x="4935" y="4891"/>
                  </a:cubicBezTo>
                  <a:cubicBezTo>
                    <a:pt x="4977" y="4894"/>
                    <a:pt x="5021" y="4895"/>
                    <a:pt x="5063" y="4898"/>
                  </a:cubicBezTo>
                  <a:cubicBezTo>
                    <a:pt x="5159" y="4904"/>
                    <a:pt x="5255" y="4909"/>
                    <a:pt x="5352" y="4915"/>
                  </a:cubicBezTo>
                  <a:cubicBezTo>
                    <a:pt x="5401" y="4915"/>
                    <a:pt x="5449" y="4921"/>
                    <a:pt x="5498" y="4922"/>
                  </a:cubicBezTo>
                  <a:cubicBezTo>
                    <a:pt x="5538" y="4922"/>
                    <a:pt x="5576" y="4921"/>
                    <a:pt x="5614" y="4921"/>
                  </a:cubicBezTo>
                  <a:cubicBezTo>
                    <a:pt x="5658" y="4921"/>
                    <a:pt x="5701" y="4922"/>
                    <a:pt x="5745" y="4922"/>
                  </a:cubicBezTo>
                  <a:cubicBezTo>
                    <a:pt x="5806" y="4922"/>
                    <a:pt x="5868" y="4921"/>
                    <a:pt x="5929" y="4920"/>
                  </a:cubicBezTo>
                  <a:cubicBezTo>
                    <a:pt x="5941" y="4919"/>
                    <a:pt x="5953" y="4919"/>
                    <a:pt x="5965" y="4919"/>
                  </a:cubicBezTo>
                  <a:cubicBezTo>
                    <a:pt x="5986" y="4919"/>
                    <a:pt x="6006" y="4920"/>
                    <a:pt x="6027" y="4920"/>
                  </a:cubicBezTo>
                  <a:cubicBezTo>
                    <a:pt x="6047" y="4920"/>
                    <a:pt x="6066" y="4919"/>
                    <a:pt x="6085" y="4918"/>
                  </a:cubicBezTo>
                  <a:cubicBezTo>
                    <a:pt x="6115" y="4918"/>
                    <a:pt x="6145" y="4915"/>
                    <a:pt x="6176" y="4913"/>
                  </a:cubicBezTo>
                  <a:cubicBezTo>
                    <a:pt x="6306" y="4907"/>
                    <a:pt x="6434" y="4898"/>
                    <a:pt x="6564" y="4888"/>
                  </a:cubicBezTo>
                  <a:cubicBezTo>
                    <a:pt x="6616" y="4883"/>
                    <a:pt x="6667" y="4883"/>
                    <a:pt x="6718" y="4876"/>
                  </a:cubicBezTo>
                  <a:cubicBezTo>
                    <a:pt x="6735" y="4875"/>
                    <a:pt x="6750" y="4871"/>
                    <a:pt x="6766" y="4870"/>
                  </a:cubicBezTo>
                  <a:cubicBezTo>
                    <a:pt x="6986" y="4847"/>
                    <a:pt x="7202" y="4817"/>
                    <a:pt x="7417" y="4780"/>
                  </a:cubicBezTo>
                  <a:cubicBezTo>
                    <a:pt x="7427" y="4778"/>
                    <a:pt x="7439" y="4778"/>
                    <a:pt x="7449" y="4775"/>
                  </a:cubicBezTo>
                  <a:cubicBezTo>
                    <a:pt x="7510" y="4764"/>
                    <a:pt x="7572" y="4748"/>
                    <a:pt x="7632" y="4735"/>
                  </a:cubicBezTo>
                  <a:cubicBezTo>
                    <a:pt x="7738" y="4715"/>
                    <a:pt x="7844" y="4693"/>
                    <a:pt x="7949" y="4668"/>
                  </a:cubicBezTo>
                  <a:cubicBezTo>
                    <a:pt x="8025" y="4650"/>
                    <a:pt x="8098" y="4628"/>
                    <a:pt x="8172" y="4609"/>
                  </a:cubicBezTo>
                  <a:cubicBezTo>
                    <a:pt x="8272" y="4581"/>
                    <a:pt x="8371" y="4554"/>
                    <a:pt x="8469" y="4523"/>
                  </a:cubicBezTo>
                  <a:cubicBezTo>
                    <a:pt x="8489" y="4517"/>
                    <a:pt x="8511" y="4513"/>
                    <a:pt x="8531" y="4505"/>
                  </a:cubicBezTo>
                  <a:cubicBezTo>
                    <a:pt x="8566" y="4494"/>
                    <a:pt x="8596" y="4480"/>
                    <a:pt x="8631" y="4467"/>
                  </a:cubicBezTo>
                  <a:cubicBezTo>
                    <a:pt x="8786" y="4414"/>
                    <a:pt x="8936" y="4358"/>
                    <a:pt x="9081" y="4297"/>
                  </a:cubicBezTo>
                  <a:cubicBezTo>
                    <a:pt x="9138" y="4274"/>
                    <a:pt x="9193" y="4251"/>
                    <a:pt x="9245" y="4226"/>
                  </a:cubicBezTo>
                  <a:cubicBezTo>
                    <a:pt x="9432" y="4143"/>
                    <a:pt x="9615" y="4053"/>
                    <a:pt x="9785" y="3954"/>
                  </a:cubicBezTo>
                  <a:cubicBezTo>
                    <a:pt x="9809" y="3941"/>
                    <a:pt x="9832" y="3926"/>
                    <a:pt x="9855" y="3913"/>
                  </a:cubicBezTo>
                  <a:cubicBezTo>
                    <a:pt x="9909" y="3881"/>
                    <a:pt x="9955" y="3846"/>
                    <a:pt x="10005" y="3813"/>
                  </a:cubicBezTo>
                  <a:cubicBezTo>
                    <a:pt x="10074" y="3767"/>
                    <a:pt x="10145" y="3723"/>
                    <a:pt x="10208" y="3677"/>
                  </a:cubicBezTo>
                  <a:cubicBezTo>
                    <a:pt x="10266" y="3635"/>
                    <a:pt x="10317" y="3592"/>
                    <a:pt x="10370" y="3549"/>
                  </a:cubicBezTo>
                  <a:cubicBezTo>
                    <a:pt x="10430" y="3502"/>
                    <a:pt x="10490" y="3455"/>
                    <a:pt x="10545" y="3406"/>
                  </a:cubicBezTo>
                  <a:cubicBezTo>
                    <a:pt x="10555" y="3395"/>
                    <a:pt x="10569" y="3386"/>
                    <a:pt x="10579" y="3375"/>
                  </a:cubicBezTo>
                  <a:cubicBezTo>
                    <a:pt x="10652" y="3308"/>
                    <a:pt x="10721" y="3239"/>
                    <a:pt x="10785" y="3168"/>
                  </a:cubicBezTo>
                  <a:cubicBezTo>
                    <a:pt x="10798" y="3154"/>
                    <a:pt x="10810" y="3140"/>
                    <a:pt x="10823" y="3125"/>
                  </a:cubicBezTo>
                  <a:cubicBezTo>
                    <a:pt x="10861" y="3081"/>
                    <a:pt x="10901" y="3039"/>
                    <a:pt x="10935" y="2994"/>
                  </a:cubicBezTo>
                  <a:cubicBezTo>
                    <a:pt x="10962" y="2960"/>
                    <a:pt x="10986" y="2924"/>
                    <a:pt x="11012" y="2888"/>
                  </a:cubicBezTo>
                  <a:cubicBezTo>
                    <a:pt x="11021" y="2876"/>
                    <a:pt x="11030" y="2864"/>
                    <a:pt x="11039" y="2852"/>
                  </a:cubicBezTo>
                  <a:cubicBezTo>
                    <a:pt x="11085" y="2786"/>
                    <a:pt x="11127" y="2719"/>
                    <a:pt x="11165" y="2653"/>
                  </a:cubicBezTo>
                  <a:cubicBezTo>
                    <a:pt x="11173" y="2639"/>
                    <a:pt x="11178" y="2623"/>
                    <a:pt x="11185" y="2609"/>
                  </a:cubicBezTo>
                  <a:cubicBezTo>
                    <a:pt x="11217" y="2550"/>
                    <a:pt x="11242" y="2490"/>
                    <a:pt x="11268" y="2430"/>
                  </a:cubicBezTo>
                  <a:cubicBezTo>
                    <a:pt x="11284" y="2395"/>
                    <a:pt x="11305" y="2362"/>
                    <a:pt x="11318" y="2326"/>
                  </a:cubicBezTo>
                  <a:cubicBezTo>
                    <a:pt x="11322" y="2315"/>
                    <a:pt x="11324" y="2302"/>
                    <a:pt x="11328" y="2291"/>
                  </a:cubicBezTo>
                  <a:cubicBezTo>
                    <a:pt x="11347" y="2234"/>
                    <a:pt x="11362" y="2177"/>
                    <a:pt x="11377" y="2120"/>
                  </a:cubicBezTo>
                  <a:cubicBezTo>
                    <a:pt x="11387" y="2081"/>
                    <a:pt x="11402" y="2044"/>
                    <a:pt x="11410" y="2004"/>
                  </a:cubicBezTo>
                  <a:cubicBezTo>
                    <a:pt x="11412" y="1994"/>
                    <a:pt x="11411" y="1983"/>
                    <a:pt x="11414" y="1973"/>
                  </a:cubicBezTo>
                  <a:cubicBezTo>
                    <a:pt x="11424" y="1913"/>
                    <a:pt x="11429" y="1852"/>
                    <a:pt x="11434" y="1793"/>
                  </a:cubicBezTo>
                  <a:cubicBezTo>
                    <a:pt x="11438" y="1753"/>
                    <a:pt x="11446" y="1715"/>
                    <a:pt x="11447" y="1676"/>
                  </a:cubicBezTo>
                  <a:cubicBezTo>
                    <a:pt x="11447" y="1659"/>
                    <a:pt x="11448" y="1642"/>
                    <a:pt x="11448" y="1625"/>
                  </a:cubicBezTo>
                  <a:lnTo>
                    <a:pt x="11452" y="35"/>
                  </a:lnTo>
                  <a:lnTo>
                    <a:pt x="11452" y="35"/>
                  </a:lnTo>
                  <a:cubicBezTo>
                    <a:pt x="11452" y="89"/>
                    <a:pt x="11444" y="143"/>
                    <a:pt x="11439" y="199"/>
                  </a:cubicBezTo>
                  <a:lnTo>
                    <a:pt x="11440" y="199"/>
                  </a:lnTo>
                  <a:cubicBezTo>
                    <a:pt x="11434" y="260"/>
                    <a:pt x="11430" y="322"/>
                    <a:pt x="11419" y="382"/>
                  </a:cubicBezTo>
                  <a:cubicBezTo>
                    <a:pt x="11410" y="430"/>
                    <a:pt x="11394" y="478"/>
                    <a:pt x="11383" y="525"/>
                  </a:cubicBezTo>
                  <a:cubicBezTo>
                    <a:pt x="11368" y="584"/>
                    <a:pt x="11353" y="641"/>
                    <a:pt x="11333" y="698"/>
                  </a:cubicBezTo>
                  <a:cubicBezTo>
                    <a:pt x="11316" y="745"/>
                    <a:pt x="11295" y="791"/>
                    <a:pt x="11274" y="837"/>
                  </a:cubicBezTo>
                  <a:cubicBezTo>
                    <a:pt x="11249" y="897"/>
                    <a:pt x="11223" y="957"/>
                    <a:pt x="11191" y="1016"/>
                  </a:cubicBezTo>
                  <a:cubicBezTo>
                    <a:pt x="11148" y="1098"/>
                    <a:pt x="11100" y="1179"/>
                    <a:pt x="11045" y="1258"/>
                  </a:cubicBezTo>
                  <a:cubicBezTo>
                    <a:pt x="11036" y="1271"/>
                    <a:pt x="11026" y="1284"/>
                    <a:pt x="11017" y="1296"/>
                  </a:cubicBezTo>
                  <a:cubicBezTo>
                    <a:pt x="10959" y="1377"/>
                    <a:pt x="10897" y="1454"/>
                    <a:pt x="10828" y="1533"/>
                  </a:cubicBezTo>
                  <a:cubicBezTo>
                    <a:pt x="10815" y="1547"/>
                    <a:pt x="10803" y="1560"/>
                    <a:pt x="10792" y="1575"/>
                  </a:cubicBezTo>
                  <a:cubicBezTo>
                    <a:pt x="10718" y="1656"/>
                    <a:pt x="10636" y="1735"/>
                    <a:pt x="10549" y="1813"/>
                  </a:cubicBezTo>
                  <a:cubicBezTo>
                    <a:pt x="10495" y="1861"/>
                    <a:pt x="10435" y="1909"/>
                    <a:pt x="10376" y="1955"/>
                  </a:cubicBezTo>
                  <a:cubicBezTo>
                    <a:pt x="10322" y="1999"/>
                    <a:pt x="10270" y="2042"/>
                    <a:pt x="10214" y="2085"/>
                  </a:cubicBezTo>
                  <a:cubicBezTo>
                    <a:pt x="10150" y="2131"/>
                    <a:pt x="10079" y="2175"/>
                    <a:pt x="10011" y="2220"/>
                  </a:cubicBezTo>
                  <a:cubicBezTo>
                    <a:pt x="9939" y="2266"/>
                    <a:pt x="9869" y="2316"/>
                    <a:pt x="9790" y="2361"/>
                  </a:cubicBezTo>
                  <a:cubicBezTo>
                    <a:pt x="9619" y="2461"/>
                    <a:pt x="9437" y="2550"/>
                    <a:pt x="9250" y="2633"/>
                  </a:cubicBezTo>
                  <a:cubicBezTo>
                    <a:pt x="9197" y="2658"/>
                    <a:pt x="9143" y="2681"/>
                    <a:pt x="9088" y="2704"/>
                  </a:cubicBezTo>
                  <a:cubicBezTo>
                    <a:pt x="8942" y="2765"/>
                    <a:pt x="8791" y="2821"/>
                    <a:pt x="8637" y="2874"/>
                  </a:cubicBezTo>
                  <a:cubicBezTo>
                    <a:pt x="8582" y="2892"/>
                    <a:pt x="8529" y="2914"/>
                    <a:pt x="8474" y="2930"/>
                  </a:cubicBezTo>
                  <a:cubicBezTo>
                    <a:pt x="8376" y="2961"/>
                    <a:pt x="8277" y="2988"/>
                    <a:pt x="8178" y="3015"/>
                  </a:cubicBezTo>
                  <a:cubicBezTo>
                    <a:pt x="8104" y="3035"/>
                    <a:pt x="8030" y="3057"/>
                    <a:pt x="7953" y="3075"/>
                  </a:cubicBezTo>
                  <a:cubicBezTo>
                    <a:pt x="7849" y="3100"/>
                    <a:pt x="7743" y="3121"/>
                    <a:pt x="7637" y="3144"/>
                  </a:cubicBezTo>
                  <a:cubicBezTo>
                    <a:pt x="7565" y="3158"/>
                    <a:pt x="7495" y="3173"/>
                    <a:pt x="7422" y="3187"/>
                  </a:cubicBezTo>
                  <a:cubicBezTo>
                    <a:pt x="7207" y="3224"/>
                    <a:pt x="6991" y="3254"/>
                    <a:pt x="6771" y="3277"/>
                  </a:cubicBezTo>
                  <a:cubicBezTo>
                    <a:pt x="6704" y="3285"/>
                    <a:pt x="6637" y="3288"/>
                    <a:pt x="6569" y="3295"/>
                  </a:cubicBezTo>
                  <a:cubicBezTo>
                    <a:pt x="6439" y="3305"/>
                    <a:pt x="6310" y="3314"/>
                    <a:pt x="6180" y="3320"/>
                  </a:cubicBezTo>
                  <a:cubicBezTo>
                    <a:pt x="6098" y="3323"/>
                    <a:pt x="6016" y="3326"/>
                    <a:pt x="5934" y="3327"/>
                  </a:cubicBezTo>
                  <a:cubicBezTo>
                    <a:pt x="5860" y="3328"/>
                    <a:pt x="5786" y="3329"/>
                    <a:pt x="5712" y="3329"/>
                  </a:cubicBezTo>
                  <a:cubicBezTo>
                    <a:pt x="5681" y="3329"/>
                    <a:pt x="5650" y="3328"/>
                    <a:pt x="5619" y="3328"/>
                  </a:cubicBezTo>
                  <a:cubicBezTo>
                    <a:pt x="5531" y="3327"/>
                    <a:pt x="5445" y="3324"/>
                    <a:pt x="5357" y="3322"/>
                  </a:cubicBezTo>
                  <a:cubicBezTo>
                    <a:pt x="5260" y="3318"/>
                    <a:pt x="5164" y="3313"/>
                    <a:pt x="5068" y="3305"/>
                  </a:cubicBezTo>
                  <a:cubicBezTo>
                    <a:pt x="4980" y="3299"/>
                    <a:pt x="4890" y="3292"/>
                    <a:pt x="4802" y="3283"/>
                  </a:cubicBezTo>
                  <a:cubicBezTo>
                    <a:pt x="4706" y="3274"/>
                    <a:pt x="4611" y="3263"/>
                    <a:pt x="4515" y="3251"/>
                  </a:cubicBezTo>
                  <a:cubicBezTo>
                    <a:pt x="4431" y="3241"/>
                    <a:pt x="4346" y="3228"/>
                    <a:pt x="4262" y="3214"/>
                  </a:cubicBezTo>
                  <a:cubicBezTo>
                    <a:pt x="4160" y="3199"/>
                    <a:pt x="4057" y="3181"/>
                    <a:pt x="3958" y="3162"/>
                  </a:cubicBezTo>
                  <a:cubicBezTo>
                    <a:pt x="3878" y="3146"/>
                    <a:pt x="3799" y="3131"/>
                    <a:pt x="3720" y="3114"/>
                  </a:cubicBezTo>
                  <a:cubicBezTo>
                    <a:pt x="3601" y="3088"/>
                    <a:pt x="3483" y="3058"/>
                    <a:pt x="3365" y="3027"/>
                  </a:cubicBezTo>
                  <a:cubicBezTo>
                    <a:pt x="3300" y="3010"/>
                    <a:pt x="3233" y="2993"/>
                    <a:pt x="3168" y="2974"/>
                  </a:cubicBezTo>
                  <a:cubicBezTo>
                    <a:pt x="2958" y="2912"/>
                    <a:pt x="2752" y="2845"/>
                    <a:pt x="2554" y="2766"/>
                  </a:cubicBezTo>
                  <a:cubicBezTo>
                    <a:pt x="2456" y="2729"/>
                    <a:pt x="2360" y="2686"/>
                    <a:pt x="2266" y="2644"/>
                  </a:cubicBezTo>
                  <a:cubicBezTo>
                    <a:pt x="2216" y="2622"/>
                    <a:pt x="2165" y="2601"/>
                    <a:pt x="2117" y="2578"/>
                  </a:cubicBezTo>
                  <a:cubicBezTo>
                    <a:pt x="1972" y="2511"/>
                    <a:pt x="1833" y="2438"/>
                    <a:pt x="1697" y="2360"/>
                  </a:cubicBezTo>
                  <a:cubicBezTo>
                    <a:pt x="569" y="1708"/>
                    <a:pt x="6" y="854"/>
                    <a:pt x="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7251680" y="2990729"/>
              <a:ext cx="747347" cy="284955"/>
            </a:xfrm>
            <a:custGeom>
              <a:avLst/>
              <a:gdLst/>
              <a:ahLst/>
              <a:cxnLst/>
              <a:rect l="l" t="t" r="r" b="b"/>
              <a:pathLst>
                <a:path w="11448" h="4365" extrusionOk="0">
                  <a:moveTo>
                    <a:pt x="4" y="1"/>
                  </a:moveTo>
                  <a:lnTo>
                    <a:pt x="0" y="1053"/>
                  </a:lnTo>
                  <a:cubicBezTo>
                    <a:pt x="6" y="1902"/>
                    <a:pt x="569" y="2747"/>
                    <a:pt x="1689" y="3395"/>
                  </a:cubicBezTo>
                  <a:cubicBezTo>
                    <a:pt x="1824" y="3471"/>
                    <a:pt x="1965" y="3546"/>
                    <a:pt x="2110" y="3615"/>
                  </a:cubicBezTo>
                  <a:cubicBezTo>
                    <a:pt x="2154" y="3635"/>
                    <a:pt x="2203" y="3654"/>
                    <a:pt x="2249" y="3675"/>
                  </a:cubicBezTo>
                  <a:cubicBezTo>
                    <a:pt x="2337" y="3714"/>
                    <a:pt x="2424" y="3755"/>
                    <a:pt x="2515" y="3791"/>
                  </a:cubicBezTo>
                  <a:cubicBezTo>
                    <a:pt x="2525" y="3795"/>
                    <a:pt x="2537" y="3798"/>
                    <a:pt x="2547" y="3801"/>
                  </a:cubicBezTo>
                  <a:cubicBezTo>
                    <a:pt x="2746" y="3878"/>
                    <a:pt x="2952" y="3947"/>
                    <a:pt x="3161" y="4009"/>
                  </a:cubicBezTo>
                  <a:cubicBezTo>
                    <a:pt x="3178" y="4014"/>
                    <a:pt x="3193" y="4020"/>
                    <a:pt x="3210" y="4025"/>
                  </a:cubicBezTo>
                  <a:cubicBezTo>
                    <a:pt x="3259" y="4039"/>
                    <a:pt x="3308" y="4048"/>
                    <a:pt x="3357" y="4061"/>
                  </a:cubicBezTo>
                  <a:cubicBezTo>
                    <a:pt x="3475" y="4092"/>
                    <a:pt x="3592" y="4123"/>
                    <a:pt x="3713" y="4148"/>
                  </a:cubicBezTo>
                  <a:cubicBezTo>
                    <a:pt x="3745" y="4156"/>
                    <a:pt x="3774" y="4165"/>
                    <a:pt x="3807" y="4172"/>
                  </a:cubicBezTo>
                  <a:cubicBezTo>
                    <a:pt x="3855" y="4181"/>
                    <a:pt x="3902" y="4188"/>
                    <a:pt x="3948" y="4197"/>
                  </a:cubicBezTo>
                  <a:cubicBezTo>
                    <a:pt x="4050" y="4216"/>
                    <a:pt x="4152" y="4234"/>
                    <a:pt x="4254" y="4249"/>
                  </a:cubicBezTo>
                  <a:cubicBezTo>
                    <a:pt x="4295" y="4256"/>
                    <a:pt x="4335" y="4266"/>
                    <a:pt x="4375" y="4271"/>
                  </a:cubicBezTo>
                  <a:cubicBezTo>
                    <a:pt x="4419" y="4277"/>
                    <a:pt x="4464" y="4280"/>
                    <a:pt x="4507" y="4286"/>
                  </a:cubicBezTo>
                  <a:cubicBezTo>
                    <a:pt x="4603" y="4298"/>
                    <a:pt x="4698" y="4308"/>
                    <a:pt x="4794" y="4318"/>
                  </a:cubicBezTo>
                  <a:cubicBezTo>
                    <a:pt x="4840" y="4322"/>
                    <a:pt x="4885" y="4330"/>
                    <a:pt x="4932" y="4334"/>
                  </a:cubicBezTo>
                  <a:cubicBezTo>
                    <a:pt x="4974" y="4336"/>
                    <a:pt x="5018" y="4338"/>
                    <a:pt x="5060" y="4340"/>
                  </a:cubicBezTo>
                  <a:cubicBezTo>
                    <a:pt x="5156" y="4346"/>
                    <a:pt x="5252" y="4352"/>
                    <a:pt x="5349" y="4355"/>
                  </a:cubicBezTo>
                  <a:cubicBezTo>
                    <a:pt x="5398" y="4358"/>
                    <a:pt x="5446" y="4362"/>
                    <a:pt x="5495" y="4364"/>
                  </a:cubicBezTo>
                  <a:cubicBezTo>
                    <a:pt x="5521" y="4364"/>
                    <a:pt x="5547" y="4363"/>
                    <a:pt x="5573" y="4363"/>
                  </a:cubicBezTo>
                  <a:cubicBezTo>
                    <a:pt x="5586" y="4363"/>
                    <a:pt x="5599" y="4364"/>
                    <a:pt x="5611" y="4364"/>
                  </a:cubicBezTo>
                  <a:cubicBezTo>
                    <a:pt x="5716" y="4364"/>
                    <a:pt x="5821" y="4364"/>
                    <a:pt x="5926" y="4361"/>
                  </a:cubicBezTo>
                  <a:cubicBezTo>
                    <a:pt x="5937" y="4360"/>
                    <a:pt x="5948" y="4360"/>
                    <a:pt x="5959" y="4360"/>
                  </a:cubicBezTo>
                  <a:cubicBezTo>
                    <a:pt x="5989" y="4360"/>
                    <a:pt x="6019" y="4361"/>
                    <a:pt x="6048" y="4361"/>
                  </a:cubicBezTo>
                  <a:cubicBezTo>
                    <a:pt x="6059" y="4361"/>
                    <a:pt x="6070" y="4361"/>
                    <a:pt x="6081" y="4361"/>
                  </a:cubicBezTo>
                  <a:cubicBezTo>
                    <a:pt x="6112" y="4359"/>
                    <a:pt x="6142" y="4355"/>
                    <a:pt x="6173" y="4355"/>
                  </a:cubicBezTo>
                  <a:cubicBezTo>
                    <a:pt x="6302" y="4349"/>
                    <a:pt x="6431" y="4339"/>
                    <a:pt x="6561" y="4329"/>
                  </a:cubicBezTo>
                  <a:cubicBezTo>
                    <a:pt x="6613" y="4325"/>
                    <a:pt x="6664" y="4323"/>
                    <a:pt x="6715" y="4318"/>
                  </a:cubicBezTo>
                  <a:cubicBezTo>
                    <a:pt x="6732" y="4317"/>
                    <a:pt x="6747" y="4313"/>
                    <a:pt x="6763" y="4311"/>
                  </a:cubicBezTo>
                  <a:cubicBezTo>
                    <a:pt x="6981" y="4289"/>
                    <a:pt x="7199" y="4259"/>
                    <a:pt x="7413" y="4221"/>
                  </a:cubicBezTo>
                  <a:cubicBezTo>
                    <a:pt x="7424" y="4220"/>
                    <a:pt x="7434" y="4219"/>
                    <a:pt x="7446" y="4217"/>
                  </a:cubicBezTo>
                  <a:cubicBezTo>
                    <a:pt x="7507" y="4207"/>
                    <a:pt x="7567" y="4190"/>
                    <a:pt x="7629" y="4178"/>
                  </a:cubicBezTo>
                  <a:cubicBezTo>
                    <a:pt x="7735" y="4156"/>
                    <a:pt x="7841" y="4135"/>
                    <a:pt x="7946" y="4110"/>
                  </a:cubicBezTo>
                  <a:cubicBezTo>
                    <a:pt x="8022" y="4092"/>
                    <a:pt x="8095" y="4070"/>
                    <a:pt x="8169" y="4050"/>
                  </a:cubicBezTo>
                  <a:cubicBezTo>
                    <a:pt x="8269" y="4023"/>
                    <a:pt x="8368" y="3996"/>
                    <a:pt x="8466" y="3965"/>
                  </a:cubicBezTo>
                  <a:cubicBezTo>
                    <a:pt x="8486" y="3959"/>
                    <a:pt x="8508" y="3954"/>
                    <a:pt x="8528" y="3947"/>
                  </a:cubicBezTo>
                  <a:cubicBezTo>
                    <a:pt x="8563" y="3937"/>
                    <a:pt x="8593" y="3922"/>
                    <a:pt x="8628" y="3910"/>
                  </a:cubicBezTo>
                  <a:cubicBezTo>
                    <a:pt x="8783" y="3856"/>
                    <a:pt x="8933" y="3800"/>
                    <a:pt x="9078" y="3739"/>
                  </a:cubicBezTo>
                  <a:cubicBezTo>
                    <a:pt x="9135" y="3716"/>
                    <a:pt x="9188" y="3694"/>
                    <a:pt x="9242" y="3668"/>
                  </a:cubicBezTo>
                  <a:cubicBezTo>
                    <a:pt x="9429" y="3585"/>
                    <a:pt x="9612" y="3496"/>
                    <a:pt x="9782" y="3396"/>
                  </a:cubicBezTo>
                  <a:cubicBezTo>
                    <a:pt x="9806" y="3383"/>
                    <a:pt x="9829" y="3368"/>
                    <a:pt x="9852" y="3355"/>
                  </a:cubicBezTo>
                  <a:cubicBezTo>
                    <a:pt x="9905" y="3323"/>
                    <a:pt x="9952" y="3287"/>
                    <a:pt x="10002" y="3254"/>
                  </a:cubicBezTo>
                  <a:cubicBezTo>
                    <a:pt x="10071" y="3209"/>
                    <a:pt x="10142" y="3166"/>
                    <a:pt x="10205" y="3120"/>
                  </a:cubicBezTo>
                  <a:cubicBezTo>
                    <a:pt x="10263" y="3077"/>
                    <a:pt x="10314" y="3034"/>
                    <a:pt x="10367" y="2992"/>
                  </a:cubicBezTo>
                  <a:cubicBezTo>
                    <a:pt x="10427" y="2944"/>
                    <a:pt x="10487" y="2896"/>
                    <a:pt x="10542" y="2847"/>
                  </a:cubicBezTo>
                  <a:cubicBezTo>
                    <a:pt x="10552" y="2838"/>
                    <a:pt x="10566" y="2828"/>
                    <a:pt x="10576" y="2819"/>
                  </a:cubicBezTo>
                  <a:cubicBezTo>
                    <a:pt x="10649" y="2750"/>
                    <a:pt x="10718" y="2681"/>
                    <a:pt x="10782" y="2610"/>
                  </a:cubicBezTo>
                  <a:cubicBezTo>
                    <a:pt x="10795" y="2596"/>
                    <a:pt x="10807" y="2581"/>
                    <a:pt x="10820" y="2567"/>
                  </a:cubicBezTo>
                  <a:cubicBezTo>
                    <a:pt x="10858" y="2525"/>
                    <a:pt x="10898" y="2480"/>
                    <a:pt x="10932" y="2436"/>
                  </a:cubicBezTo>
                  <a:cubicBezTo>
                    <a:pt x="10959" y="2402"/>
                    <a:pt x="10983" y="2366"/>
                    <a:pt x="11009" y="2331"/>
                  </a:cubicBezTo>
                  <a:cubicBezTo>
                    <a:pt x="11017" y="2317"/>
                    <a:pt x="11027" y="2306"/>
                    <a:pt x="11036" y="2293"/>
                  </a:cubicBezTo>
                  <a:cubicBezTo>
                    <a:pt x="11082" y="2228"/>
                    <a:pt x="11123" y="2161"/>
                    <a:pt x="11162" y="2094"/>
                  </a:cubicBezTo>
                  <a:cubicBezTo>
                    <a:pt x="11170" y="2081"/>
                    <a:pt x="11175" y="2065"/>
                    <a:pt x="11182" y="2051"/>
                  </a:cubicBezTo>
                  <a:cubicBezTo>
                    <a:pt x="11214" y="1992"/>
                    <a:pt x="11239" y="1932"/>
                    <a:pt x="11265" y="1873"/>
                  </a:cubicBezTo>
                  <a:cubicBezTo>
                    <a:pt x="11281" y="1838"/>
                    <a:pt x="11302" y="1804"/>
                    <a:pt x="11315" y="1769"/>
                  </a:cubicBezTo>
                  <a:cubicBezTo>
                    <a:pt x="11319" y="1757"/>
                    <a:pt x="11321" y="1746"/>
                    <a:pt x="11325" y="1733"/>
                  </a:cubicBezTo>
                  <a:cubicBezTo>
                    <a:pt x="11344" y="1676"/>
                    <a:pt x="11359" y="1620"/>
                    <a:pt x="11374" y="1563"/>
                  </a:cubicBezTo>
                  <a:cubicBezTo>
                    <a:pt x="11384" y="1524"/>
                    <a:pt x="11399" y="1485"/>
                    <a:pt x="11407" y="1447"/>
                  </a:cubicBezTo>
                  <a:cubicBezTo>
                    <a:pt x="11408" y="1436"/>
                    <a:pt x="11408" y="1426"/>
                    <a:pt x="11409" y="1415"/>
                  </a:cubicBezTo>
                  <a:cubicBezTo>
                    <a:pt x="11421" y="1357"/>
                    <a:pt x="11425" y="1295"/>
                    <a:pt x="11431" y="1235"/>
                  </a:cubicBezTo>
                  <a:cubicBezTo>
                    <a:pt x="11434" y="1195"/>
                    <a:pt x="11443" y="1157"/>
                    <a:pt x="11444" y="1119"/>
                  </a:cubicBezTo>
                  <a:cubicBezTo>
                    <a:pt x="11444" y="1102"/>
                    <a:pt x="11445" y="1084"/>
                    <a:pt x="11445" y="1067"/>
                  </a:cubicBezTo>
                  <a:lnTo>
                    <a:pt x="11448" y="53"/>
                  </a:lnTo>
                  <a:lnTo>
                    <a:pt x="11448" y="53"/>
                  </a:lnTo>
                  <a:cubicBezTo>
                    <a:pt x="11446" y="102"/>
                    <a:pt x="11439" y="150"/>
                    <a:pt x="11436" y="199"/>
                  </a:cubicBezTo>
                  <a:cubicBezTo>
                    <a:pt x="11430" y="260"/>
                    <a:pt x="11426" y="322"/>
                    <a:pt x="11414" y="382"/>
                  </a:cubicBezTo>
                  <a:lnTo>
                    <a:pt x="11416" y="382"/>
                  </a:lnTo>
                  <a:cubicBezTo>
                    <a:pt x="11407" y="430"/>
                    <a:pt x="11391" y="478"/>
                    <a:pt x="11380" y="525"/>
                  </a:cubicBezTo>
                  <a:cubicBezTo>
                    <a:pt x="11365" y="583"/>
                    <a:pt x="11350" y="641"/>
                    <a:pt x="11330" y="698"/>
                  </a:cubicBezTo>
                  <a:cubicBezTo>
                    <a:pt x="11313" y="745"/>
                    <a:pt x="11292" y="791"/>
                    <a:pt x="11271" y="837"/>
                  </a:cubicBezTo>
                  <a:cubicBezTo>
                    <a:pt x="11246" y="897"/>
                    <a:pt x="11220" y="957"/>
                    <a:pt x="11188" y="1016"/>
                  </a:cubicBezTo>
                  <a:cubicBezTo>
                    <a:pt x="11145" y="1098"/>
                    <a:pt x="11096" y="1179"/>
                    <a:pt x="11042" y="1258"/>
                  </a:cubicBezTo>
                  <a:cubicBezTo>
                    <a:pt x="11033" y="1271"/>
                    <a:pt x="11023" y="1284"/>
                    <a:pt x="11013" y="1296"/>
                  </a:cubicBezTo>
                  <a:cubicBezTo>
                    <a:pt x="10956" y="1377"/>
                    <a:pt x="10894" y="1454"/>
                    <a:pt x="10825" y="1533"/>
                  </a:cubicBezTo>
                  <a:cubicBezTo>
                    <a:pt x="10812" y="1547"/>
                    <a:pt x="10800" y="1560"/>
                    <a:pt x="10789" y="1575"/>
                  </a:cubicBezTo>
                  <a:cubicBezTo>
                    <a:pt x="10715" y="1656"/>
                    <a:pt x="10633" y="1735"/>
                    <a:pt x="10546" y="1813"/>
                  </a:cubicBezTo>
                  <a:cubicBezTo>
                    <a:pt x="10492" y="1861"/>
                    <a:pt x="10432" y="1909"/>
                    <a:pt x="10373" y="1955"/>
                  </a:cubicBezTo>
                  <a:cubicBezTo>
                    <a:pt x="10319" y="1999"/>
                    <a:pt x="10267" y="2042"/>
                    <a:pt x="10211" y="2085"/>
                  </a:cubicBezTo>
                  <a:cubicBezTo>
                    <a:pt x="10147" y="2131"/>
                    <a:pt x="10076" y="2175"/>
                    <a:pt x="10008" y="2219"/>
                  </a:cubicBezTo>
                  <a:cubicBezTo>
                    <a:pt x="9936" y="2266"/>
                    <a:pt x="9865" y="2316"/>
                    <a:pt x="9787" y="2361"/>
                  </a:cubicBezTo>
                  <a:cubicBezTo>
                    <a:pt x="9616" y="2461"/>
                    <a:pt x="9434" y="2550"/>
                    <a:pt x="9247" y="2633"/>
                  </a:cubicBezTo>
                  <a:cubicBezTo>
                    <a:pt x="9194" y="2658"/>
                    <a:pt x="9140" y="2679"/>
                    <a:pt x="9085" y="2704"/>
                  </a:cubicBezTo>
                  <a:cubicBezTo>
                    <a:pt x="8939" y="2765"/>
                    <a:pt x="8788" y="2821"/>
                    <a:pt x="8634" y="2874"/>
                  </a:cubicBezTo>
                  <a:cubicBezTo>
                    <a:pt x="8579" y="2892"/>
                    <a:pt x="8526" y="2914"/>
                    <a:pt x="8471" y="2930"/>
                  </a:cubicBezTo>
                  <a:cubicBezTo>
                    <a:pt x="8373" y="2961"/>
                    <a:pt x="8274" y="2988"/>
                    <a:pt x="8175" y="3015"/>
                  </a:cubicBezTo>
                  <a:cubicBezTo>
                    <a:pt x="8101" y="3035"/>
                    <a:pt x="8025" y="3057"/>
                    <a:pt x="7950" y="3075"/>
                  </a:cubicBezTo>
                  <a:cubicBezTo>
                    <a:pt x="7846" y="3100"/>
                    <a:pt x="7740" y="3121"/>
                    <a:pt x="7634" y="3143"/>
                  </a:cubicBezTo>
                  <a:cubicBezTo>
                    <a:pt x="7562" y="3158"/>
                    <a:pt x="7492" y="3173"/>
                    <a:pt x="7419" y="3187"/>
                  </a:cubicBezTo>
                  <a:cubicBezTo>
                    <a:pt x="7204" y="3224"/>
                    <a:pt x="6988" y="3254"/>
                    <a:pt x="6768" y="3277"/>
                  </a:cubicBezTo>
                  <a:cubicBezTo>
                    <a:pt x="6701" y="3285"/>
                    <a:pt x="6634" y="3288"/>
                    <a:pt x="6566" y="3295"/>
                  </a:cubicBezTo>
                  <a:cubicBezTo>
                    <a:pt x="6436" y="3305"/>
                    <a:pt x="6307" y="3314"/>
                    <a:pt x="6177" y="3320"/>
                  </a:cubicBezTo>
                  <a:cubicBezTo>
                    <a:pt x="6095" y="3323"/>
                    <a:pt x="6013" y="3326"/>
                    <a:pt x="5931" y="3327"/>
                  </a:cubicBezTo>
                  <a:cubicBezTo>
                    <a:pt x="5857" y="3328"/>
                    <a:pt x="5783" y="3329"/>
                    <a:pt x="5709" y="3329"/>
                  </a:cubicBezTo>
                  <a:cubicBezTo>
                    <a:pt x="5678" y="3329"/>
                    <a:pt x="5647" y="3328"/>
                    <a:pt x="5616" y="3328"/>
                  </a:cubicBezTo>
                  <a:cubicBezTo>
                    <a:pt x="5528" y="3327"/>
                    <a:pt x="5441" y="3324"/>
                    <a:pt x="5354" y="3322"/>
                  </a:cubicBezTo>
                  <a:cubicBezTo>
                    <a:pt x="5257" y="3318"/>
                    <a:pt x="5161" y="3313"/>
                    <a:pt x="5065" y="3305"/>
                  </a:cubicBezTo>
                  <a:cubicBezTo>
                    <a:pt x="4977" y="3299"/>
                    <a:pt x="4887" y="3292"/>
                    <a:pt x="4799" y="3283"/>
                  </a:cubicBezTo>
                  <a:cubicBezTo>
                    <a:pt x="4703" y="3274"/>
                    <a:pt x="4607" y="3263"/>
                    <a:pt x="4512" y="3251"/>
                  </a:cubicBezTo>
                  <a:cubicBezTo>
                    <a:pt x="4428" y="3240"/>
                    <a:pt x="4343" y="3228"/>
                    <a:pt x="4259" y="3214"/>
                  </a:cubicBezTo>
                  <a:cubicBezTo>
                    <a:pt x="4157" y="3199"/>
                    <a:pt x="4054" y="3181"/>
                    <a:pt x="3955" y="3162"/>
                  </a:cubicBezTo>
                  <a:cubicBezTo>
                    <a:pt x="3875" y="3146"/>
                    <a:pt x="3795" y="3131"/>
                    <a:pt x="3717" y="3114"/>
                  </a:cubicBezTo>
                  <a:cubicBezTo>
                    <a:pt x="3596" y="3088"/>
                    <a:pt x="3480" y="3058"/>
                    <a:pt x="3362" y="3027"/>
                  </a:cubicBezTo>
                  <a:cubicBezTo>
                    <a:pt x="3297" y="3010"/>
                    <a:pt x="3230" y="2993"/>
                    <a:pt x="3165" y="2974"/>
                  </a:cubicBezTo>
                  <a:cubicBezTo>
                    <a:pt x="2955" y="2912"/>
                    <a:pt x="2749" y="2845"/>
                    <a:pt x="2551" y="2766"/>
                  </a:cubicBezTo>
                  <a:cubicBezTo>
                    <a:pt x="2453" y="2729"/>
                    <a:pt x="2357" y="2686"/>
                    <a:pt x="2263" y="2644"/>
                  </a:cubicBezTo>
                  <a:cubicBezTo>
                    <a:pt x="2213" y="2622"/>
                    <a:pt x="2161" y="2601"/>
                    <a:pt x="2114" y="2578"/>
                  </a:cubicBezTo>
                  <a:cubicBezTo>
                    <a:pt x="1969" y="2511"/>
                    <a:pt x="1830" y="2438"/>
                    <a:pt x="1694" y="2360"/>
                  </a:cubicBezTo>
                  <a:cubicBezTo>
                    <a:pt x="566" y="1708"/>
                    <a:pt x="1" y="854"/>
                    <a:pt x="4" y="1"/>
                  </a:cubicBezTo>
                  <a:close/>
                </a:path>
              </a:pathLst>
            </a:custGeom>
            <a:solidFill>
              <a:srgbClr val="FFD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7251680" y="2990729"/>
              <a:ext cx="747347" cy="284955"/>
            </a:xfrm>
            <a:custGeom>
              <a:avLst/>
              <a:gdLst/>
              <a:ahLst/>
              <a:cxnLst/>
              <a:rect l="l" t="t" r="r" b="b"/>
              <a:pathLst>
                <a:path w="11448" h="4365" extrusionOk="0">
                  <a:moveTo>
                    <a:pt x="4" y="1"/>
                  </a:moveTo>
                  <a:lnTo>
                    <a:pt x="0" y="1053"/>
                  </a:lnTo>
                  <a:cubicBezTo>
                    <a:pt x="6" y="1902"/>
                    <a:pt x="569" y="2747"/>
                    <a:pt x="1689" y="3395"/>
                  </a:cubicBezTo>
                  <a:cubicBezTo>
                    <a:pt x="1824" y="3471"/>
                    <a:pt x="1965" y="3546"/>
                    <a:pt x="2110" y="3615"/>
                  </a:cubicBezTo>
                  <a:cubicBezTo>
                    <a:pt x="2154" y="3635"/>
                    <a:pt x="2203" y="3654"/>
                    <a:pt x="2249" y="3675"/>
                  </a:cubicBezTo>
                  <a:cubicBezTo>
                    <a:pt x="2337" y="3714"/>
                    <a:pt x="2424" y="3755"/>
                    <a:pt x="2515" y="3791"/>
                  </a:cubicBezTo>
                  <a:cubicBezTo>
                    <a:pt x="2525" y="3795"/>
                    <a:pt x="2537" y="3798"/>
                    <a:pt x="2547" y="3801"/>
                  </a:cubicBezTo>
                  <a:cubicBezTo>
                    <a:pt x="2746" y="3878"/>
                    <a:pt x="2952" y="3947"/>
                    <a:pt x="3161" y="4009"/>
                  </a:cubicBezTo>
                  <a:cubicBezTo>
                    <a:pt x="3178" y="4014"/>
                    <a:pt x="3193" y="4020"/>
                    <a:pt x="3210" y="4025"/>
                  </a:cubicBezTo>
                  <a:cubicBezTo>
                    <a:pt x="3259" y="4039"/>
                    <a:pt x="3308" y="4048"/>
                    <a:pt x="3357" y="4061"/>
                  </a:cubicBezTo>
                  <a:cubicBezTo>
                    <a:pt x="3475" y="4092"/>
                    <a:pt x="3592" y="4123"/>
                    <a:pt x="3713" y="4148"/>
                  </a:cubicBezTo>
                  <a:cubicBezTo>
                    <a:pt x="3745" y="4156"/>
                    <a:pt x="3774" y="4165"/>
                    <a:pt x="3807" y="4172"/>
                  </a:cubicBezTo>
                  <a:cubicBezTo>
                    <a:pt x="3855" y="4181"/>
                    <a:pt x="3902" y="4188"/>
                    <a:pt x="3948" y="4197"/>
                  </a:cubicBezTo>
                  <a:cubicBezTo>
                    <a:pt x="4050" y="4216"/>
                    <a:pt x="4152" y="4234"/>
                    <a:pt x="4254" y="4249"/>
                  </a:cubicBezTo>
                  <a:cubicBezTo>
                    <a:pt x="4295" y="4256"/>
                    <a:pt x="4335" y="4266"/>
                    <a:pt x="4375" y="4271"/>
                  </a:cubicBezTo>
                  <a:cubicBezTo>
                    <a:pt x="4419" y="4277"/>
                    <a:pt x="4464" y="4280"/>
                    <a:pt x="4507" y="4286"/>
                  </a:cubicBezTo>
                  <a:cubicBezTo>
                    <a:pt x="4603" y="4298"/>
                    <a:pt x="4698" y="4308"/>
                    <a:pt x="4794" y="4318"/>
                  </a:cubicBezTo>
                  <a:cubicBezTo>
                    <a:pt x="4840" y="4322"/>
                    <a:pt x="4885" y="4330"/>
                    <a:pt x="4932" y="4334"/>
                  </a:cubicBezTo>
                  <a:cubicBezTo>
                    <a:pt x="4974" y="4336"/>
                    <a:pt x="5018" y="4338"/>
                    <a:pt x="5060" y="4340"/>
                  </a:cubicBezTo>
                  <a:cubicBezTo>
                    <a:pt x="5156" y="4346"/>
                    <a:pt x="5252" y="4352"/>
                    <a:pt x="5349" y="4355"/>
                  </a:cubicBezTo>
                  <a:cubicBezTo>
                    <a:pt x="5398" y="4358"/>
                    <a:pt x="5446" y="4362"/>
                    <a:pt x="5495" y="4364"/>
                  </a:cubicBezTo>
                  <a:cubicBezTo>
                    <a:pt x="5521" y="4364"/>
                    <a:pt x="5547" y="4363"/>
                    <a:pt x="5573" y="4363"/>
                  </a:cubicBezTo>
                  <a:cubicBezTo>
                    <a:pt x="5586" y="4363"/>
                    <a:pt x="5599" y="4364"/>
                    <a:pt x="5611" y="4364"/>
                  </a:cubicBezTo>
                  <a:cubicBezTo>
                    <a:pt x="5716" y="4364"/>
                    <a:pt x="5821" y="4364"/>
                    <a:pt x="5926" y="4361"/>
                  </a:cubicBezTo>
                  <a:cubicBezTo>
                    <a:pt x="5937" y="4360"/>
                    <a:pt x="5948" y="4360"/>
                    <a:pt x="5959" y="4360"/>
                  </a:cubicBezTo>
                  <a:cubicBezTo>
                    <a:pt x="5989" y="4360"/>
                    <a:pt x="6019" y="4361"/>
                    <a:pt x="6048" y="4361"/>
                  </a:cubicBezTo>
                  <a:cubicBezTo>
                    <a:pt x="6059" y="4361"/>
                    <a:pt x="6070" y="4361"/>
                    <a:pt x="6081" y="4361"/>
                  </a:cubicBezTo>
                  <a:cubicBezTo>
                    <a:pt x="6112" y="4359"/>
                    <a:pt x="6142" y="4355"/>
                    <a:pt x="6173" y="4355"/>
                  </a:cubicBezTo>
                  <a:cubicBezTo>
                    <a:pt x="6302" y="4349"/>
                    <a:pt x="6431" y="4339"/>
                    <a:pt x="6561" y="4329"/>
                  </a:cubicBezTo>
                  <a:cubicBezTo>
                    <a:pt x="6613" y="4325"/>
                    <a:pt x="6664" y="4323"/>
                    <a:pt x="6715" y="4318"/>
                  </a:cubicBezTo>
                  <a:cubicBezTo>
                    <a:pt x="6732" y="4317"/>
                    <a:pt x="6747" y="4313"/>
                    <a:pt x="6763" y="4311"/>
                  </a:cubicBezTo>
                  <a:cubicBezTo>
                    <a:pt x="6981" y="4289"/>
                    <a:pt x="7199" y="4259"/>
                    <a:pt x="7413" y="4221"/>
                  </a:cubicBezTo>
                  <a:cubicBezTo>
                    <a:pt x="7424" y="4220"/>
                    <a:pt x="7434" y="4219"/>
                    <a:pt x="7446" y="4217"/>
                  </a:cubicBezTo>
                  <a:cubicBezTo>
                    <a:pt x="7507" y="4207"/>
                    <a:pt x="7567" y="4190"/>
                    <a:pt x="7629" y="4178"/>
                  </a:cubicBezTo>
                  <a:cubicBezTo>
                    <a:pt x="7735" y="4156"/>
                    <a:pt x="7841" y="4135"/>
                    <a:pt x="7946" y="4110"/>
                  </a:cubicBezTo>
                  <a:cubicBezTo>
                    <a:pt x="8022" y="4092"/>
                    <a:pt x="8095" y="4070"/>
                    <a:pt x="8169" y="4050"/>
                  </a:cubicBezTo>
                  <a:cubicBezTo>
                    <a:pt x="8269" y="4023"/>
                    <a:pt x="8368" y="3996"/>
                    <a:pt x="8466" y="3965"/>
                  </a:cubicBezTo>
                  <a:cubicBezTo>
                    <a:pt x="8486" y="3959"/>
                    <a:pt x="8508" y="3954"/>
                    <a:pt x="8528" y="3947"/>
                  </a:cubicBezTo>
                  <a:cubicBezTo>
                    <a:pt x="8563" y="3937"/>
                    <a:pt x="8593" y="3922"/>
                    <a:pt x="8628" y="3910"/>
                  </a:cubicBezTo>
                  <a:cubicBezTo>
                    <a:pt x="8783" y="3856"/>
                    <a:pt x="8933" y="3800"/>
                    <a:pt x="9078" y="3739"/>
                  </a:cubicBezTo>
                  <a:cubicBezTo>
                    <a:pt x="9135" y="3716"/>
                    <a:pt x="9188" y="3694"/>
                    <a:pt x="9242" y="3668"/>
                  </a:cubicBezTo>
                  <a:cubicBezTo>
                    <a:pt x="9429" y="3585"/>
                    <a:pt x="9612" y="3496"/>
                    <a:pt x="9782" y="3396"/>
                  </a:cubicBezTo>
                  <a:cubicBezTo>
                    <a:pt x="9806" y="3383"/>
                    <a:pt x="9829" y="3368"/>
                    <a:pt x="9852" y="3355"/>
                  </a:cubicBezTo>
                  <a:cubicBezTo>
                    <a:pt x="9905" y="3323"/>
                    <a:pt x="9952" y="3287"/>
                    <a:pt x="10002" y="3254"/>
                  </a:cubicBezTo>
                  <a:cubicBezTo>
                    <a:pt x="10071" y="3209"/>
                    <a:pt x="10142" y="3166"/>
                    <a:pt x="10205" y="3120"/>
                  </a:cubicBezTo>
                  <a:cubicBezTo>
                    <a:pt x="10263" y="3077"/>
                    <a:pt x="10314" y="3034"/>
                    <a:pt x="10367" y="2992"/>
                  </a:cubicBezTo>
                  <a:cubicBezTo>
                    <a:pt x="10427" y="2944"/>
                    <a:pt x="10487" y="2896"/>
                    <a:pt x="10542" y="2847"/>
                  </a:cubicBezTo>
                  <a:cubicBezTo>
                    <a:pt x="10552" y="2838"/>
                    <a:pt x="10566" y="2828"/>
                    <a:pt x="10576" y="2819"/>
                  </a:cubicBezTo>
                  <a:cubicBezTo>
                    <a:pt x="10649" y="2750"/>
                    <a:pt x="10718" y="2681"/>
                    <a:pt x="10782" y="2610"/>
                  </a:cubicBezTo>
                  <a:cubicBezTo>
                    <a:pt x="10795" y="2596"/>
                    <a:pt x="10807" y="2581"/>
                    <a:pt x="10820" y="2567"/>
                  </a:cubicBezTo>
                  <a:cubicBezTo>
                    <a:pt x="10858" y="2525"/>
                    <a:pt x="10898" y="2480"/>
                    <a:pt x="10932" y="2436"/>
                  </a:cubicBezTo>
                  <a:cubicBezTo>
                    <a:pt x="10959" y="2402"/>
                    <a:pt x="10983" y="2366"/>
                    <a:pt x="11009" y="2331"/>
                  </a:cubicBezTo>
                  <a:cubicBezTo>
                    <a:pt x="11017" y="2317"/>
                    <a:pt x="11027" y="2306"/>
                    <a:pt x="11036" y="2293"/>
                  </a:cubicBezTo>
                  <a:cubicBezTo>
                    <a:pt x="11082" y="2228"/>
                    <a:pt x="11123" y="2161"/>
                    <a:pt x="11162" y="2094"/>
                  </a:cubicBezTo>
                  <a:cubicBezTo>
                    <a:pt x="11170" y="2081"/>
                    <a:pt x="11175" y="2065"/>
                    <a:pt x="11182" y="2051"/>
                  </a:cubicBezTo>
                  <a:cubicBezTo>
                    <a:pt x="11214" y="1992"/>
                    <a:pt x="11239" y="1932"/>
                    <a:pt x="11265" y="1873"/>
                  </a:cubicBezTo>
                  <a:cubicBezTo>
                    <a:pt x="11281" y="1838"/>
                    <a:pt x="11302" y="1804"/>
                    <a:pt x="11315" y="1769"/>
                  </a:cubicBezTo>
                  <a:cubicBezTo>
                    <a:pt x="11319" y="1757"/>
                    <a:pt x="11321" y="1746"/>
                    <a:pt x="11325" y="1733"/>
                  </a:cubicBezTo>
                  <a:cubicBezTo>
                    <a:pt x="11344" y="1676"/>
                    <a:pt x="11359" y="1620"/>
                    <a:pt x="11374" y="1563"/>
                  </a:cubicBezTo>
                  <a:cubicBezTo>
                    <a:pt x="11384" y="1524"/>
                    <a:pt x="11399" y="1485"/>
                    <a:pt x="11407" y="1447"/>
                  </a:cubicBezTo>
                  <a:cubicBezTo>
                    <a:pt x="11408" y="1436"/>
                    <a:pt x="11408" y="1426"/>
                    <a:pt x="11409" y="1415"/>
                  </a:cubicBezTo>
                  <a:cubicBezTo>
                    <a:pt x="11421" y="1357"/>
                    <a:pt x="11425" y="1295"/>
                    <a:pt x="11431" y="1235"/>
                  </a:cubicBezTo>
                  <a:cubicBezTo>
                    <a:pt x="11434" y="1195"/>
                    <a:pt x="11443" y="1157"/>
                    <a:pt x="11444" y="1119"/>
                  </a:cubicBezTo>
                  <a:cubicBezTo>
                    <a:pt x="11444" y="1102"/>
                    <a:pt x="11445" y="1084"/>
                    <a:pt x="11445" y="1067"/>
                  </a:cubicBezTo>
                  <a:lnTo>
                    <a:pt x="11448" y="53"/>
                  </a:lnTo>
                  <a:lnTo>
                    <a:pt x="11448" y="53"/>
                  </a:lnTo>
                  <a:cubicBezTo>
                    <a:pt x="11446" y="102"/>
                    <a:pt x="11439" y="150"/>
                    <a:pt x="11436" y="199"/>
                  </a:cubicBezTo>
                  <a:cubicBezTo>
                    <a:pt x="11430" y="260"/>
                    <a:pt x="11426" y="322"/>
                    <a:pt x="11414" y="382"/>
                  </a:cubicBezTo>
                  <a:lnTo>
                    <a:pt x="11416" y="382"/>
                  </a:lnTo>
                  <a:cubicBezTo>
                    <a:pt x="11407" y="430"/>
                    <a:pt x="11391" y="478"/>
                    <a:pt x="11380" y="525"/>
                  </a:cubicBezTo>
                  <a:cubicBezTo>
                    <a:pt x="11365" y="583"/>
                    <a:pt x="11350" y="641"/>
                    <a:pt x="11330" y="698"/>
                  </a:cubicBezTo>
                  <a:cubicBezTo>
                    <a:pt x="11313" y="745"/>
                    <a:pt x="11292" y="791"/>
                    <a:pt x="11271" y="837"/>
                  </a:cubicBezTo>
                  <a:cubicBezTo>
                    <a:pt x="11246" y="897"/>
                    <a:pt x="11220" y="957"/>
                    <a:pt x="11188" y="1016"/>
                  </a:cubicBezTo>
                  <a:cubicBezTo>
                    <a:pt x="11145" y="1098"/>
                    <a:pt x="11096" y="1179"/>
                    <a:pt x="11042" y="1258"/>
                  </a:cubicBezTo>
                  <a:cubicBezTo>
                    <a:pt x="11033" y="1271"/>
                    <a:pt x="11023" y="1284"/>
                    <a:pt x="11013" y="1296"/>
                  </a:cubicBezTo>
                  <a:cubicBezTo>
                    <a:pt x="10956" y="1377"/>
                    <a:pt x="10894" y="1454"/>
                    <a:pt x="10825" y="1533"/>
                  </a:cubicBezTo>
                  <a:cubicBezTo>
                    <a:pt x="10812" y="1547"/>
                    <a:pt x="10800" y="1560"/>
                    <a:pt x="10789" y="1575"/>
                  </a:cubicBezTo>
                  <a:cubicBezTo>
                    <a:pt x="10715" y="1656"/>
                    <a:pt x="10633" y="1735"/>
                    <a:pt x="10546" y="1813"/>
                  </a:cubicBezTo>
                  <a:cubicBezTo>
                    <a:pt x="10492" y="1861"/>
                    <a:pt x="10432" y="1909"/>
                    <a:pt x="10373" y="1955"/>
                  </a:cubicBezTo>
                  <a:cubicBezTo>
                    <a:pt x="10319" y="1999"/>
                    <a:pt x="10267" y="2042"/>
                    <a:pt x="10211" y="2085"/>
                  </a:cubicBezTo>
                  <a:cubicBezTo>
                    <a:pt x="10147" y="2131"/>
                    <a:pt x="10076" y="2175"/>
                    <a:pt x="10008" y="2219"/>
                  </a:cubicBezTo>
                  <a:cubicBezTo>
                    <a:pt x="9936" y="2266"/>
                    <a:pt x="9865" y="2316"/>
                    <a:pt x="9787" y="2361"/>
                  </a:cubicBezTo>
                  <a:cubicBezTo>
                    <a:pt x="9616" y="2461"/>
                    <a:pt x="9434" y="2550"/>
                    <a:pt x="9247" y="2633"/>
                  </a:cubicBezTo>
                  <a:cubicBezTo>
                    <a:pt x="9194" y="2658"/>
                    <a:pt x="9140" y="2679"/>
                    <a:pt x="9085" y="2704"/>
                  </a:cubicBezTo>
                  <a:cubicBezTo>
                    <a:pt x="8939" y="2765"/>
                    <a:pt x="8788" y="2821"/>
                    <a:pt x="8634" y="2874"/>
                  </a:cubicBezTo>
                  <a:cubicBezTo>
                    <a:pt x="8579" y="2892"/>
                    <a:pt x="8526" y="2914"/>
                    <a:pt x="8471" y="2930"/>
                  </a:cubicBezTo>
                  <a:cubicBezTo>
                    <a:pt x="8373" y="2961"/>
                    <a:pt x="8274" y="2988"/>
                    <a:pt x="8175" y="3015"/>
                  </a:cubicBezTo>
                  <a:cubicBezTo>
                    <a:pt x="8101" y="3035"/>
                    <a:pt x="8025" y="3057"/>
                    <a:pt x="7950" y="3075"/>
                  </a:cubicBezTo>
                  <a:cubicBezTo>
                    <a:pt x="7846" y="3100"/>
                    <a:pt x="7740" y="3121"/>
                    <a:pt x="7634" y="3143"/>
                  </a:cubicBezTo>
                  <a:cubicBezTo>
                    <a:pt x="7562" y="3158"/>
                    <a:pt x="7492" y="3173"/>
                    <a:pt x="7419" y="3187"/>
                  </a:cubicBezTo>
                  <a:cubicBezTo>
                    <a:pt x="7204" y="3224"/>
                    <a:pt x="6988" y="3254"/>
                    <a:pt x="6768" y="3277"/>
                  </a:cubicBezTo>
                  <a:cubicBezTo>
                    <a:pt x="6701" y="3285"/>
                    <a:pt x="6634" y="3288"/>
                    <a:pt x="6566" y="3295"/>
                  </a:cubicBezTo>
                  <a:cubicBezTo>
                    <a:pt x="6436" y="3305"/>
                    <a:pt x="6307" y="3314"/>
                    <a:pt x="6177" y="3320"/>
                  </a:cubicBezTo>
                  <a:cubicBezTo>
                    <a:pt x="6095" y="3323"/>
                    <a:pt x="6013" y="3326"/>
                    <a:pt x="5931" y="3327"/>
                  </a:cubicBezTo>
                  <a:cubicBezTo>
                    <a:pt x="5857" y="3328"/>
                    <a:pt x="5783" y="3329"/>
                    <a:pt x="5709" y="3329"/>
                  </a:cubicBezTo>
                  <a:cubicBezTo>
                    <a:pt x="5678" y="3329"/>
                    <a:pt x="5647" y="3328"/>
                    <a:pt x="5616" y="3328"/>
                  </a:cubicBezTo>
                  <a:cubicBezTo>
                    <a:pt x="5528" y="3327"/>
                    <a:pt x="5441" y="3324"/>
                    <a:pt x="5354" y="3322"/>
                  </a:cubicBezTo>
                  <a:cubicBezTo>
                    <a:pt x="5257" y="3318"/>
                    <a:pt x="5161" y="3313"/>
                    <a:pt x="5065" y="3305"/>
                  </a:cubicBezTo>
                  <a:cubicBezTo>
                    <a:pt x="4977" y="3299"/>
                    <a:pt x="4887" y="3292"/>
                    <a:pt x="4799" y="3283"/>
                  </a:cubicBezTo>
                  <a:cubicBezTo>
                    <a:pt x="4703" y="3274"/>
                    <a:pt x="4607" y="3263"/>
                    <a:pt x="4512" y="3251"/>
                  </a:cubicBezTo>
                  <a:cubicBezTo>
                    <a:pt x="4428" y="3240"/>
                    <a:pt x="4343" y="3228"/>
                    <a:pt x="4259" y="3214"/>
                  </a:cubicBezTo>
                  <a:cubicBezTo>
                    <a:pt x="4157" y="3199"/>
                    <a:pt x="4054" y="3181"/>
                    <a:pt x="3955" y="3162"/>
                  </a:cubicBezTo>
                  <a:cubicBezTo>
                    <a:pt x="3875" y="3146"/>
                    <a:pt x="3795" y="3131"/>
                    <a:pt x="3717" y="3114"/>
                  </a:cubicBezTo>
                  <a:cubicBezTo>
                    <a:pt x="3596" y="3088"/>
                    <a:pt x="3480" y="3058"/>
                    <a:pt x="3362" y="3027"/>
                  </a:cubicBezTo>
                  <a:cubicBezTo>
                    <a:pt x="3297" y="3010"/>
                    <a:pt x="3230" y="2993"/>
                    <a:pt x="3165" y="2974"/>
                  </a:cubicBezTo>
                  <a:cubicBezTo>
                    <a:pt x="2955" y="2912"/>
                    <a:pt x="2749" y="2845"/>
                    <a:pt x="2551" y="2766"/>
                  </a:cubicBezTo>
                  <a:cubicBezTo>
                    <a:pt x="2453" y="2729"/>
                    <a:pt x="2357" y="2686"/>
                    <a:pt x="2263" y="2644"/>
                  </a:cubicBezTo>
                  <a:cubicBezTo>
                    <a:pt x="2213" y="2622"/>
                    <a:pt x="2161" y="2601"/>
                    <a:pt x="2114" y="2578"/>
                  </a:cubicBezTo>
                  <a:cubicBezTo>
                    <a:pt x="1969" y="2511"/>
                    <a:pt x="1830" y="2438"/>
                    <a:pt x="1694" y="2360"/>
                  </a:cubicBezTo>
                  <a:cubicBezTo>
                    <a:pt x="566" y="1708"/>
                    <a:pt x="1" y="854"/>
                    <a:pt x="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7215057" y="2775364"/>
              <a:ext cx="821050" cy="432949"/>
            </a:xfrm>
            <a:custGeom>
              <a:avLst/>
              <a:gdLst/>
              <a:ahLst/>
              <a:cxnLst/>
              <a:rect l="l" t="t" r="r" b="b"/>
              <a:pathLst>
                <a:path w="12577" h="6632" extrusionOk="0">
                  <a:moveTo>
                    <a:pt x="6271" y="1"/>
                  </a:moveTo>
                  <a:cubicBezTo>
                    <a:pt x="4806" y="1"/>
                    <a:pt x="3342" y="325"/>
                    <a:pt x="2228" y="972"/>
                  </a:cubicBezTo>
                  <a:cubicBezTo>
                    <a:pt x="1" y="2267"/>
                    <a:pt x="12" y="4365"/>
                    <a:pt x="2255" y="5659"/>
                  </a:cubicBezTo>
                  <a:cubicBezTo>
                    <a:pt x="3377" y="6307"/>
                    <a:pt x="4844" y="6631"/>
                    <a:pt x="6309" y="6631"/>
                  </a:cubicBezTo>
                  <a:cubicBezTo>
                    <a:pt x="7773" y="6631"/>
                    <a:pt x="9235" y="6308"/>
                    <a:pt x="10348" y="5660"/>
                  </a:cubicBezTo>
                  <a:cubicBezTo>
                    <a:pt x="12577" y="4365"/>
                    <a:pt x="12564" y="2266"/>
                    <a:pt x="10323" y="971"/>
                  </a:cubicBezTo>
                  <a:cubicBezTo>
                    <a:pt x="9201" y="324"/>
                    <a:pt x="7735" y="1"/>
                    <a:pt x="6271" y="1"/>
                  </a:cubicBezTo>
                  <a:close/>
                </a:path>
              </a:pathLst>
            </a:custGeom>
            <a:solidFill>
              <a:srgbClr val="F2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7215057" y="2775364"/>
              <a:ext cx="821050" cy="432949"/>
            </a:xfrm>
            <a:custGeom>
              <a:avLst/>
              <a:gdLst/>
              <a:ahLst/>
              <a:cxnLst/>
              <a:rect l="l" t="t" r="r" b="b"/>
              <a:pathLst>
                <a:path w="12577" h="6632" extrusionOk="0">
                  <a:moveTo>
                    <a:pt x="6271" y="1"/>
                  </a:moveTo>
                  <a:cubicBezTo>
                    <a:pt x="4806" y="1"/>
                    <a:pt x="3342" y="325"/>
                    <a:pt x="2228" y="972"/>
                  </a:cubicBezTo>
                  <a:cubicBezTo>
                    <a:pt x="1" y="2267"/>
                    <a:pt x="12" y="4365"/>
                    <a:pt x="2255" y="5659"/>
                  </a:cubicBezTo>
                  <a:cubicBezTo>
                    <a:pt x="3377" y="6307"/>
                    <a:pt x="4844" y="6631"/>
                    <a:pt x="6309" y="6631"/>
                  </a:cubicBezTo>
                  <a:cubicBezTo>
                    <a:pt x="7773" y="6631"/>
                    <a:pt x="9235" y="6308"/>
                    <a:pt x="10348" y="5660"/>
                  </a:cubicBezTo>
                  <a:cubicBezTo>
                    <a:pt x="12577" y="4365"/>
                    <a:pt x="12564" y="2266"/>
                    <a:pt x="10323" y="971"/>
                  </a:cubicBezTo>
                  <a:cubicBezTo>
                    <a:pt x="9201" y="324"/>
                    <a:pt x="7735" y="1"/>
                    <a:pt x="6271" y="1"/>
                  </a:cubicBezTo>
                  <a:close/>
                </a:path>
              </a:pathLst>
            </a:custGeom>
            <a:solidFill>
              <a:srgbClr val="FFD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7215057" y="2793643"/>
              <a:ext cx="821050" cy="414670"/>
            </a:xfrm>
            <a:custGeom>
              <a:avLst/>
              <a:gdLst/>
              <a:ahLst/>
              <a:cxnLst/>
              <a:rect l="l" t="t" r="r" b="b"/>
              <a:pathLst>
                <a:path w="12577" h="6352" extrusionOk="0">
                  <a:moveTo>
                    <a:pt x="6270" y="0"/>
                  </a:moveTo>
                  <a:cubicBezTo>
                    <a:pt x="4805" y="0"/>
                    <a:pt x="3342" y="324"/>
                    <a:pt x="2228" y="971"/>
                  </a:cubicBezTo>
                  <a:cubicBezTo>
                    <a:pt x="1" y="2266"/>
                    <a:pt x="12" y="4085"/>
                    <a:pt x="2255" y="5379"/>
                  </a:cubicBezTo>
                  <a:cubicBezTo>
                    <a:pt x="3377" y="6027"/>
                    <a:pt x="4844" y="6351"/>
                    <a:pt x="6309" y="6351"/>
                  </a:cubicBezTo>
                  <a:cubicBezTo>
                    <a:pt x="7773" y="6351"/>
                    <a:pt x="9235" y="6028"/>
                    <a:pt x="10348" y="5380"/>
                  </a:cubicBezTo>
                  <a:cubicBezTo>
                    <a:pt x="12577" y="4085"/>
                    <a:pt x="12564" y="2265"/>
                    <a:pt x="10323" y="970"/>
                  </a:cubicBezTo>
                  <a:cubicBezTo>
                    <a:pt x="9201" y="323"/>
                    <a:pt x="7734" y="0"/>
                    <a:pt x="62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7248154" y="2775364"/>
              <a:ext cx="754920" cy="217128"/>
            </a:xfrm>
            <a:custGeom>
              <a:avLst/>
              <a:gdLst/>
              <a:ahLst/>
              <a:cxnLst/>
              <a:rect l="l" t="t" r="r" b="b"/>
              <a:pathLst>
                <a:path w="11564" h="3326" extrusionOk="0">
                  <a:moveTo>
                    <a:pt x="5764" y="1"/>
                  </a:moveTo>
                  <a:cubicBezTo>
                    <a:pt x="4299" y="1"/>
                    <a:pt x="2835" y="325"/>
                    <a:pt x="1721" y="972"/>
                  </a:cubicBezTo>
                  <a:cubicBezTo>
                    <a:pt x="545" y="1656"/>
                    <a:pt x="0" y="2485"/>
                    <a:pt x="71" y="3306"/>
                  </a:cubicBezTo>
                  <a:cubicBezTo>
                    <a:pt x="133" y="2578"/>
                    <a:pt x="678" y="1856"/>
                    <a:pt x="1721" y="1251"/>
                  </a:cubicBezTo>
                  <a:cubicBezTo>
                    <a:pt x="2835" y="604"/>
                    <a:pt x="4298" y="280"/>
                    <a:pt x="5763" y="280"/>
                  </a:cubicBezTo>
                  <a:cubicBezTo>
                    <a:pt x="7227" y="280"/>
                    <a:pt x="8694" y="603"/>
                    <a:pt x="9816" y="1250"/>
                  </a:cubicBezTo>
                  <a:cubicBezTo>
                    <a:pt x="10874" y="1861"/>
                    <a:pt x="11429" y="2591"/>
                    <a:pt x="11493" y="3325"/>
                  </a:cubicBezTo>
                  <a:cubicBezTo>
                    <a:pt x="11563" y="2497"/>
                    <a:pt x="11008" y="1659"/>
                    <a:pt x="9816" y="971"/>
                  </a:cubicBezTo>
                  <a:cubicBezTo>
                    <a:pt x="8694" y="324"/>
                    <a:pt x="7228" y="1"/>
                    <a:pt x="57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7300837" y="2820670"/>
              <a:ext cx="649163" cy="342338"/>
            </a:xfrm>
            <a:custGeom>
              <a:avLst/>
              <a:gdLst/>
              <a:ahLst/>
              <a:cxnLst/>
              <a:rect l="l" t="t" r="r" b="b"/>
              <a:pathLst>
                <a:path w="9944" h="5244" extrusionOk="0">
                  <a:moveTo>
                    <a:pt x="4957" y="1"/>
                  </a:moveTo>
                  <a:cubicBezTo>
                    <a:pt x="3800" y="1"/>
                    <a:pt x="2643" y="257"/>
                    <a:pt x="1762" y="768"/>
                  </a:cubicBezTo>
                  <a:cubicBezTo>
                    <a:pt x="1" y="1793"/>
                    <a:pt x="10" y="3450"/>
                    <a:pt x="1783" y="4475"/>
                  </a:cubicBezTo>
                  <a:cubicBezTo>
                    <a:pt x="2669" y="4987"/>
                    <a:pt x="3829" y="5243"/>
                    <a:pt x="4987" y="5243"/>
                  </a:cubicBezTo>
                  <a:cubicBezTo>
                    <a:pt x="6144" y="5243"/>
                    <a:pt x="7301" y="4987"/>
                    <a:pt x="8181" y="4475"/>
                  </a:cubicBezTo>
                  <a:cubicBezTo>
                    <a:pt x="9944" y="3451"/>
                    <a:pt x="9935" y="1792"/>
                    <a:pt x="8160" y="768"/>
                  </a:cubicBezTo>
                  <a:cubicBezTo>
                    <a:pt x="7274" y="257"/>
                    <a:pt x="6115" y="1"/>
                    <a:pt x="49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7313632" y="2832616"/>
              <a:ext cx="623573" cy="339466"/>
            </a:xfrm>
            <a:custGeom>
              <a:avLst/>
              <a:gdLst/>
              <a:ahLst/>
              <a:cxnLst/>
              <a:rect l="l" t="t" r="r" b="b"/>
              <a:pathLst>
                <a:path w="9552" h="5200" extrusionOk="0">
                  <a:moveTo>
                    <a:pt x="4763" y="1"/>
                  </a:moveTo>
                  <a:cubicBezTo>
                    <a:pt x="3651" y="1"/>
                    <a:pt x="2539" y="254"/>
                    <a:pt x="1693" y="762"/>
                  </a:cubicBezTo>
                  <a:cubicBezTo>
                    <a:pt x="0" y="1778"/>
                    <a:pt x="11" y="3423"/>
                    <a:pt x="1713" y="4437"/>
                  </a:cubicBezTo>
                  <a:cubicBezTo>
                    <a:pt x="2565" y="4946"/>
                    <a:pt x="3679" y="5199"/>
                    <a:pt x="4792" y="5199"/>
                  </a:cubicBezTo>
                  <a:cubicBezTo>
                    <a:pt x="5904" y="5199"/>
                    <a:pt x="7014" y="4946"/>
                    <a:pt x="7859" y="4439"/>
                  </a:cubicBezTo>
                  <a:cubicBezTo>
                    <a:pt x="9552" y="3423"/>
                    <a:pt x="9542" y="1776"/>
                    <a:pt x="7839" y="762"/>
                  </a:cubicBezTo>
                  <a:cubicBezTo>
                    <a:pt x="6988" y="254"/>
                    <a:pt x="5875" y="1"/>
                    <a:pt x="47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7437080" y="2884059"/>
              <a:ext cx="376742" cy="213472"/>
            </a:xfrm>
            <a:custGeom>
              <a:avLst/>
              <a:gdLst/>
              <a:ahLst/>
              <a:cxnLst/>
              <a:rect l="l" t="t" r="r" b="b"/>
              <a:pathLst>
                <a:path w="5771" h="3270" extrusionOk="0">
                  <a:moveTo>
                    <a:pt x="5363" y="1"/>
                  </a:moveTo>
                  <a:lnTo>
                    <a:pt x="4718" y="374"/>
                  </a:lnTo>
                  <a:cubicBezTo>
                    <a:pt x="4391" y="241"/>
                    <a:pt x="4039" y="174"/>
                    <a:pt x="3702" y="174"/>
                  </a:cubicBezTo>
                  <a:cubicBezTo>
                    <a:pt x="3334" y="174"/>
                    <a:pt x="2984" y="255"/>
                    <a:pt x="2705" y="417"/>
                  </a:cubicBezTo>
                  <a:cubicBezTo>
                    <a:pt x="2152" y="739"/>
                    <a:pt x="2265" y="1150"/>
                    <a:pt x="2669" y="1678"/>
                  </a:cubicBezTo>
                  <a:cubicBezTo>
                    <a:pt x="2956" y="2066"/>
                    <a:pt x="2991" y="2338"/>
                    <a:pt x="2631" y="2548"/>
                  </a:cubicBezTo>
                  <a:cubicBezTo>
                    <a:pt x="2472" y="2640"/>
                    <a:pt x="2273" y="2686"/>
                    <a:pt x="2060" y="2686"/>
                  </a:cubicBezTo>
                  <a:cubicBezTo>
                    <a:pt x="1788" y="2686"/>
                    <a:pt x="1494" y="2611"/>
                    <a:pt x="1234" y="2461"/>
                  </a:cubicBezTo>
                  <a:cubicBezTo>
                    <a:pt x="877" y="2254"/>
                    <a:pt x="662" y="1991"/>
                    <a:pt x="589" y="1766"/>
                  </a:cubicBezTo>
                  <a:lnTo>
                    <a:pt x="0" y="1927"/>
                  </a:lnTo>
                  <a:cubicBezTo>
                    <a:pt x="64" y="2154"/>
                    <a:pt x="337" y="2444"/>
                    <a:pt x="705" y="2663"/>
                  </a:cubicBezTo>
                  <a:lnTo>
                    <a:pt x="60" y="3037"/>
                  </a:lnTo>
                  <a:lnTo>
                    <a:pt x="462" y="3270"/>
                  </a:lnTo>
                  <a:lnTo>
                    <a:pt x="1126" y="2883"/>
                  </a:lnTo>
                  <a:cubicBezTo>
                    <a:pt x="1481" y="3030"/>
                    <a:pt x="1847" y="3096"/>
                    <a:pt x="2189" y="3096"/>
                  </a:cubicBezTo>
                  <a:cubicBezTo>
                    <a:pt x="2596" y="3096"/>
                    <a:pt x="2968" y="3002"/>
                    <a:pt x="3245" y="2841"/>
                  </a:cubicBezTo>
                  <a:cubicBezTo>
                    <a:pt x="3813" y="2511"/>
                    <a:pt x="3801" y="2126"/>
                    <a:pt x="3407" y="1586"/>
                  </a:cubicBezTo>
                  <a:cubicBezTo>
                    <a:pt x="3086" y="1121"/>
                    <a:pt x="3012" y="889"/>
                    <a:pt x="3343" y="695"/>
                  </a:cubicBezTo>
                  <a:cubicBezTo>
                    <a:pt x="3472" y="621"/>
                    <a:pt x="3654" y="567"/>
                    <a:pt x="3865" y="567"/>
                  </a:cubicBezTo>
                  <a:cubicBezTo>
                    <a:pt x="4081" y="567"/>
                    <a:pt x="4328" y="623"/>
                    <a:pt x="4580" y="770"/>
                  </a:cubicBezTo>
                  <a:cubicBezTo>
                    <a:pt x="4987" y="1004"/>
                    <a:pt x="5119" y="1242"/>
                    <a:pt x="5173" y="1374"/>
                  </a:cubicBezTo>
                  <a:lnTo>
                    <a:pt x="5746" y="1214"/>
                  </a:lnTo>
                  <a:cubicBezTo>
                    <a:pt x="5683" y="1043"/>
                    <a:pt x="5522" y="827"/>
                    <a:pt x="5145" y="598"/>
                  </a:cubicBezTo>
                  <a:lnTo>
                    <a:pt x="5770" y="235"/>
                  </a:lnTo>
                  <a:lnTo>
                    <a:pt x="53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6320695" y="3722604"/>
              <a:ext cx="747673" cy="321383"/>
            </a:xfrm>
            <a:custGeom>
              <a:avLst/>
              <a:gdLst/>
              <a:ahLst/>
              <a:cxnLst/>
              <a:rect l="l" t="t" r="r" b="b"/>
              <a:pathLst>
                <a:path w="11453" h="4923" extrusionOk="0">
                  <a:moveTo>
                    <a:pt x="11453" y="33"/>
                  </a:moveTo>
                  <a:lnTo>
                    <a:pt x="11453" y="35"/>
                  </a:lnTo>
                  <a:lnTo>
                    <a:pt x="11453" y="35"/>
                  </a:lnTo>
                  <a:cubicBezTo>
                    <a:pt x="11453" y="34"/>
                    <a:pt x="11453" y="33"/>
                    <a:pt x="11453" y="33"/>
                  </a:cubicBezTo>
                  <a:close/>
                  <a:moveTo>
                    <a:pt x="6" y="1"/>
                  </a:moveTo>
                  <a:lnTo>
                    <a:pt x="1" y="1593"/>
                  </a:lnTo>
                  <a:cubicBezTo>
                    <a:pt x="0" y="2447"/>
                    <a:pt x="563" y="3301"/>
                    <a:pt x="1691" y="3952"/>
                  </a:cubicBezTo>
                  <a:cubicBezTo>
                    <a:pt x="1827" y="4032"/>
                    <a:pt x="1968" y="4103"/>
                    <a:pt x="2112" y="4174"/>
                  </a:cubicBezTo>
                  <a:cubicBezTo>
                    <a:pt x="2158" y="4194"/>
                    <a:pt x="2206" y="4212"/>
                    <a:pt x="2252" y="4234"/>
                  </a:cubicBezTo>
                  <a:cubicBezTo>
                    <a:pt x="2340" y="4274"/>
                    <a:pt x="2427" y="4313"/>
                    <a:pt x="2518" y="4349"/>
                  </a:cubicBezTo>
                  <a:cubicBezTo>
                    <a:pt x="2528" y="4353"/>
                    <a:pt x="2540" y="4357"/>
                    <a:pt x="2550" y="4361"/>
                  </a:cubicBezTo>
                  <a:cubicBezTo>
                    <a:pt x="2748" y="4437"/>
                    <a:pt x="2954" y="4505"/>
                    <a:pt x="3164" y="4568"/>
                  </a:cubicBezTo>
                  <a:cubicBezTo>
                    <a:pt x="3181" y="4573"/>
                    <a:pt x="3196" y="4579"/>
                    <a:pt x="3214" y="4584"/>
                  </a:cubicBezTo>
                  <a:cubicBezTo>
                    <a:pt x="3261" y="4599"/>
                    <a:pt x="3311" y="4606"/>
                    <a:pt x="3361" y="4620"/>
                  </a:cubicBezTo>
                  <a:cubicBezTo>
                    <a:pt x="3477" y="4651"/>
                    <a:pt x="3595" y="4680"/>
                    <a:pt x="3715" y="4707"/>
                  </a:cubicBezTo>
                  <a:cubicBezTo>
                    <a:pt x="3747" y="4714"/>
                    <a:pt x="3778" y="4724"/>
                    <a:pt x="3810" y="4730"/>
                  </a:cubicBezTo>
                  <a:cubicBezTo>
                    <a:pt x="3857" y="4741"/>
                    <a:pt x="3905" y="4746"/>
                    <a:pt x="3952" y="4755"/>
                  </a:cubicBezTo>
                  <a:cubicBezTo>
                    <a:pt x="4053" y="4775"/>
                    <a:pt x="4155" y="4793"/>
                    <a:pt x="4258" y="4808"/>
                  </a:cubicBezTo>
                  <a:cubicBezTo>
                    <a:pt x="4297" y="4815"/>
                    <a:pt x="4337" y="4824"/>
                    <a:pt x="4378" y="4829"/>
                  </a:cubicBezTo>
                  <a:cubicBezTo>
                    <a:pt x="4423" y="4835"/>
                    <a:pt x="4466" y="4839"/>
                    <a:pt x="4511" y="4844"/>
                  </a:cubicBezTo>
                  <a:cubicBezTo>
                    <a:pt x="4606" y="4856"/>
                    <a:pt x="4700" y="4867"/>
                    <a:pt x="4796" y="4876"/>
                  </a:cubicBezTo>
                  <a:cubicBezTo>
                    <a:pt x="4842" y="4880"/>
                    <a:pt x="4888" y="4888"/>
                    <a:pt x="4935" y="4893"/>
                  </a:cubicBezTo>
                  <a:cubicBezTo>
                    <a:pt x="4978" y="4895"/>
                    <a:pt x="5020" y="4897"/>
                    <a:pt x="5064" y="4899"/>
                  </a:cubicBezTo>
                  <a:cubicBezTo>
                    <a:pt x="5160" y="4904"/>
                    <a:pt x="5254" y="4909"/>
                    <a:pt x="5352" y="4915"/>
                  </a:cubicBezTo>
                  <a:cubicBezTo>
                    <a:pt x="5400" y="4916"/>
                    <a:pt x="5449" y="4921"/>
                    <a:pt x="5499" y="4922"/>
                  </a:cubicBezTo>
                  <a:cubicBezTo>
                    <a:pt x="5506" y="4922"/>
                    <a:pt x="5514" y="4923"/>
                    <a:pt x="5522" y="4923"/>
                  </a:cubicBezTo>
                  <a:cubicBezTo>
                    <a:pt x="5552" y="4923"/>
                    <a:pt x="5583" y="4921"/>
                    <a:pt x="5614" y="4921"/>
                  </a:cubicBezTo>
                  <a:cubicBezTo>
                    <a:pt x="5657" y="4921"/>
                    <a:pt x="5701" y="4922"/>
                    <a:pt x="5744" y="4922"/>
                  </a:cubicBezTo>
                  <a:cubicBezTo>
                    <a:pt x="5806" y="4922"/>
                    <a:pt x="5867" y="4921"/>
                    <a:pt x="5929" y="4920"/>
                  </a:cubicBezTo>
                  <a:cubicBezTo>
                    <a:pt x="5940" y="4919"/>
                    <a:pt x="5951" y="4919"/>
                    <a:pt x="5962" y="4919"/>
                  </a:cubicBezTo>
                  <a:cubicBezTo>
                    <a:pt x="5992" y="4919"/>
                    <a:pt x="6022" y="4920"/>
                    <a:pt x="6052" y="4920"/>
                  </a:cubicBezTo>
                  <a:cubicBezTo>
                    <a:pt x="6063" y="4920"/>
                    <a:pt x="6074" y="4920"/>
                    <a:pt x="6085" y="4920"/>
                  </a:cubicBezTo>
                  <a:cubicBezTo>
                    <a:pt x="6115" y="4918"/>
                    <a:pt x="6145" y="4915"/>
                    <a:pt x="6176" y="4913"/>
                  </a:cubicBezTo>
                  <a:cubicBezTo>
                    <a:pt x="6306" y="4908"/>
                    <a:pt x="6435" y="4898"/>
                    <a:pt x="6563" y="4888"/>
                  </a:cubicBezTo>
                  <a:cubicBezTo>
                    <a:pt x="6616" y="4884"/>
                    <a:pt x="6668" y="4883"/>
                    <a:pt x="6719" y="4877"/>
                  </a:cubicBezTo>
                  <a:cubicBezTo>
                    <a:pt x="6735" y="4875"/>
                    <a:pt x="6750" y="4872"/>
                    <a:pt x="6767" y="4870"/>
                  </a:cubicBezTo>
                  <a:cubicBezTo>
                    <a:pt x="6984" y="4848"/>
                    <a:pt x="7203" y="4819"/>
                    <a:pt x="7416" y="4779"/>
                  </a:cubicBezTo>
                  <a:cubicBezTo>
                    <a:pt x="7427" y="4778"/>
                    <a:pt x="7438" y="4778"/>
                    <a:pt x="7448" y="4776"/>
                  </a:cubicBezTo>
                  <a:cubicBezTo>
                    <a:pt x="7511" y="4765"/>
                    <a:pt x="7571" y="4749"/>
                    <a:pt x="7631" y="4735"/>
                  </a:cubicBezTo>
                  <a:cubicBezTo>
                    <a:pt x="7739" y="4715"/>
                    <a:pt x="7845" y="4694"/>
                    <a:pt x="7949" y="4669"/>
                  </a:cubicBezTo>
                  <a:cubicBezTo>
                    <a:pt x="8024" y="4650"/>
                    <a:pt x="8097" y="4629"/>
                    <a:pt x="8171" y="4609"/>
                  </a:cubicBezTo>
                  <a:cubicBezTo>
                    <a:pt x="8271" y="4582"/>
                    <a:pt x="8371" y="4555"/>
                    <a:pt x="8468" y="4524"/>
                  </a:cubicBezTo>
                  <a:cubicBezTo>
                    <a:pt x="8489" y="4518"/>
                    <a:pt x="8510" y="4513"/>
                    <a:pt x="8531" y="4506"/>
                  </a:cubicBezTo>
                  <a:cubicBezTo>
                    <a:pt x="8565" y="4495"/>
                    <a:pt x="8597" y="4481"/>
                    <a:pt x="8632" y="4468"/>
                  </a:cubicBezTo>
                  <a:cubicBezTo>
                    <a:pt x="8785" y="4416"/>
                    <a:pt x="8935" y="4359"/>
                    <a:pt x="9082" y="4298"/>
                  </a:cubicBezTo>
                  <a:cubicBezTo>
                    <a:pt x="9137" y="4274"/>
                    <a:pt x="9192" y="4252"/>
                    <a:pt x="9246" y="4228"/>
                  </a:cubicBezTo>
                  <a:cubicBezTo>
                    <a:pt x="9433" y="4143"/>
                    <a:pt x="9614" y="4055"/>
                    <a:pt x="9785" y="3955"/>
                  </a:cubicBezTo>
                  <a:cubicBezTo>
                    <a:pt x="9809" y="3941"/>
                    <a:pt x="9833" y="3928"/>
                    <a:pt x="9855" y="3913"/>
                  </a:cubicBezTo>
                  <a:cubicBezTo>
                    <a:pt x="9909" y="3881"/>
                    <a:pt x="9955" y="3846"/>
                    <a:pt x="10005" y="3813"/>
                  </a:cubicBezTo>
                  <a:cubicBezTo>
                    <a:pt x="10075" y="3768"/>
                    <a:pt x="10144" y="3725"/>
                    <a:pt x="10209" y="3679"/>
                  </a:cubicBezTo>
                  <a:cubicBezTo>
                    <a:pt x="10266" y="3635"/>
                    <a:pt x="10318" y="3593"/>
                    <a:pt x="10371" y="3549"/>
                  </a:cubicBezTo>
                  <a:cubicBezTo>
                    <a:pt x="10429" y="3502"/>
                    <a:pt x="10489" y="3455"/>
                    <a:pt x="10545" y="3406"/>
                  </a:cubicBezTo>
                  <a:cubicBezTo>
                    <a:pt x="10556" y="3396"/>
                    <a:pt x="10569" y="3387"/>
                    <a:pt x="10580" y="3377"/>
                  </a:cubicBezTo>
                  <a:cubicBezTo>
                    <a:pt x="10653" y="3309"/>
                    <a:pt x="10721" y="3240"/>
                    <a:pt x="10785" y="3169"/>
                  </a:cubicBezTo>
                  <a:cubicBezTo>
                    <a:pt x="10799" y="3155"/>
                    <a:pt x="10811" y="3140"/>
                    <a:pt x="10823" y="3125"/>
                  </a:cubicBezTo>
                  <a:cubicBezTo>
                    <a:pt x="10862" y="3082"/>
                    <a:pt x="10900" y="3039"/>
                    <a:pt x="10935" y="2994"/>
                  </a:cubicBezTo>
                  <a:cubicBezTo>
                    <a:pt x="10963" y="2961"/>
                    <a:pt x="10987" y="2925"/>
                    <a:pt x="11013" y="2889"/>
                  </a:cubicBezTo>
                  <a:cubicBezTo>
                    <a:pt x="11020" y="2877"/>
                    <a:pt x="11031" y="2865"/>
                    <a:pt x="11038" y="2852"/>
                  </a:cubicBezTo>
                  <a:cubicBezTo>
                    <a:pt x="11084" y="2786"/>
                    <a:pt x="11128" y="2720"/>
                    <a:pt x="11165" y="2654"/>
                  </a:cubicBezTo>
                  <a:cubicBezTo>
                    <a:pt x="11173" y="2639"/>
                    <a:pt x="11178" y="2623"/>
                    <a:pt x="11185" y="2609"/>
                  </a:cubicBezTo>
                  <a:cubicBezTo>
                    <a:pt x="11217" y="2550"/>
                    <a:pt x="11243" y="2491"/>
                    <a:pt x="11269" y="2433"/>
                  </a:cubicBezTo>
                  <a:cubicBezTo>
                    <a:pt x="11284" y="2397"/>
                    <a:pt x="11304" y="2362"/>
                    <a:pt x="11319" y="2328"/>
                  </a:cubicBezTo>
                  <a:cubicBezTo>
                    <a:pt x="11322" y="2316"/>
                    <a:pt x="11324" y="2303"/>
                    <a:pt x="11329" y="2292"/>
                  </a:cubicBezTo>
                  <a:cubicBezTo>
                    <a:pt x="11348" y="2236"/>
                    <a:pt x="11362" y="2178"/>
                    <a:pt x="11377" y="2120"/>
                  </a:cubicBezTo>
                  <a:cubicBezTo>
                    <a:pt x="11388" y="2083"/>
                    <a:pt x="11403" y="2044"/>
                    <a:pt x="11409" y="2007"/>
                  </a:cubicBezTo>
                  <a:cubicBezTo>
                    <a:pt x="11412" y="1995"/>
                    <a:pt x="11412" y="1986"/>
                    <a:pt x="11413" y="1975"/>
                  </a:cubicBezTo>
                  <a:cubicBezTo>
                    <a:pt x="11425" y="1914"/>
                    <a:pt x="11429" y="1853"/>
                    <a:pt x="11435" y="1794"/>
                  </a:cubicBezTo>
                  <a:cubicBezTo>
                    <a:pt x="11437" y="1755"/>
                    <a:pt x="11446" y="1716"/>
                    <a:pt x="11448" y="1678"/>
                  </a:cubicBezTo>
                  <a:cubicBezTo>
                    <a:pt x="11449" y="1661"/>
                    <a:pt x="11449" y="1643"/>
                    <a:pt x="11449" y="1627"/>
                  </a:cubicBezTo>
                  <a:lnTo>
                    <a:pt x="11453" y="35"/>
                  </a:lnTo>
                  <a:lnTo>
                    <a:pt x="11453" y="35"/>
                  </a:lnTo>
                  <a:cubicBezTo>
                    <a:pt x="11453" y="90"/>
                    <a:pt x="11444" y="145"/>
                    <a:pt x="11439" y="199"/>
                  </a:cubicBezTo>
                  <a:cubicBezTo>
                    <a:pt x="11434" y="259"/>
                    <a:pt x="11430" y="320"/>
                    <a:pt x="11418" y="382"/>
                  </a:cubicBezTo>
                  <a:cubicBezTo>
                    <a:pt x="11409" y="429"/>
                    <a:pt x="11394" y="478"/>
                    <a:pt x="11381" y="526"/>
                  </a:cubicBezTo>
                  <a:cubicBezTo>
                    <a:pt x="11367" y="583"/>
                    <a:pt x="11353" y="640"/>
                    <a:pt x="11333" y="698"/>
                  </a:cubicBezTo>
                  <a:cubicBezTo>
                    <a:pt x="11316" y="745"/>
                    <a:pt x="11294" y="790"/>
                    <a:pt x="11274" y="837"/>
                  </a:cubicBezTo>
                  <a:cubicBezTo>
                    <a:pt x="11248" y="897"/>
                    <a:pt x="11221" y="956"/>
                    <a:pt x="11191" y="1016"/>
                  </a:cubicBezTo>
                  <a:cubicBezTo>
                    <a:pt x="11146" y="1097"/>
                    <a:pt x="11098" y="1179"/>
                    <a:pt x="11043" y="1258"/>
                  </a:cubicBezTo>
                  <a:cubicBezTo>
                    <a:pt x="11035" y="1271"/>
                    <a:pt x="11026" y="1284"/>
                    <a:pt x="11015" y="1297"/>
                  </a:cubicBezTo>
                  <a:cubicBezTo>
                    <a:pt x="10959" y="1376"/>
                    <a:pt x="10895" y="1455"/>
                    <a:pt x="10827" y="1533"/>
                  </a:cubicBezTo>
                  <a:cubicBezTo>
                    <a:pt x="10814" y="1546"/>
                    <a:pt x="10803" y="1561"/>
                    <a:pt x="10790" y="1575"/>
                  </a:cubicBezTo>
                  <a:cubicBezTo>
                    <a:pt x="10716" y="1656"/>
                    <a:pt x="10634" y="1734"/>
                    <a:pt x="10548" y="1813"/>
                  </a:cubicBezTo>
                  <a:cubicBezTo>
                    <a:pt x="10495" y="1862"/>
                    <a:pt x="10434" y="1908"/>
                    <a:pt x="10374" y="1955"/>
                  </a:cubicBezTo>
                  <a:cubicBezTo>
                    <a:pt x="10322" y="1999"/>
                    <a:pt x="10269" y="2041"/>
                    <a:pt x="10212" y="2085"/>
                  </a:cubicBezTo>
                  <a:cubicBezTo>
                    <a:pt x="10149" y="2131"/>
                    <a:pt x="10079" y="2174"/>
                    <a:pt x="10010" y="2219"/>
                  </a:cubicBezTo>
                  <a:cubicBezTo>
                    <a:pt x="9937" y="2266"/>
                    <a:pt x="9868" y="2315"/>
                    <a:pt x="9790" y="2361"/>
                  </a:cubicBezTo>
                  <a:cubicBezTo>
                    <a:pt x="9618" y="2461"/>
                    <a:pt x="9435" y="2549"/>
                    <a:pt x="9250" y="2633"/>
                  </a:cubicBezTo>
                  <a:cubicBezTo>
                    <a:pt x="9196" y="2658"/>
                    <a:pt x="9141" y="2681"/>
                    <a:pt x="9087" y="2704"/>
                  </a:cubicBezTo>
                  <a:cubicBezTo>
                    <a:pt x="8940" y="2764"/>
                    <a:pt x="8791" y="2821"/>
                    <a:pt x="8636" y="2874"/>
                  </a:cubicBezTo>
                  <a:cubicBezTo>
                    <a:pt x="8581" y="2893"/>
                    <a:pt x="8528" y="2912"/>
                    <a:pt x="8473" y="2930"/>
                  </a:cubicBezTo>
                  <a:cubicBezTo>
                    <a:pt x="8375" y="2960"/>
                    <a:pt x="8276" y="2987"/>
                    <a:pt x="8178" y="3015"/>
                  </a:cubicBezTo>
                  <a:cubicBezTo>
                    <a:pt x="8102" y="3035"/>
                    <a:pt x="8029" y="3057"/>
                    <a:pt x="7954" y="3075"/>
                  </a:cubicBezTo>
                  <a:cubicBezTo>
                    <a:pt x="7849" y="3100"/>
                    <a:pt x="7743" y="3121"/>
                    <a:pt x="7637" y="3143"/>
                  </a:cubicBezTo>
                  <a:cubicBezTo>
                    <a:pt x="7565" y="3157"/>
                    <a:pt x="7493" y="3173"/>
                    <a:pt x="7422" y="3187"/>
                  </a:cubicBezTo>
                  <a:cubicBezTo>
                    <a:pt x="7207" y="3224"/>
                    <a:pt x="6989" y="3254"/>
                    <a:pt x="6770" y="3277"/>
                  </a:cubicBezTo>
                  <a:cubicBezTo>
                    <a:pt x="6704" y="3285"/>
                    <a:pt x="6636" y="3288"/>
                    <a:pt x="6568" y="3294"/>
                  </a:cubicBezTo>
                  <a:cubicBezTo>
                    <a:pt x="6439" y="3305"/>
                    <a:pt x="6310" y="3314"/>
                    <a:pt x="6181" y="3320"/>
                  </a:cubicBezTo>
                  <a:cubicBezTo>
                    <a:pt x="6097" y="3323"/>
                    <a:pt x="6016" y="3326"/>
                    <a:pt x="5934" y="3327"/>
                  </a:cubicBezTo>
                  <a:cubicBezTo>
                    <a:pt x="5873" y="3328"/>
                    <a:pt x="5813" y="3328"/>
                    <a:pt x="5752" y="3328"/>
                  </a:cubicBezTo>
                  <a:cubicBezTo>
                    <a:pt x="5708" y="3328"/>
                    <a:pt x="5663" y="3328"/>
                    <a:pt x="5619" y="3327"/>
                  </a:cubicBezTo>
                  <a:cubicBezTo>
                    <a:pt x="5531" y="3327"/>
                    <a:pt x="5444" y="3324"/>
                    <a:pt x="5355" y="3320"/>
                  </a:cubicBezTo>
                  <a:cubicBezTo>
                    <a:pt x="5259" y="3317"/>
                    <a:pt x="5164" y="3311"/>
                    <a:pt x="5068" y="3305"/>
                  </a:cubicBezTo>
                  <a:cubicBezTo>
                    <a:pt x="4979" y="3299"/>
                    <a:pt x="4890" y="3292"/>
                    <a:pt x="4801" y="3283"/>
                  </a:cubicBezTo>
                  <a:cubicBezTo>
                    <a:pt x="4706" y="3273"/>
                    <a:pt x="4611" y="3263"/>
                    <a:pt x="4515" y="3251"/>
                  </a:cubicBezTo>
                  <a:cubicBezTo>
                    <a:pt x="4430" y="3240"/>
                    <a:pt x="4345" y="3228"/>
                    <a:pt x="4262" y="3214"/>
                  </a:cubicBezTo>
                  <a:cubicBezTo>
                    <a:pt x="4159" y="3199"/>
                    <a:pt x="4057" y="3181"/>
                    <a:pt x="3957" y="3162"/>
                  </a:cubicBezTo>
                  <a:cubicBezTo>
                    <a:pt x="3876" y="3146"/>
                    <a:pt x="3797" y="3131"/>
                    <a:pt x="3719" y="3113"/>
                  </a:cubicBezTo>
                  <a:cubicBezTo>
                    <a:pt x="3600" y="3088"/>
                    <a:pt x="3482" y="3057"/>
                    <a:pt x="3365" y="3026"/>
                  </a:cubicBezTo>
                  <a:cubicBezTo>
                    <a:pt x="3300" y="3010"/>
                    <a:pt x="3232" y="2993"/>
                    <a:pt x="3166" y="2974"/>
                  </a:cubicBezTo>
                  <a:cubicBezTo>
                    <a:pt x="2957" y="2912"/>
                    <a:pt x="2752" y="2843"/>
                    <a:pt x="2554" y="2766"/>
                  </a:cubicBezTo>
                  <a:cubicBezTo>
                    <a:pt x="2454" y="2728"/>
                    <a:pt x="2359" y="2686"/>
                    <a:pt x="2265" y="2644"/>
                  </a:cubicBezTo>
                  <a:cubicBezTo>
                    <a:pt x="2215" y="2622"/>
                    <a:pt x="2165" y="2601"/>
                    <a:pt x="2116" y="2578"/>
                  </a:cubicBezTo>
                  <a:cubicBezTo>
                    <a:pt x="1972" y="2511"/>
                    <a:pt x="1831" y="2438"/>
                    <a:pt x="1696" y="2360"/>
                  </a:cubicBezTo>
                  <a:cubicBezTo>
                    <a:pt x="568" y="1708"/>
                    <a:pt x="4" y="854"/>
                    <a:pt x="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6320825" y="3722539"/>
              <a:ext cx="747478" cy="284955"/>
            </a:xfrm>
            <a:custGeom>
              <a:avLst/>
              <a:gdLst/>
              <a:ahLst/>
              <a:cxnLst/>
              <a:rect l="l" t="t" r="r" b="b"/>
              <a:pathLst>
                <a:path w="11450" h="4365" extrusionOk="0">
                  <a:moveTo>
                    <a:pt x="4" y="0"/>
                  </a:moveTo>
                  <a:lnTo>
                    <a:pt x="1" y="1054"/>
                  </a:lnTo>
                  <a:cubicBezTo>
                    <a:pt x="7" y="1903"/>
                    <a:pt x="570" y="2748"/>
                    <a:pt x="1689" y="3396"/>
                  </a:cubicBezTo>
                  <a:cubicBezTo>
                    <a:pt x="1825" y="3474"/>
                    <a:pt x="1966" y="3547"/>
                    <a:pt x="2110" y="3614"/>
                  </a:cubicBezTo>
                  <a:cubicBezTo>
                    <a:pt x="2156" y="3637"/>
                    <a:pt x="2204" y="3655"/>
                    <a:pt x="2250" y="3676"/>
                  </a:cubicBezTo>
                  <a:cubicBezTo>
                    <a:pt x="2338" y="3715"/>
                    <a:pt x="2425" y="3755"/>
                    <a:pt x="2516" y="3792"/>
                  </a:cubicBezTo>
                  <a:cubicBezTo>
                    <a:pt x="2526" y="3795"/>
                    <a:pt x="2538" y="3799"/>
                    <a:pt x="2548" y="3802"/>
                  </a:cubicBezTo>
                  <a:cubicBezTo>
                    <a:pt x="2746" y="3881"/>
                    <a:pt x="2952" y="3948"/>
                    <a:pt x="3162" y="4010"/>
                  </a:cubicBezTo>
                  <a:cubicBezTo>
                    <a:pt x="3179" y="4014"/>
                    <a:pt x="3194" y="4023"/>
                    <a:pt x="3212" y="4026"/>
                  </a:cubicBezTo>
                  <a:cubicBezTo>
                    <a:pt x="3259" y="4039"/>
                    <a:pt x="3309" y="4049"/>
                    <a:pt x="3359" y="4062"/>
                  </a:cubicBezTo>
                  <a:cubicBezTo>
                    <a:pt x="3475" y="4094"/>
                    <a:pt x="3593" y="4124"/>
                    <a:pt x="3713" y="4149"/>
                  </a:cubicBezTo>
                  <a:cubicBezTo>
                    <a:pt x="3745" y="4156"/>
                    <a:pt x="3776" y="4166"/>
                    <a:pt x="3808" y="4173"/>
                  </a:cubicBezTo>
                  <a:cubicBezTo>
                    <a:pt x="3855" y="4182"/>
                    <a:pt x="3903" y="4189"/>
                    <a:pt x="3950" y="4198"/>
                  </a:cubicBezTo>
                  <a:cubicBezTo>
                    <a:pt x="4051" y="4217"/>
                    <a:pt x="4153" y="4235"/>
                    <a:pt x="4256" y="4250"/>
                  </a:cubicBezTo>
                  <a:cubicBezTo>
                    <a:pt x="4295" y="4257"/>
                    <a:pt x="4335" y="4266"/>
                    <a:pt x="4376" y="4271"/>
                  </a:cubicBezTo>
                  <a:cubicBezTo>
                    <a:pt x="4421" y="4277"/>
                    <a:pt x="4464" y="4281"/>
                    <a:pt x="4509" y="4286"/>
                  </a:cubicBezTo>
                  <a:cubicBezTo>
                    <a:pt x="4604" y="4299"/>
                    <a:pt x="4698" y="4309"/>
                    <a:pt x="4794" y="4318"/>
                  </a:cubicBezTo>
                  <a:cubicBezTo>
                    <a:pt x="4840" y="4323"/>
                    <a:pt x="4886" y="4331"/>
                    <a:pt x="4933" y="4333"/>
                  </a:cubicBezTo>
                  <a:cubicBezTo>
                    <a:pt x="4976" y="4337"/>
                    <a:pt x="5018" y="4337"/>
                    <a:pt x="5062" y="4341"/>
                  </a:cubicBezTo>
                  <a:cubicBezTo>
                    <a:pt x="5158" y="4347"/>
                    <a:pt x="5252" y="4353"/>
                    <a:pt x="5350" y="4356"/>
                  </a:cubicBezTo>
                  <a:cubicBezTo>
                    <a:pt x="5398" y="4359"/>
                    <a:pt x="5447" y="4363"/>
                    <a:pt x="5497" y="4364"/>
                  </a:cubicBezTo>
                  <a:cubicBezTo>
                    <a:pt x="5504" y="4364"/>
                    <a:pt x="5512" y="4364"/>
                    <a:pt x="5520" y="4364"/>
                  </a:cubicBezTo>
                  <a:cubicBezTo>
                    <a:pt x="5550" y="4364"/>
                    <a:pt x="5581" y="4363"/>
                    <a:pt x="5612" y="4363"/>
                  </a:cubicBezTo>
                  <a:cubicBezTo>
                    <a:pt x="5664" y="4363"/>
                    <a:pt x="5717" y="4364"/>
                    <a:pt x="5769" y="4364"/>
                  </a:cubicBezTo>
                  <a:cubicBezTo>
                    <a:pt x="5822" y="4364"/>
                    <a:pt x="5874" y="4363"/>
                    <a:pt x="5927" y="4363"/>
                  </a:cubicBezTo>
                  <a:cubicBezTo>
                    <a:pt x="5953" y="4362"/>
                    <a:pt x="5979" y="4362"/>
                    <a:pt x="6005" y="4362"/>
                  </a:cubicBezTo>
                  <a:cubicBezTo>
                    <a:pt x="6031" y="4362"/>
                    <a:pt x="6056" y="4362"/>
                    <a:pt x="6083" y="4362"/>
                  </a:cubicBezTo>
                  <a:cubicBezTo>
                    <a:pt x="6113" y="4360"/>
                    <a:pt x="6143" y="4356"/>
                    <a:pt x="6174" y="4355"/>
                  </a:cubicBezTo>
                  <a:cubicBezTo>
                    <a:pt x="6304" y="4349"/>
                    <a:pt x="6433" y="4340"/>
                    <a:pt x="6561" y="4330"/>
                  </a:cubicBezTo>
                  <a:cubicBezTo>
                    <a:pt x="6614" y="4326"/>
                    <a:pt x="6666" y="4324"/>
                    <a:pt x="6717" y="4319"/>
                  </a:cubicBezTo>
                  <a:cubicBezTo>
                    <a:pt x="6733" y="4317"/>
                    <a:pt x="6748" y="4314"/>
                    <a:pt x="6765" y="4312"/>
                  </a:cubicBezTo>
                  <a:cubicBezTo>
                    <a:pt x="6982" y="4290"/>
                    <a:pt x="7201" y="4260"/>
                    <a:pt x="7414" y="4222"/>
                  </a:cubicBezTo>
                  <a:cubicBezTo>
                    <a:pt x="7425" y="4221"/>
                    <a:pt x="7436" y="4220"/>
                    <a:pt x="7446" y="4217"/>
                  </a:cubicBezTo>
                  <a:cubicBezTo>
                    <a:pt x="7509" y="4207"/>
                    <a:pt x="7569" y="4190"/>
                    <a:pt x="7629" y="4177"/>
                  </a:cubicBezTo>
                  <a:cubicBezTo>
                    <a:pt x="7737" y="4157"/>
                    <a:pt x="7843" y="4135"/>
                    <a:pt x="7947" y="4111"/>
                  </a:cubicBezTo>
                  <a:cubicBezTo>
                    <a:pt x="8022" y="4093"/>
                    <a:pt x="8095" y="4070"/>
                    <a:pt x="8169" y="4051"/>
                  </a:cubicBezTo>
                  <a:cubicBezTo>
                    <a:pt x="8269" y="4023"/>
                    <a:pt x="8369" y="3997"/>
                    <a:pt x="8466" y="3965"/>
                  </a:cubicBezTo>
                  <a:cubicBezTo>
                    <a:pt x="8487" y="3960"/>
                    <a:pt x="8508" y="3955"/>
                    <a:pt x="8529" y="3948"/>
                  </a:cubicBezTo>
                  <a:cubicBezTo>
                    <a:pt x="8563" y="3937"/>
                    <a:pt x="8595" y="3921"/>
                    <a:pt x="8630" y="3910"/>
                  </a:cubicBezTo>
                  <a:cubicBezTo>
                    <a:pt x="8783" y="3857"/>
                    <a:pt x="8933" y="3800"/>
                    <a:pt x="9080" y="3739"/>
                  </a:cubicBezTo>
                  <a:cubicBezTo>
                    <a:pt x="9135" y="3717"/>
                    <a:pt x="9190" y="3694"/>
                    <a:pt x="9244" y="3669"/>
                  </a:cubicBezTo>
                  <a:cubicBezTo>
                    <a:pt x="9431" y="3585"/>
                    <a:pt x="9612" y="3495"/>
                    <a:pt x="9783" y="3397"/>
                  </a:cubicBezTo>
                  <a:cubicBezTo>
                    <a:pt x="9807" y="3383"/>
                    <a:pt x="9831" y="3369"/>
                    <a:pt x="9853" y="3355"/>
                  </a:cubicBezTo>
                  <a:cubicBezTo>
                    <a:pt x="9907" y="3323"/>
                    <a:pt x="9953" y="3288"/>
                    <a:pt x="10003" y="3255"/>
                  </a:cubicBezTo>
                  <a:cubicBezTo>
                    <a:pt x="10073" y="3210"/>
                    <a:pt x="10142" y="3165"/>
                    <a:pt x="10207" y="3119"/>
                  </a:cubicBezTo>
                  <a:cubicBezTo>
                    <a:pt x="10264" y="3078"/>
                    <a:pt x="10316" y="3035"/>
                    <a:pt x="10369" y="2991"/>
                  </a:cubicBezTo>
                  <a:cubicBezTo>
                    <a:pt x="10427" y="2944"/>
                    <a:pt x="10487" y="2897"/>
                    <a:pt x="10543" y="2848"/>
                  </a:cubicBezTo>
                  <a:cubicBezTo>
                    <a:pt x="10554" y="2839"/>
                    <a:pt x="10567" y="2829"/>
                    <a:pt x="10578" y="2819"/>
                  </a:cubicBezTo>
                  <a:cubicBezTo>
                    <a:pt x="10651" y="2751"/>
                    <a:pt x="10719" y="2682"/>
                    <a:pt x="10783" y="2611"/>
                  </a:cubicBezTo>
                  <a:cubicBezTo>
                    <a:pt x="10797" y="2596"/>
                    <a:pt x="10809" y="2582"/>
                    <a:pt x="10821" y="2568"/>
                  </a:cubicBezTo>
                  <a:cubicBezTo>
                    <a:pt x="10860" y="2523"/>
                    <a:pt x="10898" y="2481"/>
                    <a:pt x="10933" y="2437"/>
                  </a:cubicBezTo>
                  <a:cubicBezTo>
                    <a:pt x="10961" y="2402"/>
                    <a:pt x="10985" y="2366"/>
                    <a:pt x="11011" y="2331"/>
                  </a:cubicBezTo>
                  <a:cubicBezTo>
                    <a:pt x="11018" y="2318"/>
                    <a:pt x="11029" y="2306"/>
                    <a:pt x="11036" y="2294"/>
                  </a:cubicBezTo>
                  <a:cubicBezTo>
                    <a:pt x="11082" y="2228"/>
                    <a:pt x="11126" y="2162"/>
                    <a:pt x="11163" y="2095"/>
                  </a:cubicBezTo>
                  <a:cubicBezTo>
                    <a:pt x="11171" y="2080"/>
                    <a:pt x="11176" y="2066"/>
                    <a:pt x="11183" y="2051"/>
                  </a:cubicBezTo>
                  <a:cubicBezTo>
                    <a:pt x="11215" y="1992"/>
                    <a:pt x="11241" y="1932"/>
                    <a:pt x="11267" y="1873"/>
                  </a:cubicBezTo>
                  <a:cubicBezTo>
                    <a:pt x="11282" y="1839"/>
                    <a:pt x="11302" y="1804"/>
                    <a:pt x="11317" y="1770"/>
                  </a:cubicBezTo>
                  <a:cubicBezTo>
                    <a:pt x="11320" y="1757"/>
                    <a:pt x="11322" y="1745"/>
                    <a:pt x="11327" y="1734"/>
                  </a:cubicBezTo>
                  <a:cubicBezTo>
                    <a:pt x="11346" y="1676"/>
                    <a:pt x="11360" y="1620"/>
                    <a:pt x="11375" y="1564"/>
                  </a:cubicBezTo>
                  <a:cubicBezTo>
                    <a:pt x="11386" y="1524"/>
                    <a:pt x="11401" y="1486"/>
                    <a:pt x="11407" y="1447"/>
                  </a:cubicBezTo>
                  <a:cubicBezTo>
                    <a:pt x="11410" y="1437"/>
                    <a:pt x="11410" y="1427"/>
                    <a:pt x="11411" y="1416"/>
                  </a:cubicBezTo>
                  <a:cubicBezTo>
                    <a:pt x="11423" y="1356"/>
                    <a:pt x="11427" y="1295"/>
                    <a:pt x="11433" y="1236"/>
                  </a:cubicBezTo>
                  <a:cubicBezTo>
                    <a:pt x="11435" y="1196"/>
                    <a:pt x="11444" y="1158"/>
                    <a:pt x="11446" y="1118"/>
                  </a:cubicBezTo>
                  <a:cubicBezTo>
                    <a:pt x="11447" y="1102"/>
                    <a:pt x="11447" y="1086"/>
                    <a:pt x="11447" y="1068"/>
                  </a:cubicBezTo>
                  <a:lnTo>
                    <a:pt x="11450" y="54"/>
                  </a:lnTo>
                  <a:lnTo>
                    <a:pt x="11450" y="54"/>
                  </a:lnTo>
                  <a:cubicBezTo>
                    <a:pt x="11447" y="103"/>
                    <a:pt x="11441" y="150"/>
                    <a:pt x="11437" y="199"/>
                  </a:cubicBezTo>
                  <a:cubicBezTo>
                    <a:pt x="11432" y="260"/>
                    <a:pt x="11428" y="321"/>
                    <a:pt x="11416" y="383"/>
                  </a:cubicBezTo>
                  <a:lnTo>
                    <a:pt x="11416" y="381"/>
                  </a:lnTo>
                  <a:cubicBezTo>
                    <a:pt x="11407" y="430"/>
                    <a:pt x="11392" y="477"/>
                    <a:pt x="11379" y="526"/>
                  </a:cubicBezTo>
                  <a:cubicBezTo>
                    <a:pt x="11365" y="584"/>
                    <a:pt x="11351" y="641"/>
                    <a:pt x="11331" y="699"/>
                  </a:cubicBezTo>
                  <a:cubicBezTo>
                    <a:pt x="11314" y="746"/>
                    <a:pt x="11292" y="791"/>
                    <a:pt x="11272" y="838"/>
                  </a:cubicBezTo>
                  <a:cubicBezTo>
                    <a:pt x="11246" y="897"/>
                    <a:pt x="11219" y="957"/>
                    <a:pt x="11189" y="1017"/>
                  </a:cubicBezTo>
                  <a:cubicBezTo>
                    <a:pt x="11144" y="1098"/>
                    <a:pt x="11096" y="1180"/>
                    <a:pt x="11041" y="1258"/>
                  </a:cubicBezTo>
                  <a:cubicBezTo>
                    <a:pt x="11033" y="1271"/>
                    <a:pt x="11024" y="1285"/>
                    <a:pt x="11013" y="1296"/>
                  </a:cubicBezTo>
                  <a:cubicBezTo>
                    <a:pt x="10957" y="1377"/>
                    <a:pt x="10893" y="1455"/>
                    <a:pt x="10825" y="1534"/>
                  </a:cubicBezTo>
                  <a:cubicBezTo>
                    <a:pt x="10812" y="1547"/>
                    <a:pt x="10801" y="1561"/>
                    <a:pt x="10788" y="1576"/>
                  </a:cubicBezTo>
                  <a:cubicBezTo>
                    <a:pt x="10714" y="1657"/>
                    <a:pt x="10632" y="1735"/>
                    <a:pt x="10546" y="1813"/>
                  </a:cubicBezTo>
                  <a:cubicBezTo>
                    <a:pt x="10493" y="1862"/>
                    <a:pt x="10432" y="1909"/>
                    <a:pt x="10372" y="1956"/>
                  </a:cubicBezTo>
                  <a:cubicBezTo>
                    <a:pt x="10320" y="2000"/>
                    <a:pt x="10267" y="2042"/>
                    <a:pt x="10210" y="2086"/>
                  </a:cubicBezTo>
                  <a:cubicBezTo>
                    <a:pt x="10147" y="2130"/>
                    <a:pt x="10077" y="2175"/>
                    <a:pt x="10008" y="2220"/>
                  </a:cubicBezTo>
                  <a:cubicBezTo>
                    <a:pt x="9935" y="2267"/>
                    <a:pt x="9866" y="2316"/>
                    <a:pt x="9788" y="2361"/>
                  </a:cubicBezTo>
                  <a:cubicBezTo>
                    <a:pt x="9616" y="2460"/>
                    <a:pt x="9433" y="2550"/>
                    <a:pt x="9248" y="2634"/>
                  </a:cubicBezTo>
                  <a:cubicBezTo>
                    <a:pt x="9194" y="2659"/>
                    <a:pt x="9139" y="2680"/>
                    <a:pt x="9085" y="2704"/>
                  </a:cubicBezTo>
                  <a:cubicBezTo>
                    <a:pt x="8938" y="2765"/>
                    <a:pt x="8789" y="2822"/>
                    <a:pt x="8634" y="2875"/>
                  </a:cubicBezTo>
                  <a:cubicBezTo>
                    <a:pt x="8579" y="2893"/>
                    <a:pt x="8526" y="2912"/>
                    <a:pt x="8471" y="2931"/>
                  </a:cubicBezTo>
                  <a:cubicBezTo>
                    <a:pt x="8373" y="2961"/>
                    <a:pt x="8274" y="2988"/>
                    <a:pt x="8176" y="3016"/>
                  </a:cubicBezTo>
                  <a:cubicBezTo>
                    <a:pt x="8100" y="3036"/>
                    <a:pt x="8027" y="3058"/>
                    <a:pt x="7952" y="3075"/>
                  </a:cubicBezTo>
                  <a:cubicBezTo>
                    <a:pt x="7847" y="3100"/>
                    <a:pt x="7741" y="3122"/>
                    <a:pt x="7635" y="3144"/>
                  </a:cubicBezTo>
                  <a:cubicBezTo>
                    <a:pt x="7563" y="3158"/>
                    <a:pt x="7491" y="3174"/>
                    <a:pt x="7420" y="3188"/>
                  </a:cubicBezTo>
                  <a:cubicBezTo>
                    <a:pt x="7205" y="3225"/>
                    <a:pt x="6987" y="3255"/>
                    <a:pt x="6768" y="3278"/>
                  </a:cubicBezTo>
                  <a:cubicBezTo>
                    <a:pt x="6702" y="3286"/>
                    <a:pt x="6634" y="3289"/>
                    <a:pt x="6566" y="3295"/>
                  </a:cubicBezTo>
                  <a:cubicBezTo>
                    <a:pt x="6437" y="3306"/>
                    <a:pt x="6308" y="3315"/>
                    <a:pt x="6179" y="3321"/>
                  </a:cubicBezTo>
                  <a:cubicBezTo>
                    <a:pt x="6095" y="3324"/>
                    <a:pt x="6014" y="3325"/>
                    <a:pt x="5932" y="3328"/>
                  </a:cubicBezTo>
                  <a:cubicBezTo>
                    <a:pt x="5879" y="3328"/>
                    <a:pt x="5827" y="3329"/>
                    <a:pt x="5774" y="3329"/>
                  </a:cubicBezTo>
                  <a:cubicBezTo>
                    <a:pt x="5722" y="3329"/>
                    <a:pt x="5669" y="3328"/>
                    <a:pt x="5617" y="3328"/>
                  </a:cubicBezTo>
                  <a:cubicBezTo>
                    <a:pt x="5529" y="3328"/>
                    <a:pt x="5442" y="3324"/>
                    <a:pt x="5353" y="3321"/>
                  </a:cubicBezTo>
                  <a:cubicBezTo>
                    <a:pt x="5257" y="3318"/>
                    <a:pt x="5162" y="3312"/>
                    <a:pt x="5066" y="3306"/>
                  </a:cubicBezTo>
                  <a:cubicBezTo>
                    <a:pt x="4977" y="3300"/>
                    <a:pt x="4888" y="3292"/>
                    <a:pt x="4799" y="3284"/>
                  </a:cubicBezTo>
                  <a:cubicBezTo>
                    <a:pt x="4704" y="3274"/>
                    <a:pt x="4609" y="3264"/>
                    <a:pt x="4513" y="3251"/>
                  </a:cubicBezTo>
                  <a:cubicBezTo>
                    <a:pt x="4428" y="3241"/>
                    <a:pt x="4343" y="3229"/>
                    <a:pt x="4260" y="3215"/>
                  </a:cubicBezTo>
                  <a:cubicBezTo>
                    <a:pt x="4157" y="3200"/>
                    <a:pt x="4055" y="3182"/>
                    <a:pt x="3955" y="3163"/>
                  </a:cubicBezTo>
                  <a:cubicBezTo>
                    <a:pt x="3874" y="3147"/>
                    <a:pt x="3795" y="3132"/>
                    <a:pt x="3717" y="3114"/>
                  </a:cubicBezTo>
                  <a:cubicBezTo>
                    <a:pt x="3598" y="3089"/>
                    <a:pt x="3480" y="3058"/>
                    <a:pt x="3363" y="3027"/>
                  </a:cubicBezTo>
                  <a:cubicBezTo>
                    <a:pt x="3298" y="3011"/>
                    <a:pt x="3230" y="2994"/>
                    <a:pt x="3164" y="2973"/>
                  </a:cubicBezTo>
                  <a:cubicBezTo>
                    <a:pt x="2955" y="2913"/>
                    <a:pt x="2750" y="2844"/>
                    <a:pt x="2552" y="2767"/>
                  </a:cubicBezTo>
                  <a:cubicBezTo>
                    <a:pt x="2452" y="2729"/>
                    <a:pt x="2357" y="2687"/>
                    <a:pt x="2263" y="2645"/>
                  </a:cubicBezTo>
                  <a:cubicBezTo>
                    <a:pt x="2213" y="2622"/>
                    <a:pt x="2163" y="2602"/>
                    <a:pt x="2114" y="2579"/>
                  </a:cubicBezTo>
                  <a:cubicBezTo>
                    <a:pt x="1970" y="2512"/>
                    <a:pt x="1829" y="2439"/>
                    <a:pt x="1694" y="2361"/>
                  </a:cubicBezTo>
                  <a:cubicBezTo>
                    <a:pt x="566" y="1709"/>
                    <a:pt x="2" y="854"/>
                    <a:pt x="4" y="0"/>
                  </a:cubicBezTo>
                  <a:close/>
                </a:path>
              </a:pathLst>
            </a:custGeom>
            <a:solidFill>
              <a:srgbClr val="FFD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6320825" y="3722539"/>
              <a:ext cx="747478" cy="284955"/>
            </a:xfrm>
            <a:custGeom>
              <a:avLst/>
              <a:gdLst/>
              <a:ahLst/>
              <a:cxnLst/>
              <a:rect l="l" t="t" r="r" b="b"/>
              <a:pathLst>
                <a:path w="11450" h="4365" extrusionOk="0">
                  <a:moveTo>
                    <a:pt x="4" y="0"/>
                  </a:moveTo>
                  <a:lnTo>
                    <a:pt x="1" y="1054"/>
                  </a:lnTo>
                  <a:cubicBezTo>
                    <a:pt x="7" y="1903"/>
                    <a:pt x="570" y="2748"/>
                    <a:pt x="1689" y="3396"/>
                  </a:cubicBezTo>
                  <a:cubicBezTo>
                    <a:pt x="1825" y="3474"/>
                    <a:pt x="1966" y="3547"/>
                    <a:pt x="2110" y="3614"/>
                  </a:cubicBezTo>
                  <a:cubicBezTo>
                    <a:pt x="2156" y="3637"/>
                    <a:pt x="2204" y="3655"/>
                    <a:pt x="2250" y="3676"/>
                  </a:cubicBezTo>
                  <a:cubicBezTo>
                    <a:pt x="2338" y="3715"/>
                    <a:pt x="2425" y="3755"/>
                    <a:pt x="2516" y="3792"/>
                  </a:cubicBezTo>
                  <a:cubicBezTo>
                    <a:pt x="2526" y="3795"/>
                    <a:pt x="2538" y="3799"/>
                    <a:pt x="2548" y="3802"/>
                  </a:cubicBezTo>
                  <a:cubicBezTo>
                    <a:pt x="2746" y="3881"/>
                    <a:pt x="2952" y="3948"/>
                    <a:pt x="3162" y="4010"/>
                  </a:cubicBezTo>
                  <a:cubicBezTo>
                    <a:pt x="3179" y="4014"/>
                    <a:pt x="3194" y="4023"/>
                    <a:pt x="3212" y="4026"/>
                  </a:cubicBezTo>
                  <a:cubicBezTo>
                    <a:pt x="3259" y="4039"/>
                    <a:pt x="3309" y="4049"/>
                    <a:pt x="3359" y="4062"/>
                  </a:cubicBezTo>
                  <a:cubicBezTo>
                    <a:pt x="3475" y="4094"/>
                    <a:pt x="3593" y="4124"/>
                    <a:pt x="3713" y="4149"/>
                  </a:cubicBezTo>
                  <a:cubicBezTo>
                    <a:pt x="3745" y="4156"/>
                    <a:pt x="3776" y="4166"/>
                    <a:pt x="3808" y="4173"/>
                  </a:cubicBezTo>
                  <a:cubicBezTo>
                    <a:pt x="3855" y="4182"/>
                    <a:pt x="3903" y="4189"/>
                    <a:pt x="3950" y="4198"/>
                  </a:cubicBezTo>
                  <a:cubicBezTo>
                    <a:pt x="4051" y="4217"/>
                    <a:pt x="4153" y="4235"/>
                    <a:pt x="4256" y="4250"/>
                  </a:cubicBezTo>
                  <a:cubicBezTo>
                    <a:pt x="4295" y="4257"/>
                    <a:pt x="4335" y="4266"/>
                    <a:pt x="4376" y="4271"/>
                  </a:cubicBezTo>
                  <a:cubicBezTo>
                    <a:pt x="4421" y="4277"/>
                    <a:pt x="4464" y="4281"/>
                    <a:pt x="4509" y="4286"/>
                  </a:cubicBezTo>
                  <a:cubicBezTo>
                    <a:pt x="4604" y="4299"/>
                    <a:pt x="4698" y="4309"/>
                    <a:pt x="4794" y="4318"/>
                  </a:cubicBezTo>
                  <a:cubicBezTo>
                    <a:pt x="4840" y="4323"/>
                    <a:pt x="4886" y="4331"/>
                    <a:pt x="4933" y="4333"/>
                  </a:cubicBezTo>
                  <a:cubicBezTo>
                    <a:pt x="4976" y="4337"/>
                    <a:pt x="5018" y="4337"/>
                    <a:pt x="5062" y="4341"/>
                  </a:cubicBezTo>
                  <a:cubicBezTo>
                    <a:pt x="5158" y="4347"/>
                    <a:pt x="5252" y="4353"/>
                    <a:pt x="5350" y="4356"/>
                  </a:cubicBezTo>
                  <a:cubicBezTo>
                    <a:pt x="5398" y="4359"/>
                    <a:pt x="5447" y="4363"/>
                    <a:pt x="5497" y="4364"/>
                  </a:cubicBezTo>
                  <a:cubicBezTo>
                    <a:pt x="5504" y="4364"/>
                    <a:pt x="5512" y="4364"/>
                    <a:pt x="5520" y="4364"/>
                  </a:cubicBezTo>
                  <a:cubicBezTo>
                    <a:pt x="5550" y="4364"/>
                    <a:pt x="5581" y="4363"/>
                    <a:pt x="5612" y="4363"/>
                  </a:cubicBezTo>
                  <a:cubicBezTo>
                    <a:pt x="5664" y="4363"/>
                    <a:pt x="5717" y="4364"/>
                    <a:pt x="5769" y="4364"/>
                  </a:cubicBezTo>
                  <a:cubicBezTo>
                    <a:pt x="5822" y="4364"/>
                    <a:pt x="5874" y="4363"/>
                    <a:pt x="5927" y="4363"/>
                  </a:cubicBezTo>
                  <a:cubicBezTo>
                    <a:pt x="5953" y="4362"/>
                    <a:pt x="5979" y="4362"/>
                    <a:pt x="6005" y="4362"/>
                  </a:cubicBezTo>
                  <a:cubicBezTo>
                    <a:pt x="6031" y="4362"/>
                    <a:pt x="6056" y="4362"/>
                    <a:pt x="6083" y="4362"/>
                  </a:cubicBezTo>
                  <a:cubicBezTo>
                    <a:pt x="6113" y="4360"/>
                    <a:pt x="6143" y="4356"/>
                    <a:pt x="6174" y="4355"/>
                  </a:cubicBezTo>
                  <a:cubicBezTo>
                    <a:pt x="6304" y="4349"/>
                    <a:pt x="6433" y="4340"/>
                    <a:pt x="6561" y="4330"/>
                  </a:cubicBezTo>
                  <a:cubicBezTo>
                    <a:pt x="6614" y="4326"/>
                    <a:pt x="6666" y="4324"/>
                    <a:pt x="6717" y="4319"/>
                  </a:cubicBezTo>
                  <a:cubicBezTo>
                    <a:pt x="6733" y="4317"/>
                    <a:pt x="6748" y="4314"/>
                    <a:pt x="6765" y="4312"/>
                  </a:cubicBezTo>
                  <a:cubicBezTo>
                    <a:pt x="6982" y="4290"/>
                    <a:pt x="7201" y="4260"/>
                    <a:pt x="7414" y="4222"/>
                  </a:cubicBezTo>
                  <a:cubicBezTo>
                    <a:pt x="7425" y="4221"/>
                    <a:pt x="7436" y="4220"/>
                    <a:pt x="7446" y="4217"/>
                  </a:cubicBezTo>
                  <a:cubicBezTo>
                    <a:pt x="7509" y="4207"/>
                    <a:pt x="7569" y="4190"/>
                    <a:pt x="7629" y="4177"/>
                  </a:cubicBezTo>
                  <a:cubicBezTo>
                    <a:pt x="7737" y="4157"/>
                    <a:pt x="7843" y="4135"/>
                    <a:pt x="7947" y="4111"/>
                  </a:cubicBezTo>
                  <a:cubicBezTo>
                    <a:pt x="8022" y="4093"/>
                    <a:pt x="8095" y="4070"/>
                    <a:pt x="8169" y="4051"/>
                  </a:cubicBezTo>
                  <a:cubicBezTo>
                    <a:pt x="8269" y="4023"/>
                    <a:pt x="8369" y="3997"/>
                    <a:pt x="8466" y="3965"/>
                  </a:cubicBezTo>
                  <a:cubicBezTo>
                    <a:pt x="8487" y="3960"/>
                    <a:pt x="8508" y="3955"/>
                    <a:pt x="8529" y="3948"/>
                  </a:cubicBezTo>
                  <a:cubicBezTo>
                    <a:pt x="8563" y="3937"/>
                    <a:pt x="8595" y="3921"/>
                    <a:pt x="8630" y="3910"/>
                  </a:cubicBezTo>
                  <a:cubicBezTo>
                    <a:pt x="8783" y="3857"/>
                    <a:pt x="8933" y="3800"/>
                    <a:pt x="9080" y="3739"/>
                  </a:cubicBezTo>
                  <a:cubicBezTo>
                    <a:pt x="9135" y="3717"/>
                    <a:pt x="9190" y="3694"/>
                    <a:pt x="9244" y="3669"/>
                  </a:cubicBezTo>
                  <a:cubicBezTo>
                    <a:pt x="9431" y="3585"/>
                    <a:pt x="9612" y="3495"/>
                    <a:pt x="9783" y="3397"/>
                  </a:cubicBezTo>
                  <a:cubicBezTo>
                    <a:pt x="9807" y="3383"/>
                    <a:pt x="9831" y="3369"/>
                    <a:pt x="9853" y="3355"/>
                  </a:cubicBezTo>
                  <a:cubicBezTo>
                    <a:pt x="9907" y="3323"/>
                    <a:pt x="9953" y="3288"/>
                    <a:pt x="10003" y="3255"/>
                  </a:cubicBezTo>
                  <a:cubicBezTo>
                    <a:pt x="10073" y="3210"/>
                    <a:pt x="10142" y="3165"/>
                    <a:pt x="10207" y="3119"/>
                  </a:cubicBezTo>
                  <a:cubicBezTo>
                    <a:pt x="10264" y="3078"/>
                    <a:pt x="10316" y="3035"/>
                    <a:pt x="10369" y="2991"/>
                  </a:cubicBezTo>
                  <a:cubicBezTo>
                    <a:pt x="10427" y="2944"/>
                    <a:pt x="10487" y="2897"/>
                    <a:pt x="10543" y="2848"/>
                  </a:cubicBezTo>
                  <a:cubicBezTo>
                    <a:pt x="10554" y="2839"/>
                    <a:pt x="10567" y="2829"/>
                    <a:pt x="10578" y="2819"/>
                  </a:cubicBezTo>
                  <a:cubicBezTo>
                    <a:pt x="10651" y="2751"/>
                    <a:pt x="10719" y="2682"/>
                    <a:pt x="10783" y="2611"/>
                  </a:cubicBezTo>
                  <a:cubicBezTo>
                    <a:pt x="10797" y="2596"/>
                    <a:pt x="10809" y="2582"/>
                    <a:pt x="10821" y="2568"/>
                  </a:cubicBezTo>
                  <a:cubicBezTo>
                    <a:pt x="10860" y="2523"/>
                    <a:pt x="10898" y="2481"/>
                    <a:pt x="10933" y="2437"/>
                  </a:cubicBezTo>
                  <a:cubicBezTo>
                    <a:pt x="10961" y="2402"/>
                    <a:pt x="10985" y="2366"/>
                    <a:pt x="11011" y="2331"/>
                  </a:cubicBezTo>
                  <a:cubicBezTo>
                    <a:pt x="11018" y="2318"/>
                    <a:pt x="11029" y="2306"/>
                    <a:pt x="11036" y="2294"/>
                  </a:cubicBezTo>
                  <a:cubicBezTo>
                    <a:pt x="11082" y="2228"/>
                    <a:pt x="11126" y="2162"/>
                    <a:pt x="11163" y="2095"/>
                  </a:cubicBezTo>
                  <a:cubicBezTo>
                    <a:pt x="11171" y="2080"/>
                    <a:pt x="11176" y="2066"/>
                    <a:pt x="11183" y="2051"/>
                  </a:cubicBezTo>
                  <a:cubicBezTo>
                    <a:pt x="11215" y="1992"/>
                    <a:pt x="11241" y="1932"/>
                    <a:pt x="11267" y="1873"/>
                  </a:cubicBezTo>
                  <a:cubicBezTo>
                    <a:pt x="11282" y="1839"/>
                    <a:pt x="11302" y="1804"/>
                    <a:pt x="11317" y="1770"/>
                  </a:cubicBezTo>
                  <a:cubicBezTo>
                    <a:pt x="11320" y="1757"/>
                    <a:pt x="11322" y="1745"/>
                    <a:pt x="11327" y="1734"/>
                  </a:cubicBezTo>
                  <a:cubicBezTo>
                    <a:pt x="11346" y="1676"/>
                    <a:pt x="11360" y="1620"/>
                    <a:pt x="11375" y="1564"/>
                  </a:cubicBezTo>
                  <a:cubicBezTo>
                    <a:pt x="11386" y="1524"/>
                    <a:pt x="11401" y="1486"/>
                    <a:pt x="11407" y="1447"/>
                  </a:cubicBezTo>
                  <a:cubicBezTo>
                    <a:pt x="11410" y="1437"/>
                    <a:pt x="11410" y="1427"/>
                    <a:pt x="11411" y="1416"/>
                  </a:cubicBezTo>
                  <a:cubicBezTo>
                    <a:pt x="11423" y="1356"/>
                    <a:pt x="11427" y="1295"/>
                    <a:pt x="11433" y="1236"/>
                  </a:cubicBezTo>
                  <a:cubicBezTo>
                    <a:pt x="11435" y="1196"/>
                    <a:pt x="11444" y="1158"/>
                    <a:pt x="11446" y="1118"/>
                  </a:cubicBezTo>
                  <a:cubicBezTo>
                    <a:pt x="11447" y="1102"/>
                    <a:pt x="11447" y="1086"/>
                    <a:pt x="11447" y="1068"/>
                  </a:cubicBezTo>
                  <a:lnTo>
                    <a:pt x="11450" y="54"/>
                  </a:lnTo>
                  <a:lnTo>
                    <a:pt x="11450" y="54"/>
                  </a:lnTo>
                  <a:cubicBezTo>
                    <a:pt x="11447" y="103"/>
                    <a:pt x="11441" y="150"/>
                    <a:pt x="11437" y="199"/>
                  </a:cubicBezTo>
                  <a:cubicBezTo>
                    <a:pt x="11432" y="260"/>
                    <a:pt x="11428" y="321"/>
                    <a:pt x="11416" y="383"/>
                  </a:cubicBezTo>
                  <a:lnTo>
                    <a:pt x="11416" y="381"/>
                  </a:lnTo>
                  <a:cubicBezTo>
                    <a:pt x="11407" y="430"/>
                    <a:pt x="11392" y="477"/>
                    <a:pt x="11379" y="526"/>
                  </a:cubicBezTo>
                  <a:cubicBezTo>
                    <a:pt x="11365" y="584"/>
                    <a:pt x="11351" y="641"/>
                    <a:pt x="11331" y="699"/>
                  </a:cubicBezTo>
                  <a:cubicBezTo>
                    <a:pt x="11314" y="746"/>
                    <a:pt x="11292" y="791"/>
                    <a:pt x="11272" y="838"/>
                  </a:cubicBezTo>
                  <a:cubicBezTo>
                    <a:pt x="11246" y="897"/>
                    <a:pt x="11219" y="957"/>
                    <a:pt x="11189" y="1017"/>
                  </a:cubicBezTo>
                  <a:cubicBezTo>
                    <a:pt x="11144" y="1098"/>
                    <a:pt x="11096" y="1180"/>
                    <a:pt x="11041" y="1258"/>
                  </a:cubicBezTo>
                  <a:cubicBezTo>
                    <a:pt x="11033" y="1271"/>
                    <a:pt x="11024" y="1285"/>
                    <a:pt x="11013" y="1296"/>
                  </a:cubicBezTo>
                  <a:cubicBezTo>
                    <a:pt x="10957" y="1377"/>
                    <a:pt x="10893" y="1455"/>
                    <a:pt x="10825" y="1534"/>
                  </a:cubicBezTo>
                  <a:cubicBezTo>
                    <a:pt x="10812" y="1547"/>
                    <a:pt x="10801" y="1561"/>
                    <a:pt x="10788" y="1576"/>
                  </a:cubicBezTo>
                  <a:cubicBezTo>
                    <a:pt x="10714" y="1657"/>
                    <a:pt x="10632" y="1735"/>
                    <a:pt x="10546" y="1813"/>
                  </a:cubicBezTo>
                  <a:cubicBezTo>
                    <a:pt x="10493" y="1862"/>
                    <a:pt x="10432" y="1909"/>
                    <a:pt x="10372" y="1956"/>
                  </a:cubicBezTo>
                  <a:cubicBezTo>
                    <a:pt x="10320" y="2000"/>
                    <a:pt x="10267" y="2042"/>
                    <a:pt x="10210" y="2086"/>
                  </a:cubicBezTo>
                  <a:cubicBezTo>
                    <a:pt x="10147" y="2130"/>
                    <a:pt x="10077" y="2175"/>
                    <a:pt x="10008" y="2220"/>
                  </a:cubicBezTo>
                  <a:cubicBezTo>
                    <a:pt x="9935" y="2267"/>
                    <a:pt x="9866" y="2316"/>
                    <a:pt x="9788" y="2361"/>
                  </a:cubicBezTo>
                  <a:cubicBezTo>
                    <a:pt x="9616" y="2460"/>
                    <a:pt x="9433" y="2550"/>
                    <a:pt x="9248" y="2634"/>
                  </a:cubicBezTo>
                  <a:cubicBezTo>
                    <a:pt x="9194" y="2659"/>
                    <a:pt x="9139" y="2680"/>
                    <a:pt x="9085" y="2704"/>
                  </a:cubicBezTo>
                  <a:cubicBezTo>
                    <a:pt x="8938" y="2765"/>
                    <a:pt x="8789" y="2822"/>
                    <a:pt x="8634" y="2875"/>
                  </a:cubicBezTo>
                  <a:cubicBezTo>
                    <a:pt x="8579" y="2893"/>
                    <a:pt x="8526" y="2912"/>
                    <a:pt x="8471" y="2931"/>
                  </a:cubicBezTo>
                  <a:cubicBezTo>
                    <a:pt x="8373" y="2961"/>
                    <a:pt x="8274" y="2988"/>
                    <a:pt x="8176" y="3016"/>
                  </a:cubicBezTo>
                  <a:cubicBezTo>
                    <a:pt x="8100" y="3036"/>
                    <a:pt x="8027" y="3058"/>
                    <a:pt x="7952" y="3075"/>
                  </a:cubicBezTo>
                  <a:cubicBezTo>
                    <a:pt x="7847" y="3100"/>
                    <a:pt x="7741" y="3122"/>
                    <a:pt x="7635" y="3144"/>
                  </a:cubicBezTo>
                  <a:cubicBezTo>
                    <a:pt x="7563" y="3158"/>
                    <a:pt x="7491" y="3174"/>
                    <a:pt x="7420" y="3188"/>
                  </a:cubicBezTo>
                  <a:cubicBezTo>
                    <a:pt x="7205" y="3225"/>
                    <a:pt x="6987" y="3255"/>
                    <a:pt x="6768" y="3278"/>
                  </a:cubicBezTo>
                  <a:cubicBezTo>
                    <a:pt x="6702" y="3286"/>
                    <a:pt x="6634" y="3289"/>
                    <a:pt x="6566" y="3295"/>
                  </a:cubicBezTo>
                  <a:cubicBezTo>
                    <a:pt x="6437" y="3306"/>
                    <a:pt x="6308" y="3315"/>
                    <a:pt x="6179" y="3321"/>
                  </a:cubicBezTo>
                  <a:cubicBezTo>
                    <a:pt x="6095" y="3324"/>
                    <a:pt x="6014" y="3325"/>
                    <a:pt x="5932" y="3328"/>
                  </a:cubicBezTo>
                  <a:cubicBezTo>
                    <a:pt x="5879" y="3328"/>
                    <a:pt x="5827" y="3329"/>
                    <a:pt x="5774" y="3329"/>
                  </a:cubicBezTo>
                  <a:cubicBezTo>
                    <a:pt x="5722" y="3329"/>
                    <a:pt x="5669" y="3328"/>
                    <a:pt x="5617" y="3328"/>
                  </a:cubicBezTo>
                  <a:cubicBezTo>
                    <a:pt x="5529" y="3328"/>
                    <a:pt x="5442" y="3324"/>
                    <a:pt x="5353" y="3321"/>
                  </a:cubicBezTo>
                  <a:cubicBezTo>
                    <a:pt x="5257" y="3318"/>
                    <a:pt x="5162" y="3312"/>
                    <a:pt x="5066" y="3306"/>
                  </a:cubicBezTo>
                  <a:cubicBezTo>
                    <a:pt x="4977" y="3300"/>
                    <a:pt x="4888" y="3292"/>
                    <a:pt x="4799" y="3284"/>
                  </a:cubicBezTo>
                  <a:cubicBezTo>
                    <a:pt x="4704" y="3274"/>
                    <a:pt x="4609" y="3264"/>
                    <a:pt x="4513" y="3251"/>
                  </a:cubicBezTo>
                  <a:cubicBezTo>
                    <a:pt x="4428" y="3241"/>
                    <a:pt x="4343" y="3229"/>
                    <a:pt x="4260" y="3215"/>
                  </a:cubicBezTo>
                  <a:cubicBezTo>
                    <a:pt x="4157" y="3200"/>
                    <a:pt x="4055" y="3182"/>
                    <a:pt x="3955" y="3163"/>
                  </a:cubicBezTo>
                  <a:cubicBezTo>
                    <a:pt x="3874" y="3147"/>
                    <a:pt x="3795" y="3132"/>
                    <a:pt x="3717" y="3114"/>
                  </a:cubicBezTo>
                  <a:cubicBezTo>
                    <a:pt x="3598" y="3089"/>
                    <a:pt x="3480" y="3058"/>
                    <a:pt x="3363" y="3027"/>
                  </a:cubicBezTo>
                  <a:cubicBezTo>
                    <a:pt x="3298" y="3011"/>
                    <a:pt x="3230" y="2994"/>
                    <a:pt x="3164" y="2973"/>
                  </a:cubicBezTo>
                  <a:cubicBezTo>
                    <a:pt x="2955" y="2913"/>
                    <a:pt x="2750" y="2844"/>
                    <a:pt x="2552" y="2767"/>
                  </a:cubicBezTo>
                  <a:cubicBezTo>
                    <a:pt x="2452" y="2729"/>
                    <a:pt x="2357" y="2687"/>
                    <a:pt x="2263" y="2645"/>
                  </a:cubicBezTo>
                  <a:cubicBezTo>
                    <a:pt x="2213" y="2622"/>
                    <a:pt x="2163" y="2602"/>
                    <a:pt x="2114" y="2579"/>
                  </a:cubicBezTo>
                  <a:cubicBezTo>
                    <a:pt x="1970" y="2512"/>
                    <a:pt x="1829" y="2439"/>
                    <a:pt x="1694" y="2361"/>
                  </a:cubicBezTo>
                  <a:cubicBezTo>
                    <a:pt x="566" y="1709"/>
                    <a:pt x="2" y="854"/>
                    <a:pt x="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6284137" y="3507174"/>
              <a:ext cx="821181" cy="432949"/>
            </a:xfrm>
            <a:custGeom>
              <a:avLst/>
              <a:gdLst/>
              <a:ahLst/>
              <a:cxnLst/>
              <a:rect l="l" t="t" r="r" b="b"/>
              <a:pathLst>
                <a:path w="12579" h="6632" extrusionOk="0">
                  <a:moveTo>
                    <a:pt x="6273" y="0"/>
                  </a:moveTo>
                  <a:cubicBezTo>
                    <a:pt x="4807" y="0"/>
                    <a:pt x="3344" y="324"/>
                    <a:pt x="2230" y="972"/>
                  </a:cubicBezTo>
                  <a:cubicBezTo>
                    <a:pt x="1" y="2268"/>
                    <a:pt x="14" y="4365"/>
                    <a:pt x="2256" y="5660"/>
                  </a:cubicBezTo>
                  <a:cubicBezTo>
                    <a:pt x="3378" y="6307"/>
                    <a:pt x="4846" y="6631"/>
                    <a:pt x="6311" y="6631"/>
                  </a:cubicBezTo>
                  <a:cubicBezTo>
                    <a:pt x="7775" y="6631"/>
                    <a:pt x="9237" y="6308"/>
                    <a:pt x="10350" y="5661"/>
                  </a:cubicBezTo>
                  <a:cubicBezTo>
                    <a:pt x="12578" y="4366"/>
                    <a:pt x="12566" y="2267"/>
                    <a:pt x="10323" y="971"/>
                  </a:cubicBezTo>
                  <a:cubicBezTo>
                    <a:pt x="9202" y="324"/>
                    <a:pt x="7736" y="0"/>
                    <a:pt x="6273" y="0"/>
                  </a:cubicBezTo>
                  <a:close/>
                </a:path>
              </a:pathLst>
            </a:custGeom>
            <a:solidFill>
              <a:srgbClr val="F2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6284137" y="3507174"/>
              <a:ext cx="821181" cy="432949"/>
            </a:xfrm>
            <a:custGeom>
              <a:avLst/>
              <a:gdLst/>
              <a:ahLst/>
              <a:cxnLst/>
              <a:rect l="l" t="t" r="r" b="b"/>
              <a:pathLst>
                <a:path w="12579" h="6632" extrusionOk="0">
                  <a:moveTo>
                    <a:pt x="6273" y="0"/>
                  </a:moveTo>
                  <a:cubicBezTo>
                    <a:pt x="4807" y="0"/>
                    <a:pt x="3344" y="324"/>
                    <a:pt x="2230" y="972"/>
                  </a:cubicBezTo>
                  <a:cubicBezTo>
                    <a:pt x="1" y="2268"/>
                    <a:pt x="14" y="4365"/>
                    <a:pt x="2256" y="5660"/>
                  </a:cubicBezTo>
                  <a:cubicBezTo>
                    <a:pt x="3378" y="6307"/>
                    <a:pt x="4846" y="6631"/>
                    <a:pt x="6311" y="6631"/>
                  </a:cubicBezTo>
                  <a:cubicBezTo>
                    <a:pt x="7775" y="6631"/>
                    <a:pt x="9237" y="6308"/>
                    <a:pt x="10350" y="5661"/>
                  </a:cubicBezTo>
                  <a:cubicBezTo>
                    <a:pt x="12578" y="4366"/>
                    <a:pt x="12566" y="2267"/>
                    <a:pt x="10323" y="971"/>
                  </a:cubicBezTo>
                  <a:cubicBezTo>
                    <a:pt x="9202" y="324"/>
                    <a:pt x="7736" y="0"/>
                    <a:pt x="6273" y="0"/>
                  </a:cubicBezTo>
                  <a:close/>
                </a:path>
              </a:pathLst>
            </a:custGeom>
            <a:solidFill>
              <a:srgbClr val="FFD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6284137" y="3525388"/>
              <a:ext cx="821181" cy="414736"/>
            </a:xfrm>
            <a:custGeom>
              <a:avLst/>
              <a:gdLst/>
              <a:ahLst/>
              <a:cxnLst/>
              <a:rect l="l" t="t" r="r" b="b"/>
              <a:pathLst>
                <a:path w="12579" h="6353" extrusionOk="0">
                  <a:moveTo>
                    <a:pt x="6273" y="1"/>
                  </a:moveTo>
                  <a:cubicBezTo>
                    <a:pt x="4807" y="1"/>
                    <a:pt x="3344" y="325"/>
                    <a:pt x="2230" y="973"/>
                  </a:cubicBezTo>
                  <a:cubicBezTo>
                    <a:pt x="1" y="2267"/>
                    <a:pt x="12" y="4086"/>
                    <a:pt x="2256" y="5381"/>
                  </a:cubicBezTo>
                  <a:cubicBezTo>
                    <a:pt x="3378" y="6028"/>
                    <a:pt x="4846" y="6352"/>
                    <a:pt x="6311" y="6352"/>
                  </a:cubicBezTo>
                  <a:cubicBezTo>
                    <a:pt x="7775" y="6352"/>
                    <a:pt x="9237" y="6029"/>
                    <a:pt x="10350" y="5382"/>
                  </a:cubicBezTo>
                  <a:cubicBezTo>
                    <a:pt x="12578" y="4087"/>
                    <a:pt x="12566" y="2265"/>
                    <a:pt x="10324" y="972"/>
                  </a:cubicBezTo>
                  <a:cubicBezTo>
                    <a:pt x="9203" y="324"/>
                    <a:pt x="7737" y="1"/>
                    <a:pt x="62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6317235" y="3507174"/>
              <a:ext cx="754985" cy="217062"/>
            </a:xfrm>
            <a:custGeom>
              <a:avLst/>
              <a:gdLst/>
              <a:ahLst/>
              <a:cxnLst/>
              <a:rect l="l" t="t" r="r" b="b"/>
              <a:pathLst>
                <a:path w="11565" h="3325" extrusionOk="0">
                  <a:moveTo>
                    <a:pt x="5766" y="0"/>
                  </a:moveTo>
                  <a:cubicBezTo>
                    <a:pt x="4300" y="0"/>
                    <a:pt x="2837" y="324"/>
                    <a:pt x="1723" y="972"/>
                  </a:cubicBezTo>
                  <a:cubicBezTo>
                    <a:pt x="547" y="1655"/>
                    <a:pt x="1" y="2486"/>
                    <a:pt x="72" y="3307"/>
                  </a:cubicBezTo>
                  <a:cubicBezTo>
                    <a:pt x="134" y="2579"/>
                    <a:pt x="680" y="1857"/>
                    <a:pt x="1723" y="1252"/>
                  </a:cubicBezTo>
                  <a:cubicBezTo>
                    <a:pt x="2837" y="604"/>
                    <a:pt x="4300" y="280"/>
                    <a:pt x="5766" y="280"/>
                  </a:cubicBezTo>
                  <a:cubicBezTo>
                    <a:pt x="7230" y="280"/>
                    <a:pt x="8696" y="603"/>
                    <a:pt x="9817" y="1251"/>
                  </a:cubicBezTo>
                  <a:cubicBezTo>
                    <a:pt x="10875" y="1863"/>
                    <a:pt x="11430" y="2590"/>
                    <a:pt x="11493" y="3325"/>
                  </a:cubicBezTo>
                  <a:cubicBezTo>
                    <a:pt x="11565" y="2498"/>
                    <a:pt x="11009" y="1660"/>
                    <a:pt x="9817" y="971"/>
                  </a:cubicBezTo>
                  <a:cubicBezTo>
                    <a:pt x="8696" y="324"/>
                    <a:pt x="7230" y="0"/>
                    <a:pt x="57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6370048" y="3552545"/>
              <a:ext cx="649163" cy="342273"/>
            </a:xfrm>
            <a:custGeom>
              <a:avLst/>
              <a:gdLst/>
              <a:ahLst/>
              <a:cxnLst/>
              <a:rect l="l" t="t" r="r" b="b"/>
              <a:pathLst>
                <a:path w="9944" h="5243" extrusionOk="0">
                  <a:moveTo>
                    <a:pt x="4958" y="0"/>
                  </a:moveTo>
                  <a:cubicBezTo>
                    <a:pt x="3800" y="0"/>
                    <a:pt x="2643" y="256"/>
                    <a:pt x="1762" y="768"/>
                  </a:cubicBezTo>
                  <a:cubicBezTo>
                    <a:pt x="0" y="1792"/>
                    <a:pt x="9" y="3451"/>
                    <a:pt x="1782" y="4473"/>
                  </a:cubicBezTo>
                  <a:cubicBezTo>
                    <a:pt x="2669" y="4986"/>
                    <a:pt x="3830" y="5243"/>
                    <a:pt x="4988" y="5243"/>
                  </a:cubicBezTo>
                  <a:cubicBezTo>
                    <a:pt x="6146" y="5243"/>
                    <a:pt x="7301" y="4987"/>
                    <a:pt x="8182" y="4475"/>
                  </a:cubicBezTo>
                  <a:cubicBezTo>
                    <a:pt x="9943" y="3451"/>
                    <a:pt x="9933" y="1791"/>
                    <a:pt x="8160" y="768"/>
                  </a:cubicBezTo>
                  <a:cubicBezTo>
                    <a:pt x="7274" y="256"/>
                    <a:pt x="6115" y="0"/>
                    <a:pt x="49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6382778" y="3564426"/>
              <a:ext cx="623573" cy="339466"/>
            </a:xfrm>
            <a:custGeom>
              <a:avLst/>
              <a:gdLst/>
              <a:ahLst/>
              <a:cxnLst/>
              <a:rect l="l" t="t" r="r" b="b"/>
              <a:pathLst>
                <a:path w="9552" h="5200" extrusionOk="0">
                  <a:moveTo>
                    <a:pt x="4763" y="1"/>
                  </a:moveTo>
                  <a:cubicBezTo>
                    <a:pt x="3650" y="1"/>
                    <a:pt x="2539" y="255"/>
                    <a:pt x="1693" y="763"/>
                  </a:cubicBezTo>
                  <a:cubicBezTo>
                    <a:pt x="1" y="1779"/>
                    <a:pt x="10" y="3423"/>
                    <a:pt x="1713" y="4438"/>
                  </a:cubicBezTo>
                  <a:cubicBezTo>
                    <a:pt x="2565" y="4946"/>
                    <a:pt x="3678" y="5199"/>
                    <a:pt x="4790" y="5199"/>
                  </a:cubicBezTo>
                  <a:cubicBezTo>
                    <a:pt x="5903" y="5199"/>
                    <a:pt x="7013" y="4946"/>
                    <a:pt x="7859" y="4438"/>
                  </a:cubicBezTo>
                  <a:cubicBezTo>
                    <a:pt x="9551" y="3423"/>
                    <a:pt x="9542" y="1777"/>
                    <a:pt x="7840" y="762"/>
                  </a:cubicBezTo>
                  <a:lnTo>
                    <a:pt x="7838" y="762"/>
                  </a:lnTo>
                  <a:cubicBezTo>
                    <a:pt x="6987" y="255"/>
                    <a:pt x="5874" y="1"/>
                    <a:pt x="47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6506226" y="3615868"/>
              <a:ext cx="376742" cy="213472"/>
            </a:xfrm>
            <a:custGeom>
              <a:avLst/>
              <a:gdLst/>
              <a:ahLst/>
              <a:cxnLst/>
              <a:rect l="l" t="t" r="r" b="b"/>
              <a:pathLst>
                <a:path w="5771" h="3270" extrusionOk="0">
                  <a:moveTo>
                    <a:pt x="5363" y="0"/>
                  </a:moveTo>
                  <a:lnTo>
                    <a:pt x="4718" y="375"/>
                  </a:lnTo>
                  <a:cubicBezTo>
                    <a:pt x="4390" y="242"/>
                    <a:pt x="4039" y="174"/>
                    <a:pt x="3703" y="174"/>
                  </a:cubicBezTo>
                  <a:cubicBezTo>
                    <a:pt x="3335" y="174"/>
                    <a:pt x="2985" y="255"/>
                    <a:pt x="2705" y="418"/>
                  </a:cubicBezTo>
                  <a:cubicBezTo>
                    <a:pt x="2151" y="739"/>
                    <a:pt x="2265" y="1149"/>
                    <a:pt x="2670" y="1678"/>
                  </a:cubicBezTo>
                  <a:cubicBezTo>
                    <a:pt x="2956" y="2067"/>
                    <a:pt x="2991" y="2339"/>
                    <a:pt x="2630" y="2549"/>
                  </a:cubicBezTo>
                  <a:cubicBezTo>
                    <a:pt x="2471" y="2641"/>
                    <a:pt x="2272" y="2687"/>
                    <a:pt x="2060" y="2687"/>
                  </a:cubicBezTo>
                  <a:cubicBezTo>
                    <a:pt x="1789" y="2687"/>
                    <a:pt x="1495" y="2612"/>
                    <a:pt x="1234" y="2462"/>
                  </a:cubicBezTo>
                  <a:cubicBezTo>
                    <a:pt x="876" y="2255"/>
                    <a:pt x="662" y="1991"/>
                    <a:pt x="588" y="1765"/>
                  </a:cubicBezTo>
                  <a:lnTo>
                    <a:pt x="1" y="1927"/>
                  </a:lnTo>
                  <a:cubicBezTo>
                    <a:pt x="65" y="2152"/>
                    <a:pt x="337" y="2445"/>
                    <a:pt x="704" y="2663"/>
                  </a:cubicBezTo>
                  <a:lnTo>
                    <a:pt x="60" y="3036"/>
                  </a:lnTo>
                  <a:lnTo>
                    <a:pt x="461" y="3269"/>
                  </a:lnTo>
                  <a:lnTo>
                    <a:pt x="1125" y="2883"/>
                  </a:lnTo>
                  <a:cubicBezTo>
                    <a:pt x="1481" y="3030"/>
                    <a:pt x="1847" y="3096"/>
                    <a:pt x="2189" y="3096"/>
                  </a:cubicBezTo>
                  <a:cubicBezTo>
                    <a:pt x="2596" y="3096"/>
                    <a:pt x="2968" y="3003"/>
                    <a:pt x="3245" y="2842"/>
                  </a:cubicBezTo>
                  <a:cubicBezTo>
                    <a:pt x="3813" y="2512"/>
                    <a:pt x="3802" y="2127"/>
                    <a:pt x="3406" y="1587"/>
                  </a:cubicBezTo>
                  <a:cubicBezTo>
                    <a:pt x="3087" y="1121"/>
                    <a:pt x="3012" y="890"/>
                    <a:pt x="3344" y="696"/>
                  </a:cubicBezTo>
                  <a:cubicBezTo>
                    <a:pt x="3473" y="622"/>
                    <a:pt x="3655" y="568"/>
                    <a:pt x="3867" y="568"/>
                  </a:cubicBezTo>
                  <a:cubicBezTo>
                    <a:pt x="4082" y="568"/>
                    <a:pt x="4329" y="624"/>
                    <a:pt x="4581" y="769"/>
                  </a:cubicBezTo>
                  <a:cubicBezTo>
                    <a:pt x="4988" y="1005"/>
                    <a:pt x="5119" y="1243"/>
                    <a:pt x="5173" y="1373"/>
                  </a:cubicBezTo>
                  <a:lnTo>
                    <a:pt x="5746" y="1213"/>
                  </a:lnTo>
                  <a:cubicBezTo>
                    <a:pt x="5682" y="1043"/>
                    <a:pt x="5522" y="828"/>
                    <a:pt x="5145" y="599"/>
                  </a:cubicBezTo>
                  <a:lnTo>
                    <a:pt x="5771" y="236"/>
                  </a:lnTo>
                  <a:lnTo>
                    <a:pt x="5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a:off x="6399033" y="3548628"/>
              <a:ext cx="747804" cy="321383"/>
            </a:xfrm>
            <a:custGeom>
              <a:avLst/>
              <a:gdLst/>
              <a:ahLst/>
              <a:cxnLst/>
              <a:rect l="l" t="t" r="r" b="b"/>
              <a:pathLst>
                <a:path w="11455" h="4923" extrusionOk="0">
                  <a:moveTo>
                    <a:pt x="6" y="1"/>
                  </a:moveTo>
                  <a:cubicBezTo>
                    <a:pt x="6" y="1"/>
                    <a:pt x="6" y="2"/>
                    <a:pt x="6" y="3"/>
                  </a:cubicBezTo>
                  <a:lnTo>
                    <a:pt x="6" y="3"/>
                  </a:lnTo>
                  <a:lnTo>
                    <a:pt x="6" y="1"/>
                  </a:lnTo>
                  <a:close/>
                  <a:moveTo>
                    <a:pt x="11454" y="33"/>
                  </a:moveTo>
                  <a:lnTo>
                    <a:pt x="11454" y="35"/>
                  </a:lnTo>
                  <a:lnTo>
                    <a:pt x="11454" y="35"/>
                  </a:lnTo>
                  <a:cubicBezTo>
                    <a:pt x="11454" y="34"/>
                    <a:pt x="11454" y="33"/>
                    <a:pt x="11454" y="33"/>
                  </a:cubicBezTo>
                  <a:close/>
                  <a:moveTo>
                    <a:pt x="6" y="3"/>
                  </a:moveTo>
                  <a:lnTo>
                    <a:pt x="3" y="1593"/>
                  </a:lnTo>
                  <a:cubicBezTo>
                    <a:pt x="0" y="2447"/>
                    <a:pt x="563" y="3301"/>
                    <a:pt x="1693" y="3953"/>
                  </a:cubicBezTo>
                  <a:cubicBezTo>
                    <a:pt x="1827" y="4031"/>
                    <a:pt x="1969" y="4105"/>
                    <a:pt x="2112" y="4173"/>
                  </a:cubicBezTo>
                  <a:cubicBezTo>
                    <a:pt x="2158" y="4194"/>
                    <a:pt x="2207" y="4214"/>
                    <a:pt x="2253" y="4234"/>
                  </a:cubicBezTo>
                  <a:cubicBezTo>
                    <a:pt x="2341" y="4272"/>
                    <a:pt x="2427" y="4313"/>
                    <a:pt x="2518" y="4349"/>
                  </a:cubicBezTo>
                  <a:cubicBezTo>
                    <a:pt x="2529" y="4353"/>
                    <a:pt x="2540" y="4356"/>
                    <a:pt x="2551" y="4361"/>
                  </a:cubicBezTo>
                  <a:cubicBezTo>
                    <a:pt x="2749" y="4437"/>
                    <a:pt x="2954" y="4505"/>
                    <a:pt x="3164" y="4567"/>
                  </a:cubicBezTo>
                  <a:cubicBezTo>
                    <a:pt x="3181" y="4572"/>
                    <a:pt x="3197" y="4579"/>
                    <a:pt x="3214" y="4585"/>
                  </a:cubicBezTo>
                  <a:cubicBezTo>
                    <a:pt x="3262" y="4597"/>
                    <a:pt x="3312" y="4608"/>
                    <a:pt x="3361" y="4620"/>
                  </a:cubicBezTo>
                  <a:cubicBezTo>
                    <a:pt x="3479" y="4651"/>
                    <a:pt x="3596" y="4680"/>
                    <a:pt x="3717" y="4707"/>
                  </a:cubicBezTo>
                  <a:cubicBezTo>
                    <a:pt x="3749" y="4714"/>
                    <a:pt x="3779" y="4723"/>
                    <a:pt x="3811" y="4730"/>
                  </a:cubicBezTo>
                  <a:cubicBezTo>
                    <a:pt x="3857" y="4741"/>
                    <a:pt x="3906" y="4747"/>
                    <a:pt x="3952" y="4755"/>
                  </a:cubicBezTo>
                  <a:cubicBezTo>
                    <a:pt x="4054" y="4775"/>
                    <a:pt x="4155" y="4793"/>
                    <a:pt x="4259" y="4808"/>
                  </a:cubicBezTo>
                  <a:cubicBezTo>
                    <a:pt x="4300" y="4815"/>
                    <a:pt x="4338" y="4824"/>
                    <a:pt x="4378" y="4829"/>
                  </a:cubicBezTo>
                  <a:cubicBezTo>
                    <a:pt x="4423" y="4835"/>
                    <a:pt x="4468" y="4838"/>
                    <a:pt x="4512" y="4844"/>
                  </a:cubicBezTo>
                  <a:cubicBezTo>
                    <a:pt x="4607" y="4857"/>
                    <a:pt x="4702" y="4867"/>
                    <a:pt x="4798" y="4876"/>
                  </a:cubicBezTo>
                  <a:cubicBezTo>
                    <a:pt x="4844" y="4880"/>
                    <a:pt x="4889" y="4889"/>
                    <a:pt x="4936" y="4892"/>
                  </a:cubicBezTo>
                  <a:cubicBezTo>
                    <a:pt x="4978" y="4895"/>
                    <a:pt x="5022" y="4895"/>
                    <a:pt x="5064" y="4898"/>
                  </a:cubicBezTo>
                  <a:cubicBezTo>
                    <a:pt x="5160" y="4904"/>
                    <a:pt x="5256" y="4910"/>
                    <a:pt x="5353" y="4915"/>
                  </a:cubicBezTo>
                  <a:cubicBezTo>
                    <a:pt x="5402" y="4916"/>
                    <a:pt x="5450" y="4921"/>
                    <a:pt x="5499" y="4922"/>
                  </a:cubicBezTo>
                  <a:cubicBezTo>
                    <a:pt x="5538" y="4922"/>
                    <a:pt x="5576" y="4921"/>
                    <a:pt x="5615" y="4921"/>
                  </a:cubicBezTo>
                  <a:cubicBezTo>
                    <a:pt x="5659" y="4922"/>
                    <a:pt x="5702" y="4922"/>
                    <a:pt x="5746" y="4922"/>
                  </a:cubicBezTo>
                  <a:cubicBezTo>
                    <a:pt x="5807" y="4922"/>
                    <a:pt x="5868" y="4921"/>
                    <a:pt x="5930" y="4920"/>
                  </a:cubicBezTo>
                  <a:cubicBezTo>
                    <a:pt x="5941" y="4919"/>
                    <a:pt x="5953" y="4919"/>
                    <a:pt x="5965" y="4919"/>
                  </a:cubicBezTo>
                  <a:cubicBezTo>
                    <a:pt x="5986" y="4919"/>
                    <a:pt x="6007" y="4920"/>
                    <a:pt x="6028" y="4920"/>
                  </a:cubicBezTo>
                  <a:cubicBezTo>
                    <a:pt x="6047" y="4920"/>
                    <a:pt x="6066" y="4919"/>
                    <a:pt x="6085" y="4918"/>
                  </a:cubicBezTo>
                  <a:cubicBezTo>
                    <a:pt x="6115" y="4917"/>
                    <a:pt x="6146" y="4915"/>
                    <a:pt x="6176" y="4913"/>
                  </a:cubicBezTo>
                  <a:cubicBezTo>
                    <a:pt x="6306" y="4907"/>
                    <a:pt x="6435" y="4898"/>
                    <a:pt x="6566" y="4888"/>
                  </a:cubicBezTo>
                  <a:cubicBezTo>
                    <a:pt x="6617" y="4883"/>
                    <a:pt x="6668" y="4883"/>
                    <a:pt x="6721" y="4876"/>
                  </a:cubicBezTo>
                  <a:cubicBezTo>
                    <a:pt x="6736" y="4875"/>
                    <a:pt x="6750" y="4872"/>
                    <a:pt x="6767" y="4870"/>
                  </a:cubicBezTo>
                  <a:cubicBezTo>
                    <a:pt x="6987" y="4847"/>
                    <a:pt x="7204" y="4817"/>
                    <a:pt x="7418" y="4780"/>
                  </a:cubicBezTo>
                  <a:cubicBezTo>
                    <a:pt x="7428" y="4779"/>
                    <a:pt x="7440" y="4778"/>
                    <a:pt x="7450" y="4775"/>
                  </a:cubicBezTo>
                  <a:cubicBezTo>
                    <a:pt x="7511" y="4765"/>
                    <a:pt x="7571" y="4748"/>
                    <a:pt x="7633" y="4736"/>
                  </a:cubicBezTo>
                  <a:cubicBezTo>
                    <a:pt x="7739" y="4715"/>
                    <a:pt x="7846" y="4693"/>
                    <a:pt x="7949" y="4669"/>
                  </a:cubicBezTo>
                  <a:cubicBezTo>
                    <a:pt x="8025" y="4650"/>
                    <a:pt x="8098" y="4628"/>
                    <a:pt x="8173" y="4609"/>
                  </a:cubicBezTo>
                  <a:cubicBezTo>
                    <a:pt x="8272" y="4581"/>
                    <a:pt x="8372" y="4554"/>
                    <a:pt x="8469" y="4523"/>
                  </a:cubicBezTo>
                  <a:cubicBezTo>
                    <a:pt x="8490" y="4518"/>
                    <a:pt x="8512" y="4513"/>
                    <a:pt x="8532" y="4505"/>
                  </a:cubicBezTo>
                  <a:cubicBezTo>
                    <a:pt x="8567" y="4495"/>
                    <a:pt x="8597" y="4480"/>
                    <a:pt x="8633" y="4467"/>
                  </a:cubicBezTo>
                  <a:cubicBezTo>
                    <a:pt x="8785" y="4414"/>
                    <a:pt x="8936" y="4358"/>
                    <a:pt x="9084" y="4297"/>
                  </a:cubicBezTo>
                  <a:cubicBezTo>
                    <a:pt x="9137" y="4275"/>
                    <a:pt x="9192" y="4252"/>
                    <a:pt x="9247" y="4228"/>
                  </a:cubicBezTo>
                  <a:cubicBezTo>
                    <a:pt x="9433" y="4143"/>
                    <a:pt x="9614" y="4054"/>
                    <a:pt x="9786" y="3954"/>
                  </a:cubicBezTo>
                  <a:cubicBezTo>
                    <a:pt x="9810" y="3941"/>
                    <a:pt x="9833" y="3927"/>
                    <a:pt x="9856" y="3913"/>
                  </a:cubicBezTo>
                  <a:cubicBezTo>
                    <a:pt x="9910" y="3881"/>
                    <a:pt x="9955" y="3846"/>
                    <a:pt x="10007" y="3813"/>
                  </a:cubicBezTo>
                  <a:cubicBezTo>
                    <a:pt x="10076" y="3768"/>
                    <a:pt x="10147" y="3724"/>
                    <a:pt x="10209" y="3677"/>
                  </a:cubicBezTo>
                  <a:cubicBezTo>
                    <a:pt x="10267" y="3637"/>
                    <a:pt x="10318" y="3592"/>
                    <a:pt x="10372" y="3550"/>
                  </a:cubicBezTo>
                  <a:cubicBezTo>
                    <a:pt x="10431" y="3502"/>
                    <a:pt x="10492" y="3455"/>
                    <a:pt x="10546" y="3406"/>
                  </a:cubicBezTo>
                  <a:cubicBezTo>
                    <a:pt x="10557" y="3396"/>
                    <a:pt x="10570" y="3386"/>
                    <a:pt x="10582" y="3377"/>
                  </a:cubicBezTo>
                  <a:cubicBezTo>
                    <a:pt x="10655" y="3309"/>
                    <a:pt x="10722" y="3239"/>
                    <a:pt x="10786" y="3168"/>
                  </a:cubicBezTo>
                  <a:cubicBezTo>
                    <a:pt x="10800" y="3156"/>
                    <a:pt x="10812" y="3140"/>
                    <a:pt x="10825" y="3126"/>
                  </a:cubicBezTo>
                  <a:cubicBezTo>
                    <a:pt x="10863" y="3081"/>
                    <a:pt x="10901" y="3039"/>
                    <a:pt x="10936" y="2996"/>
                  </a:cubicBezTo>
                  <a:cubicBezTo>
                    <a:pt x="10964" y="2960"/>
                    <a:pt x="10988" y="2924"/>
                    <a:pt x="11013" y="2889"/>
                  </a:cubicBezTo>
                  <a:cubicBezTo>
                    <a:pt x="11023" y="2877"/>
                    <a:pt x="11032" y="2865"/>
                    <a:pt x="11041" y="2852"/>
                  </a:cubicBezTo>
                  <a:cubicBezTo>
                    <a:pt x="11086" y="2786"/>
                    <a:pt x="11129" y="2721"/>
                    <a:pt x="11166" y="2653"/>
                  </a:cubicBezTo>
                  <a:cubicBezTo>
                    <a:pt x="11175" y="2639"/>
                    <a:pt x="11179" y="2623"/>
                    <a:pt x="11188" y="2609"/>
                  </a:cubicBezTo>
                  <a:cubicBezTo>
                    <a:pt x="11219" y="2550"/>
                    <a:pt x="11244" y="2490"/>
                    <a:pt x="11270" y="2431"/>
                  </a:cubicBezTo>
                  <a:cubicBezTo>
                    <a:pt x="11285" y="2397"/>
                    <a:pt x="11306" y="2362"/>
                    <a:pt x="11320" y="2328"/>
                  </a:cubicBezTo>
                  <a:cubicBezTo>
                    <a:pt x="11324" y="2315"/>
                    <a:pt x="11325" y="2303"/>
                    <a:pt x="11329" y="2292"/>
                  </a:cubicBezTo>
                  <a:cubicBezTo>
                    <a:pt x="11349" y="2234"/>
                    <a:pt x="11363" y="2178"/>
                    <a:pt x="11379" y="2121"/>
                  </a:cubicBezTo>
                  <a:cubicBezTo>
                    <a:pt x="11389" y="2082"/>
                    <a:pt x="11403" y="2044"/>
                    <a:pt x="11412" y="2005"/>
                  </a:cubicBezTo>
                  <a:cubicBezTo>
                    <a:pt x="11413" y="1994"/>
                    <a:pt x="11413" y="1984"/>
                    <a:pt x="11416" y="1973"/>
                  </a:cubicBezTo>
                  <a:cubicBezTo>
                    <a:pt x="11427" y="1915"/>
                    <a:pt x="11431" y="1853"/>
                    <a:pt x="11436" y="1794"/>
                  </a:cubicBezTo>
                  <a:cubicBezTo>
                    <a:pt x="11439" y="1755"/>
                    <a:pt x="11448" y="1716"/>
                    <a:pt x="11449" y="1677"/>
                  </a:cubicBezTo>
                  <a:cubicBezTo>
                    <a:pt x="11450" y="1660"/>
                    <a:pt x="11450" y="1643"/>
                    <a:pt x="11450" y="1627"/>
                  </a:cubicBezTo>
                  <a:lnTo>
                    <a:pt x="11454" y="35"/>
                  </a:lnTo>
                  <a:lnTo>
                    <a:pt x="11454" y="35"/>
                  </a:lnTo>
                  <a:cubicBezTo>
                    <a:pt x="11454" y="91"/>
                    <a:pt x="11445" y="145"/>
                    <a:pt x="11441" y="199"/>
                  </a:cubicBezTo>
                  <a:lnTo>
                    <a:pt x="11440" y="199"/>
                  </a:lnTo>
                  <a:cubicBezTo>
                    <a:pt x="11434" y="260"/>
                    <a:pt x="11430" y="322"/>
                    <a:pt x="11418" y="382"/>
                  </a:cubicBezTo>
                  <a:cubicBezTo>
                    <a:pt x="11409" y="429"/>
                    <a:pt x="11395" y="478"/>
                    <a:pt x="11383" y="525"/>
                  </a:cubicBezTo>
                  <a:cubicBezTo>
                    <a:pt x="11367" y="583"/>
                    <a:pt x="11354" y="642"/>
                    <a:pt x="11333" y="699"/>
                  </a:cubicBezTo>
                  <a:cubicBezTo>
                    <a:pt x="11316" y="745"/>
                    <a:pt x="11294" y="791"/>
                    <a:pt x="11275" y="836"/>
                  </a:cubicBezTo>
                  <a:cubicBezTo>
                    <a:pt x="11249" y="897"/>
                    <a:pt x="11221" y="958"/>
                    <a:pt x="11191" y="1016"/>
                  </a:cubicBezTo>
                  <a:cubicBezTo>
                    <a:pt x="11146" y="1098"/>
                    <a:pt x="11100" y="1179"/>
                    <a:pt x="11045" y="1258"/>
                  </a:cubicBezTo>
                  <a:cubicBezTo>
                    <a:pt x="11036" y="1271"/>
                    <a:pt x="11026" y="1284"/>
                    <a:pt x="11017" y="1297"/>
                  </a:cubicBezTo>
                  <a:cubicBezTo>
                    <a:pt x="10960" y="1377"/>
                    <a:pt x="10896" y="1454"/>
                    <a:pt x="10827" y="1533"/>
                  </a:cubicBezTo>
                  <a:cubicBezTo>
                    <a:pt x="10816" y="1547"/>
                    <a:pt x="10804" y="1561"/>
                    <a:pt x="10791" y="1575"/>
                  </a:cubicBezTo>
                  <a:cubicBezTo>
                    <a:pt x="10717" y="1656"/>
                    <a:pt x="10635" y="1735"/>
                    <a:pt x="10550" y="1813"/>
                  </a:cubicBezTo>
                  <a:cubicBezTo>
                    <a:pt x="10496" y="1861"/>
                    <a:pt x="10435" y="1908"/>
                    <a:pt x="10376" y="1957"/>
                  </a:cubicBezTo>
                  <a:cubicBezTo>
                    <a:pt x="10322" y="1999"/>
                    <a:pt x="10271" y="2042"/>
                    <a:pt x="10213" y="2085"/>
                  </a:cubicBezTo>
                  <a:cubicBezTo>
                    <a:pt x="10149" y="2131"/>
                    <a:pt x="10079" y="2176"/>
                    <a:pt x="10011" y="2219"/>
                  </a:cubicBezTo>
                  <a:cubicBezTo>
                    <a:pt x="9938" y="2266"/>
                    <a:pt x="9869" y="2316"/>
                    <a:pt x="9790" y="2361"/>
                  </a:cubicBezTo>
                  <a:cubicBezTo>
                    <a:pt x="9620" y="2461"/>
                    <a:pt x="9438" y="2549"/>
                    <a:pt x="9251" y="2634"/>
                  </a:cubicBezTo>
                  <a:cubicBezTo>
                    <a:pt x="9197" y="2658"/>
                    <a:pt x="9142" y="2681"/>
                    <a:pt x="9087" y="2704"/>
                  </a:cubicBezTo>
                  <a:cubicBezTo>
                    <a:pt x="8942" y="2765"/>
                    <a:pt x="8792" y="2822"/>
                    <a:pt x="8638" y="2874"/>
                  </a:cubicBezTo>
                  <a:cubicBezTo>
                    <a:pt x="8583" y="2892"/>
                    <a:pt x="8530" y="2914"/>
                    <a:pt x="8473" y="2930"/>
                  </a:cubicBezTo>
                  <a:cubicBezTo>
                    <a:pt x="8376" y="2961"/>
                    <a:pt x="8278" y="2988"/>
                    <a:pt x="8178" y="3015"/>
                  </a:cubicBezTo>
                  <a:cubicBezTo>
                    <a:pt x="8104" y="3035"/>
                    <a:pt x="8029" y="3057"/>
                    <a:pt x="7954" y="3075"/>
                  </a:cubicBezTo>
                  <a:cubicBezTo>
                    <a:pt x="7850" y="3100"/>
                    <a:pt x="7744" y="3121"/>
                    <a:pt x="7638" y="3143"/>
                  </a:cubicBezTo>
                  <a:cubicBezTo>
                    <a:pt x="7566" y="3157"/>
                    <a:pt x="7495" y="3173"/>
                    <a:pt x="7422" y="3186"/>
                  </a:cubicBezTo>
                  <a:cubicBezTo>
                    <a:pt x="7208" y="3225"/>
                    <a:pt x="6990" y="3254"/>
                    <a:pt x="6772" y="3277"/>
                  </a:cubicBezTo>
                  <a:cubicBezTo>
                    <a:pt x="6704" y="3285"/>
                    <a:pt x="6637" y="3289"/>
                    <a:pt x="6570" y="3294"/>
                  </a:cubicBezTo>
                  <a:cubicBezTo>
                    <a:pt x="6440" y="3305"/>
                    <a:pt x="6311" y="3314"/>
                    <a:pt x="6181" y="3319"/>
                  </a:cubicBezTo>
                  <a:cubicBezTo>
                    <a:pt x="6099" y="3323"/>
                    <a:pt x="6017" y="3326"/>
                    <a:pt x="5935" y="3327"/>
                  </a:cubicBezTo>
                  <a:cubicBezTo>
                    <a:pt x="5861" y="3328"/>
                    <a:pt x="5786" y="3329"/>
                    <a:pt x="5712" y="3329"/>
                  </a:cubicBezTo>
                  <a:cubicBezTo>
                    <a:pt x="5681" y="3329"/>
                    <a:pt x="5651" y="3329"/>
                    <a:pt x="5620" y="3328"/>
                  </a:cubicBezTo>
                  <a:cubicBezTo>
                    <a:pt x="5532" y="3327"/>
                    <a:pt x="5444" y="3324"/>
                    <a:pt x="5357" y="3321"/>
                  </a:cubicBezTo>
                  <a:cubicBezTo>
                    <a:pt x="5261" y="3318"/>
                    <a:pt x="5165" y="3313"/>
                    <a:pt x="5068" y="3305"/>
                  </a:cubicBezTo>
                  <a:cubicBezTo>
                    <a:pt x="4979" y="3299"/>
                    <a:pt x="4891" y="3292"/>
                    <a:pt x="4803" y="3283"/>
                  </a:cubicBezTo>
                  <a:cubicBezTo>
                    <a:pt x="4707" y="3273"/>
                    <a:pt x="4612" y="3263"/>
                    <a:pt x="4516" y="3251"/>
                  </a:cubicBezTo>
                  <a:cubicBezTo>
                    <a:pt x="4430" y="3240"/>
                    <a:pt x="4347" y="3228"/>
                    <a:pt x="4263" y="3214"/>
                  </a:cubicBezTo>
                  <a:cubicBezTo>
                    <a:pt x="4159" y="3199"/>
                    <a:pt x="4058" y="3181"/>
                    <a:pt x="3957" y="3162"/>
                  </a:cubicBezTo>
                  <a:cubicBezTo>
                    <a:pt x="3878" y="3147"/>
                    <a:pt x="3798" y="3131"/>
                    <a:pt x="3720" y="3115"/>
                  </a:cubicBezTo>
                  <a:cubicBezTo>
                    <a:pt x="3600" y="3088"/>
                    <a:pt x="3482" y="3057"/>
                    <a:pt x="3366" y="3028"/>
                  </a:cubicBezTo>
                  <a:cubicBezTo>
                    <a:pt x="3300" y="3010"/>
                    <a:pt x="3233" y="2993"/>
                    <a:pt x="3169" y="2974"/>
                  </a:cubicBezTo>
                  <a:cubicBezTo>
                    <a:pt x="2959" y="2914"/>
                    <a:pt x="2752" y="2843"/>
                    <a:pt x="2554" y="2767"/>
                  </a:cubicBezTo>
                  <a:cubicBezTo>
                    <a:pt x="2456" y="2728"/>
                    <a:pt x="2360" y="2686"/>
                    <a:pt x="2265" y="2644"/>
                  </a:cubicBezTo>
                  <a:cubicBezTo>
                    <a:pt x="2216" y="2622"/>
                    <a:pt x="2165" y="2602"/>
                    <a:pt x="2117" y="2579"/>
                  </a:cubicBezTo>
                  <a:cubicBezTo>
                    <a:pt x="1973" y="2511"/>
                    <a:pt x="1832" y="2438"/>
                    <a:pt x="1697" y="2360"/>
                  </a:cubicBezTo>
                  <a:cubicBezTo>
                    <a:pt x="569" y="1709"/>
                    <a:pt x="5" y="855"/>
                    <a:pt x="6" y="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6399229" y="3548628"/>
              <a:ext cx="747478" cy="284890"/>
            </a:xfrm>
            <a:custGeom>
              <a:avLst/>
              <a:gdLst/>
              <a:ahLst/>
              <a:cxnLst/>
              <a:rect l="l" t="t" r="r" b="b"/>
              <a:pathLst>
                <a:path w="11450" h="4364" extrusionOk="0">
                  <a:moveTo>
                    <a:pt x="3" y="1"/>
                  </a:moveTo>
                  <a:cubicBezTo>
                    <a:pt x="3" y="1"/>
                    <a:pt x="3" y="2"/>
                    <a:pt x="3" y="3"/>
                  </a:cubicBezTo>
                  <a:lnTo>
                    <a:pt x="3" y="3"/>
                  </a:lnTo>
                  <a:lnTo>
                    <a:pt x="3" y="1"/>
                  </a:lnTo>
                  <a:close/>
                  <a:moveTo>
                    <a:pt x="3" y="3"/>
                  </a:moveTo>
                  <a:lnTo>
                    <a:pt x="1" y="1054"/>
                  </a:lnTo>
                  <a:cubicBezTo>
                    <a:pt x="7" y="1902"/>
                    <a:pt x="569" y="2749"/>
                    <a:pt x="1690" y="3395"/>
                  </a:cubicBezTo>
                  <a:cubicBezTo>
                    <a:pt x="1824" y="3473"/>
                    <a:pt x="1966" y="3546"/>
                    <a:pt x="2109" y="3615"/>
                  </a:cubicBezTo>
                  <a:cubicBezTo>
                    <a:pt x="2155" y="3635"/>
                    <a:pt x="2204" y="3654"/>
                    <a:pt x="2250" y="3675"/>
                  </a:cubicBezTo>
                  <a:cubicBezTo>
                    <a:pt x="2338" y="3713"/>
                    <a:pt x="2424" y="3756"/>
                    <a:pt x="2515" y="3791"/>
                  </a:cubicBezTo>
                  <a:cubicBezTo>
                    <a:pt x="2526" y="3795"/>
                    <a:pt x="2537" y="3798"/>
                    <a:pt x="2548" y="3802"/>
                  </a:cubicBezTo>
                  <a:cubicBezTo>
                    <a:pt x="2746" y="3880"/>
                    <a:pt x="2951" y="3947"/>
                    <a:pt x="3161" y="4009"/>
                  </a:cubicBezTo>
                  <a:cubicBezTo>
                    <a:pt x="3178" y="4014"/>
                    <a:pt x="3194" y="4020"/>
                    <a:pt x="3211" y="4025"/>
                  </a:cubicBezTo>
                  <a:cubicBezTo>
                    <a:pt x="3259" y="4040"/>
                    <a:pt x="3309" y="4048"/>
                    <a:pt x="3358" y="4061"/>
                  </a:cubicBezTo>
                  <a:cubicBezTo>
                    <a:pt x="3476" y="4092"/>
                    <a:pt x="3593" y="4123"/>
                    <a:pt x="3714" y="4148"/>
                  </a:cubicBezTo>
                  <a:cubicBezTo>
                    <a:pt x="3746" y="4156"/>
                    <a:pt x="3776" y="4165"/>
                    <a:pt x="3808" y="4171"/>
                  </a:cubicBezTo>
                  <a:cubicBezTo>
                    <a:pt x="3854" y="4182"/>
                    <a:pt x="3903" y="4188"/>
                    <a:pt x="3949" y="4196"/>
                  </a:cubicBezTo>
                  <a:cubicBezTo>
                    <a:pt x="4051" y="4215"/>
                    <a:pt x="4152" y="4234"/>
                    <a:pt x="4256" y="4249"/>
                  </a:cubicBezTo>
                  <a:cubicBezTo>
                    <a:pt x="4297" y="4256"/>
                    <a:pt x="4335" y="4266"/>
                    <a:pt x="4375" y="4270"/>
                  </a:cubicBezTo>
                  <a:cubicBezTo>
                    <a:pt x="4420" y="4278"/>
                    <a:pt x="4465" y="4280"/>
                    <a:pt x="4509" y="4285"/>
                  </a:cubicBezTo>
                  <a:cubicBezTo>
                    <a:pt x="4604" y="4297"/>
                    <a:pt x="4699" y="4308"/>
                    <a:pt x="4795" y="4317"/>
                  </a:cubicBezTo>
                  <a:cubicBezTo>
                    <a:pt x="4841" y="4321"/>
                    <a:pt x="4886" y="4329"/>
                    <a:pt x="4933" y="4333"/>
                  </a:cubicBezTo>
                  <a:cubicBezTo>
                    <a:pt x="4975" y="4336"/>
                    <a:pt x="5019" y="4336"/>
                    <a:pt x="5061" y="4340"/>
                  </a:cubicBezTo>
                  <a:cubicBezTo>
                    <a:pt x="5157" y="4347"/>
                    <a:pt x="5253" y="4350"/>
                    <a:pt x="5350" y="4356"/>
                  </a:cubicBezTo>
                  <a:cubicBezTo>
                    <a:pt x="5399" y="4357"/>
                    <a:pt x="5447" y="4362"/>
                    <a:pt x="5496" y="4363"/>
                  </a:cubicBezTo>
                  <a:cubicBezTo>
                    <a:pt x="5504" y="4363"/>
                    <a:pt x="5512" y="4364"/>
                    <a:pt x="5521" y="4364"/>
                  </a:cubicBezTo>
                  <a:cubicBezTo>
                    <a:pt x="5543" y="4364"/>
                    <a:pt x="5565" y="4363"/>
                    <a:pt x="5587" y="4363"/>
                  </a:cubicBezTo>
                  <a:cubicBezTo>
                    <a:pt x="5596" y="4363"/>
                    <a:pt x="5604" y="4363"/>
                    <a:pt x="5612" y="4363"/>
                  </a:cubicBezTo>
                  <a:cubicBezTo>
                    <a:pt x="5640" y="4364"/>
                    <a:pt x="5668" y="4364"/>
                    <a:pt x="5697" y="4364"/>
                  </a:cubicBezTo>
                  <a:cubicBezTo>
                    <a:pt x="5773" y="4364"/>
                    <a:pt x="5850" y="4363"/>
                    <a:pt x="5927" y="4361"/>
                  </a:cubicBezTo>
                  <a:cubicBezTo>
                    <a:pt x="5961" y="4361"/>
                    <a:pt x="5996" y="4361"/>
                    <a:pt x="6030" y="4361"/>
                  </a:cubicBezTo>
                  <a:cubicBezTo>
                    <a:pt x="6047" y="4361"/>
                    <a:pt x="6065" y="4361"/>
                    <a:pt x="6082" y="4361"/>
                  </a:cubicBezTo>
                  <a:cubicBezTo>
                    <a:pt x="6112" y="4361"/>
                    <a:pt x="6143" y="4356"/>
                    <a:pt x="6173" y="4354"/>
                  </a:cubicBezTo>
                  <a:cubicBezTo>
                    <a:pt x="6303" y="4349"/>
                    <a:pt x="6432" y="4340"/>
                    <a:pt x="6563" y="4329"/>
                  </a:cubicBezTo>
                  <a:cubicBezTo>
                    <a:pt x="6614" y="4325"/>
                    <a:pt x="6665" y="4324"/>
                    <a:pt x="6718" y="4318"/>
                  </a:cubicBezTo>
                  <a:cubicBezTo>
                    <a:pt x="6733" y="4317"/>
                    <a:pt x="6747" y="4313"/>
                    <a:pt x="6764" y="4311"/>
                  </a:cubicBezTo>
                  <a:cubicBezTo>
                    <a:pt x="6984" y="4289"/>
                    <a:pt x="7201" y="4260"/>
                    <a:pt x="7415" y="4220"/>
                  </a:cubicBezTo>
                  <a:cubicBezTo>
                    <a:pt x="7425" y="4219"/>
                    <a:pt x="7437" y="4219"/>
                    <a:pt x="7447" y="4217"/>
                  </a:cubicBezTo>
                  <a:cubicBezTo>
                    <a:pt x="7508" y="4206"/>
                    <a:pt x="7568" y="4191"/>
                    <a:pt x="7630" y="4178"/>
                  </a:cubicBezTo>
                  <a:cubicBezTo>
                    <a:pt x="7736" y="4156"/>
                    <a:pt x="7843" y="4135"/>
                    <a:pt x="7946" y="4109"/>
                  </a:cubicBezTo>
                  <a:cubicBezTo>
                    <a:pt x="8022" y="4091"/>
                    <a:pt x="8095" y="4070"/>
                    <a:pt x="8170" y="4050"/>
                  </a:cubicBezTo>
                  <a:cubicBezTo>
                    <a:pt x="8269" y="4023"/>
                    <a:pt x="8369" y="3996"/>
                    <a:pt x="8466" y="3965"/>
                  </a:cubicBezTo>
                  <a:cubicBezTo>
                    <a:pt x="8487" y="3959"/>
                    <a:pt x="8509" y="3954"/>
                    <a:pt x="8529" y="3947"/>
                  </a:cubicBezTo>
                  <a:cubicBezTo>
                    <a:pt x="8564" y="3936"/>
                    <a:pt x="8594" y="3922"/>
                    <a:pt x="8630" y="3909"/>
                  </a:cubicBezTo>
                  <a:cubicBezTo>
                    <a:pt x="8782" y="3857"/>
                    <a:pt x="8933" y="3800"/>
                    <a:pt x="9081" y="3738"/>
                  </a:cubicBezTo>
                  <a:cubicBezTo>
                    <a:pt x="9134" y="3716"/>
                    <a:pt x="9189" y="3693"/>
                    <a:pt x="9244" y="3669"/>
                  </a:cubicBezTo>
                  <a:cubicBezTo>
                    <a:pt x="9430" y="3584"/>
                    <a:pt x="9611" y="3496"/>
                    <a:pt x="9783" y="3396"/>
                  </a:cubicBezTo>
                  <a:cubicBezTo>
                    <a:pt x="9807" y="3382"/>
                    <a:pt x="9830" y="3368"/>
                    <a:pt x="9853" y="3355"/>
                  </a:cubicBezTo>
                  <a:cubicBezTo>
                    <a:pt x="9907" y="3322"/>
                    <a:pt x="9952" y="3287"/>
                    <a:pt x="10004" y="3254"/>
                  </a:cubicBezTo>
                  <a:cubicBezTo>
                    <a:pt x="10073" y="3209"/>
                    <a:pt x="10144" y="3166"/>
                    <a:pt x="10206" y="3118"/>
                  </a:cubicBezTo>
                  <a:cubicBezTo>
                    <a:pt x="10264" y="3077"/>
                    <a:pt x="10315" y="3034"/>
                    <a:pt x="10369" y="2990"/>
                  </a:cubicBezTo>
                  <a:cubicBezTo>
                    <a:pt x="10428" y="2943"/>
                    <a:pt x="10489" y="2896"/>
                    <a:pt x="10543" y="2847"/>
                  </a:cubicBezTo>
                  <a:cubicBezTo>
                    <a:pt x="10554" y="2837"/>
                    <a:pt x="10567" y="2828"/>
                    <a:pt x="10579" y="2818"/>
                  </a:cubicBezTo>
                  <a:cubicBezTo>
                    <a:pt x="10652" y="2750"/>
                    <a:pt x="10719" y="2680"/>
                    <a:pt x="10783" y="2610"/>
                  </a:cubicBezTo>
                  <a:cubicBezTo>
                    <a:pt x="10797" y="2595"/>
                    <a:pt x="10809" y="2581"/>
                    <a:pt x="10822" y="2566"/>
                  </a:cubicBezTo>
                  <a:cubicBezTo>
                    <a:pt x="10860" y="2524"/>
                    <a:pt x="10898" y="2480"/>
                    <a:pt x="10933" y="2437"/>
                  </a:cubicBezTo>
                  <a:cubicBezTo>
                    <a:pt x="10961" y="2401"/>
                    <a:pt x="10985" y="2365"/>
                    <a:pt x="11010" y="2330"/>
                  </a:cubicBezTo>
                  <a:cubicBezTo>
                    <a:pt x="11020" y="2318"/>
                    <a:pt x="11029" y="2305"/>
                    <a:pt x="11038" y="2293"/>
                  </a:cubicBezTo>
                  <a:cubicBezTo>
                    <a:pt x="11083" y="2227"/>
                    <a:pt x="11126" y="2161"/>
                    <a:pt x="11163" y="2094"/>
                  </a:cubicBezTo>
                  <a:cubicBezTo>
                    <a:pt x="11172" y="2081"/>
                    <a:pt x="11176" y="2064"/>
                    <a:pt x="11185" y="2051"/>
                  </a:cubicBezTo>
                  <a:cubicBezTo>
                    <a:pt x="11216" y="1991"/>
                    <a:pt x="11241" y="1932"/>
                    <a:pt x="11267" y="1872"/>
                  </a:cubicBezTo>
                  <a:cubicBezTo>
                    <a:pt x="11282" y="1838"/>
                    <a:pt x="11303" y="1803"/>
                    <a:pt x="11317" y="1769"/>
                  </a:cubicBezTo>
                  <a:cubicBezTo>
                    <a:pt x="11321" y="1757"/>
                    <a:pt x="11322" y="1744"/>
                    <a:pt x="11326" y="1733"/>
                  </a:cubicBezTo>
                  <a:cubicBezTo>
                    <a:pt x="11346" y="1677"/>
                    <a:pt x="11360" y="1619"/>
                    <a:pt x="11376" y="1563"/>
                  </a:cubicBezTo>
                  <a:cubicBezTo>
                    <a:pt x="11386" y="1523"/>
                    <a:pt x="11400" y="1485"/>
                    <a:pt x="11409" y="1446"/>
                  </a:cubicBezTo>
                  <a:cubicBezTo>
                    <a:pt x="11410" y="1436"/>
                    <a:pt x="11410" y="1426"/>
                    <a:pt x="11413" y="1416"/>
                  </a:cubicBezTo>
                  <a:cubicBezTo>
                    <a:pt x="11424" y="1355"/>
                    <a:pt x="11428" y="1294"/>
                    <a:pt x="11433" y="1234"/>
                  </a:cubicBezTo>
                  <a:cubicBezTo>
                    <a:pt x="11436" y="1196"/>
                    <a:pt x="11445" y="1157"/>
                    <a:pt x="11446" y="1119"/>
                  </a:cubicBezTo>
                  <a:cubicBezTo>
                    <a:pt x="11447" y="1101"/>
                    <a:pt x="11447" y="1084"/>
                    <a:pt x="11447" y="1066"/>
                  </a:cubicBezTo>
                  <a:lnTo>
                    <a:pt x="11450" y="53"/>
                  </a:lnTo>
                  <a:lnTo>
                    <a:pt x="11450" y="53"/>
                  </a:lnTo>
                  <a:cubicBezTo>
                    <a:pt x="11449" y="102"/>
                    <a:pt x="11442" y="150"/>
                    <a:pt x="11438" y="198"/>
                  </a:cubicBezTo>
                  <a:cubicBezTo>
                    <a:pt x="11432" y="259"/>
                    <a:pt x="11428" y="320"/>
                    <a:pt x="11417" y="381"/>
                  </a:cubicBezTo>
                  <a:lnTo>
                    <a:pt x="11415" y="382"/>
                  </a:lnTo>
                  <a:cubicBezTo>
                    <a:pt x="11406" y="429"/>
                    <a:pt x="11392" y="478"/>
                    <a:pt x="11380" y="525"/>
                  </a:cubicBezTo>
                  <a:cubicBezTo>
                    <a:pt x="11364" y="583"/>
                    <a:pt x="11351" y="642"/>
                    <a:pt x="11330" y="699"/>
                  </a:cubicBezTo>
                  <a:cubicBezTo>
                    <a:pt x="11313" y="745"/>
                    <a:pt x="11291" y="791"/>
                    <a:pt x="11272" y="836"/>
                  </a:cubicBezTo>
                  <a:cubicBezTo>
                    <a:pt x="11246" y="897"/>
                    <a:pt x="11220" y="958"/>
                    <a:pt x="11188" y="1016"/>
                  </a:cubicBezTo>
                  <a:cubicBezTo>
                    <a:pt x="11143" y="1098"/>
                    <a:pt x="11097" y="1179"/>
                    <a:pt x="11042" y="1258"/>
                  </a:cubicBezTo>
                  <a:cubicBezTo>
                    <a:pt x="11033" y="1271"/>
                    <a:pt x="11023" y="1284"/>
                    <a:pt x="11014" y="1297"/>
                  </a:cubicBezTo>
                  <a:cubicBezTo>
                    <a:pt x="10957" y="1377"/>
                    <a:pt x="10893" y="1454"/>
                    <a:pt x="10826" y="1533"/>
                  </a:cubicBezTo>
                  <a:cubicBezTo>
                    <a:pt x="10813" y="1547"/>
                    <a:pt x="10801" y="1561"/>
                    <a:pt x="10788" y="1575"/>
                  </a:cubicBezTo>
                  <a:cubicBezTo>
                    <a:pt x="10714" y="1656"/>
                    <a:pt x="10632" y="1735"/>
                    <a:pt x="10547" y="1813"/>
                  </a:cubicBezTo>
                  <a:cubicBezTo>
                    <a:pt x="10493" y="1861"/>
                    <a:pt x="10432" y="1908"/>
                    <a:pt x="10374" y="1957"/>
                  </a:cubicBezTo>
                  <a:cubicBezTo>
                    <a:pt x="10319" y="1999"/>
                    <a:pt x="10268" y="2042"/>
                    <a:pt x="10210" y="2085"/>
                  </a:cubicBezTo>
                  <a:cubicBezTo>
                    <a:pt x="10146" y="2131"/>
                    <a:pt x="10077" y="2176"/>
                    <a:pt x="10008" y="2219"/>
                  </a:cubicBezTo>
                  <a:cubicBezTo>
                    <a:pt x="9935" y="2266"/>
                    <a:pt x="9866" y="2316"/>
                    <a:pt x="9787" y="2361"/>
                  </a:cubicBezTo>
                  <a:cubicBezTo>
                    <a:pt x="9617" y="2461"/>
                    <a:pt x="9435" y="2549"/>
                    <a:pt x="9248" y="2634"/>
                  </a:cubicBezTo>
                  <a:cubicBezTo>
                    <a:pt x="9194" y="2658"/>
                    <a:pt x="9139" y="2681"/>
                    <a:pt x="9084" y="2704"/>
                  </a:cubicBezTo>
                  <a:cubicBezTo>
                    <a:pt x="8939" y="2765"/>
                    <a:pt x="8789" y="2822"/>
                    <a:pt x="8635" y="2874"/>
                  </a:cubicBezTo>
                  <a:cubicBezTo>
                    <a:pt x="8580" y="2892"/>
                    <a:pt x="8527" y="2914"/>
                    <a:pt x="8470" y="2930"/>
                  </a:cubicBezTo>
                  <a:cubicBezTo>
                    <a:pt x="8373" y="2961"/>
                    <a:pt x="8275" y="2988"/>
                    <a:pt x="8175" y="3015"/>
                  </a:cubicBezTo>
                  <a:cubicBezTo>
                    <a:pt x="8101" y="3035"/>
                    <a:pt x="8026" y="3057"/>
                    <a:pt x="7951" y="3075"/>
                  </a:cubicBezTo>
                  <a:cubicBezTo>
                    <a:pt x="7847" y="3100"/>
                    <a:pt x="7741" y="3121"/>
                    <a:pt x="7635" y="3143"/>
                  </a:cubicBezTo>
                  <a:cubicBezTo>
                    <a:pt x="7563" y="3157"/>
                    <a:pt x="7492" y="3173"/>
                    <a:pt x="7419" y="3186"/>
                  </a:cubicBezTo>
                  <a:cubicBezTo>
                    <a:pt x="7205" y="3225"/>
                    <a:pt x="6987" y="3254"/>
                    <a:pt x="6769" y="3277"/>
                  </a:cubicBezTo>
                  <a:cubicBezTo>
                    <a:pt x="6701" y="3285"/>
                    <a:pt x="6634" y="3289"/>
                    <a:pt x="6567" y="3294"/>
                  </a:cubicBezTo>
                  <a:cubicBezTo>
                    <a:pt x="6437" y="3305"/>
                    <a:pt x="6308" y="3314"/>
                    <a:pt x="6178" y="3319"/>
                  </a:cubicBezTo>
                  <a:cubicBezTo>
                    <a:pt x="6096" y="3323"/>
                    <a:pt x="6014" y="3326"/>
                    <a:pt x="5932" y="3327"/>
                  </a:cubicBezTo>
                  <a:cubicBezTo>
                    <a:pt x="5858" y="3328"/>
                    <a:pt x="5783" y="3329"/>
                    <a:pt x="5709" y="3329"/>
                  </a:cubicBezTo>
                  <a:cubicBezTo>
                    <a:pt x="5678" y="3329"/>
                    <a:pt x="5648" y="3329"/>
                    <a:pt x="5617" y="3328"/>
                  </a:cubicBezTo>
                  <a:cubicBezTo>
                    <a:pt x="5529" y="3327"/>
                    <a:pt x="5441" y="3324"/>
                    <a:pt x="5354" y="3321"/>
                  </a:cubicBezTo>
                  <a:cubicBezTo>
                    <a:pt x="5258" y="3318"/>
                    <a:pt x="5162" y="3313"/>
                    <a:pt x="5065" y="3305"/>
                  </a:cubicBezTo>
                  <a:cubicBezTo>
                    <a:pt x="4976" y="3299"/>
                    <a:pt x="4888" y="3292"/>
                    <a:pt x="4800" y="3283"/>
                  </a:cubicBezTo>
                  <a:cubicBezTo>
                    <a:pt x="4704" y="3273"/>
                    <a:pt x="4609" y="3263"/>
                    <a:pt x="4513" y="3251"/>
                  </a:cubicBezTo>
                  <a:cubicBezTo>
                    <a:pt x="4427" y="3240"/>
                    <a:pt x="4344" y="3228"/>
                    <a:pt x="4260" y="3214"/>
                  </a:cubicBezTo>
                  <a:cubicBezTo>
                    <a:pt x="4156" y="3199"/>
                    <a:pt x="4055" y="3181"/>
                    <a:pt x="3954" y="3162"/>
                  </a:cubicBezTo>
                  <a:cubicBezTo>
                    <a:pt x="3875" y="3147"/>
                    <a:pt x="3795" y="3131"/>
                    <a:pt x="3717" y="3115"/>
                  </a:cubicBezTo>
                  <a:cubicBezTo>
                    <a:pt x="3597" y="3088"/>
                    <a:pt x="3479" y="3057"/>
                    <a:pt x="3363" y="3028"/>
                  </a:cubicBezTo>
                  <a:cubicBezTo>
                    <a:pt x="3297" y="3010"/>
                    <a:pt x="3230" y="2993"/>
                    <a:pt x="3166" y="2974"/>
                  </a:cubicBezTo>
                  <a:cubicBezTo>
                    <a:pt x="2956" y="2914"/>
                    <a:pt x="2749" y="2843"/>
                    <a:pt x="2551" y="2767"/>
                  </a:cubicBezTo>
                  <a:cubicBezTo>
                    <a:pt x="2453" y="2728"/>
                    <a:pt x="2357" y="2686"/>
                    <a:pt x="2262" y="2644"/>
                  </a:cubicBezTo>
                  <a:cubicBezTo>
                    <a:pt x="2213" y="2622"/>
                    <a:pt x="2162" y="2602"/>
                    <a:pt x="2114" y="2579"/>
                  </a:cubicBezTo>
                  <a:cubicBezTo>
                    <a:pt x="1970" y="2511"/>
                    <a:pt x="1829" y="2438"/>
                    <a:pt x="1694" y="2360"/>
                  </a:cubicBezTo>
                  <a:cubicBezTo>
                    <a:pt x="566" y="1709"/>
                    <a:pt x="2" y="855"/>
                    <a:pt x="3" y="3"/>
                  </a:cubicBezTo>
                  <a:close/>
                </a:path>
              </a:pathLst>
            </a:custGeom>
            <a:solidFill>
              <a:srgbClr val="FFD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6399229" y="3548628"/>
              <a:ext cx="747478" cy="284890"/>
            </a:xfrm>
            <a:custGeom>
              <a:avLst/>
              <a:gdLst/>
              <a:ahLst/>
              <a:cxnLst/>
              <a:rect l="l" t="t" r="r" b="b"/>
              <a:pathLst>
                <a:path w="11450" h="4364" extrusionOk="0">
                  <a:moveTo>
                    <a:pt x="3" y="1"/>
                  </a:moveTo>
                  <a:cubicBezTo>
                    <a:pt x="3" y="1"/>
                    <a:pt x="3" y="2"/>
                    <a:pt x="3" y="3"/>
                  </a:cubicBezTo>
                  <a:lnTo>
                    <a:pt x="3" y="3"/>
                  </a:lnTo>
                  <a:lnTo>
                    <a:pt x="3" y="1"/>
                  </a:lnTo>
                  <a:close/>
                  <a:moveTo>
                    <a:pt x="3" y="3"/>
                  </a:moveTo>
                  <a:lnTo>
                    <a:pt x="1" y="1054"/>
                  </a:lnTo>
                  <a:cubicBezTo>
                    <a:pt x="7" y="1902"/>
                    <a:pt x="569" y="2749"/>
                    <a:pt x="1690" y="3395"/>
                  </a:cubicBezTo>
                  <a:cubicBezTo>
                    <a:pt x="1824" y="3473"/>
                    <a:pt x="1966" y="3546"/>
                    <a:pt x="2109" y="3615"/>
                  </a:cubicBezTo>
                  <a:cubicBezTo>
                    <a:pt x="2155" y="3635"/>
                    <a:pt x="2204" y="3654"/>
                    <a:pt x="2250" y="3675"/>
                  </a:cubicBezTo>
                  <a:cubicBezTo>
                    <a:pt x="2338" y="3713"/>
                    <a:pt x="2424" y="3756"/>
                    <a:pt x="2515" y="3791"/>
                  </a:cubicBezTo>
                  <a:cubicBezTo>
                    <a:pt x="2526" y="3795"/>
                    <a:pt x="2537" y="3798"/>
                    <a:pt x="2548" y="3802"/>
                  </a:cubicBezTo>
                  <a:cubicBezTo>
                    <a:pt x="2746" y="3880"/>
                    <a:pt x="2951" y="3947"/>
                    <a:pt x="3161" y="4009"/>
                  </a:cubicBezTo>
                  <a:cubicBezTo>
                    <a:pt x="3178" y="4014"/>
                    <a:pt x="3194" y="4020"/>
                    <a:pt x="3211" y="4025"/>
                  </a:cubicBezTo>
                  <a:cubicBezTo>
                    <a:pt x="3259" y="4040"/>
                    <a:pt x="3309" y="4048"/>
                    <a:pt x="3358" y="4061"/>
                  </a:cubicBezTo>
                  <a:cubicBezTo>
                    <a:pt x="3476" y="4092"/>
                    <a:pt x="3593" y="4123"/>
                    <a:pt x="3714" y="4148"/>
                  </a:cubicBezTo>
                  <a:cubicBezTo>
                    <a:pt x="3746" y="4156"/>
                    <a:pt x="3776" y="4165"/>
                    <a:pt x="3808" y="4171"/>
                  </a:cubicBezTo>
                  <a:cubicBezTo>
                    <a:pt x="3854" y="4182"/>
                    <a:pt x="3903" y="4188"/>
                    <a:pt x="3949" y="4196"/>
                  </a:cubicBezTo>
                  <a:cubicBezTo>
                    <a:pt x="4051" y="4215"/>
                    <a:pt x="4152" y="4234"/>
                    <a:pt x="4256" y="4249"/>
                  </a:cubicBezTo>
                  <a:cubicBezTo>
                    <a:pt x="4297" y="4256"/>
                    <a:pt x="4335" y="4266"/>
                    <a:pt x="4375" y="4270"/>
                  </a:cubicBezTo>
                  <a:cubicBezTo>
                    <a:pt x="4420" y="4278"/>
                    <a:pt x="4465" y="4280"/>
                    <a:pt x="4509" y="4285"/>
                  </a:cubicBezTo>
                  <a:cubicBezTo>
                    <a:pt x="4604" y="4297"/>
                    <a:pt x="4699" y="4308"/>
                    <a:pt x="4795" y="4317"/>
                  </a:cubicBezTo>
                  <a:cubicBezTo>
                    <a:pt x="4841" y="4321"/>
                    <a:pt x="4886" y="4329"/>
                    <a:pt x="4933" y="4333"/>
                  </a:cubicBezTo>
                  <a:cubicBezTo>
                    <a:pt x="4975" y="4336"/>
                    <a:pt x="5019" y="4336"/>
                    <a:pt x="5061" y="4340"/>
                  </a:cubicBezTo>
                  <a:cubicBezTo>
                    <a:pt x="5157" y="4347"/>
                    <a:pt x="5253" y="4350"/>
                    <a:pt x="5350" y="4356"/>
                  </a:cubicBezTo>
                  <a:cubicBezTo>
                    <a:pt x="5399" y="4357"/>
                    <a:pt x="5447" y="4362"/>
                    <a:pt x="5496" y="4363"/>
                  </a:cubicBezTo>
                  <a:cubicBezTo>
                    <a:pt x="5504" y="4363"/>
                    <a:pt x="5512" y="4364"/>
                    <a:pt x="5521" y="4364"/>
                  </a:cubicBezTo>
                  <a:cubicBezTo>
                    <a:pt x="5543" y="4364"/>
                    <a:pt x="5565" y="4363"/>
                    <a:pt x="5587" y="4363"/>
                  </a:cubicBezTo>
                  <a:cubicBezTo>
                    <a:pt x="5596" y="4363"/>
                    <a:pt x="5604" y="4363"/>
                    <a:pt x="5612" y="4363"/>
                  </a:cubicBezTo>
                  <a:cubicBezTo>
                    <a:pt x="5640" y="4364"/>
                    <a:pt x="5668" y="4364"/>
                    <a:pt x="5697" y="4364"/>
                  </a:cubicBezTo>
                  <a:cubicBezTo>
                    <a:pt x="5773" y="4364"/>
                    <a:pt x="5850" y="4363"/>
                    <a:pt x="5927" y="4361"/>
                  </a:cubicBezTo>
                  <a:cubicBezTo>
                    <a:pt x="5961" y="4361"/>
                    <a:pt x="5996" y="4361"/>
                    <a:pt x="6030" y="4361"/>
                  </a:cubicBezTo>
                  <a:cubicBezTo>
                    <a:pt x="6047" y="4361"/>
                    <a:pt x="6065" y="4361"/>
                    <a:pt x="6082" y="4361"/>
                  </a:cubicBezTo>
                  <a:cubicBezTo>
                    <a:pt x="6112" y="4361"/>
                    <a:pt x="6143" y="4356"/>
                    <a:pt x="6173" y="4354"/>
                  </a:cubicBezTo>
                  <a:cubicBezTo>
                    <a:pt x="6303" y="4349"/>
                    <a:pt x="6432" y="4340"/>
                    <a:pt x="6563" y="4329"/>
                  </a:cubicBezTo>
                  <a:cubicBezTo>
                    <a:pt x="6614" y="4325"/>
                    <a:pt x="6665" y="4324"/>
                    <a:pt x="6718" y="4318"/>
                  </a:cubicBezTo>
                  <a:cubicBezTo>
                    <a:pt x="6733" y="4317"/>
                    <a:pt x="6747" y="4313"/>
                    <a:pt x="6764" y="4311"/>
                  </a:cubicBezTo>
                  <a:cubicBezTo>
                    <a:pt x="6984" y="4289"/>
                    <a:pt x="7201" y="4260"/>
                    <a:pt x="7415" y="4220"/>
                  </a:cubicBezTo>
                  <a:cubicBezTo>
                    <a:pt x="7425" y="4219"/>
                    <a:pt x="7437" y="4219"/>
                    <a:pt x="7447" y="4217"/>
                  </a:cubicBezTo>
                  <a:cubicBezTo>
                    <a:pt x="7508" y="4206"/>
                    <a:pt x="7568" y="4191"/>
                    <a:pt x="7630" y="4178"/>
                  </a:cubicBezTo>
                  <a:cubicBezTo>
                    <a:pt x="7736" y="4156"/>
                    <a:pt x="7843" y="4135"/>
                    <a:pt x="7946" y="4109"/>
                  </a:cubicBezTo>
                  <a:cubicBezTo>
                    <a:pt x="8022" y="4091"/>
                    <a:pt x="8095" y="4070"/>
                    <a:pt x="8170" y="4050"/>
                  </a:cubicBezTo>
                  <a:cubicBezTo>
                    <a:pt x="8269" y="4023"/>
                    <a:pt x="8369" y="3996"/>
                    <a:pt x="8466" y="3965"/>
                  </a:cubicBezTo>
                  <a:cubicBezTo>
                    <a:pt x="8487" y="3959"/>
                    <a:pt x="8509" y="3954"/>
                    <a:pt x="8529" y="3947"/>
                  </a:cubicBezTo>
                  <a:cubicBezTo>
                    <a:pt x="8564" y="3936"/>
                    <a:pt x="8594" y="3922"/>
                    <a:pt x="8630" y="3909"/>
                  </a:cubicBezTo>
                  <a:cubicBezTo>
                    <a:pt x="8782" y="3857"/>
                    <a:pt x="8933" y="3800"/>
                    <a:pt x="9081" y="3738"/>
                  </a:cubicBezTo>
                  <a:cubicBezTo>
                    <a:pt x="9134" y="3716"/>
                    <a:pt x="9189" y="3693"/>
                    <a:pt x="9244" y="3669"/>
                  </a:cubicBezTo>
                  <a:cubicBezTo>
                    <a:pt x="9430" y="3584"/>
                    <a:pt x="9611" y="3496"/>
                    <a:pt x="9783" y="3396"/>
                  </a:cubicBezTo>
                  <a:cubicBezTo>
                    <a:pt x="9807" y="3382"/>
                    <a:pt x="9830" y="3368"/>
                    <a:pt x="9853" y="3355"/>
                  </a:cubicBezTo>
                  <a:cubicBezTo>
                    <a:pt x="9907" y="3322"/>
                    <a:pt x="9952" y="3287"/>
                    <a:pt x="10004" y="3254"/>
                  </a:cubicBezTo>
                  <a:cubicBezTo>
                    <a:pt x="10073" y="3209"/>
                    <a:pt x="10144" y="3166"/>
                    <a:pt x="10206" y="3118"/>
                  </a:cubicBezTo>
                  <a:cubicBezTo>
                    <a:pt x="10264" y="3077"/>
                    <a:pt x="10315" y="3034"/>
                    <a:pt x="10369" y="2990"/>
                  </a:cubicBezTo>
                  <a:cubicBezTo>
                    <a:pt x="10428" y="2943"/>
                    <a:pt x="10489" y="2896"/>
                    <a:pt x="10543" y="2847"/>
                  </a:cubicBezTo>
                  <a:cubicBezTo>
                    <a:pt x="10554" y="2837"/>
                    <a:pt x="10567" y="2828"/>
                    <a:pt x="10579" y="2818"/>
                  </a:cubicBezTo>
                  <a:cubicBezTo>
                    <a:pt x="10652" y="2750"/>
                    <a:pt x="10719" y="2680"/>
                    <a:pt x="10783" y="2610"/>
                  </a:cubicBezTo>
                  <a:cubicBezTo>
                    <a:pt x="10797" y="2595"/>
                    <a:pt x="10809" y="2581"/>
                    <a:pt x="10822" y="2566"/>
                  </a:cubicBezTo>
                  <a:cubicBezTo>
                    <a:pt x="10860" y="2524"/>
                    <a:pt x="10898" y="2480"/>
                    <a:pt x="10933" y="2437"/>
                  </a:cubicBezTo>
                  <a:cubicBezTo>
                    <a:pt x="10961" y="2401"/>
                    <a:pt x="10985" y="2365"/>
                    <a:pt x="11010" y="2330"/>
                  </a:cubicBezTo>
                  <a:cubicBezTo>
                    <a:pt x="11020" y="2318"/>
                    <a:pt x="11029" y="2305"/>
                    <a:pt x="11038" y="2293"/>
                  </a:cubicBezTo>
                  <a:cubicBezTo>
                    <a:pt x="11083" y="2227"/>
                    <a:pt x="11126" y="2161"/>
                    <a:pt x="11163" y="2094"/>
                  </a:cubicBezTo>
                  <a:cubicBezTo>
                    <a:pt x="11172" y="2081"/>
                    <a:pt x="11176" y="2064"/>
                    <a:pt x="11185" y="2051"/>
                  </a:cubicBezTo>
                  <a:cubicBezTo>
                    <a:pt x="11216" y="1991"/>
                    <a:pt x="11241" y="1932"/>
                    <a:pt x="11267" y="1872"/>
                  </a:cubicBezTo>
                  <a:cubicBezTo>
                    <a:pt x="11282" y="1838"/>
                    <a:pt x="11303" y="1803"/>
                    <a:pt x="11317" y="1769"/>
                  </a:cubicBezTo>
                  <a:cubicBezTo>
                    <a:pt x="11321" y="1757"/>
                    <a:pt x="11322" y="1744"/>
                    <a:pt x="11326" y="1733"/>
                  </a:cubicBezTo>
                  <a:cubicBezTo>
                    <a:pt x="11346" y="1677"/>
                    <a:pt x="11360" y="1619"/>
                    <a:pt x="11376" y="1563"/>
                  </a:cubicBezTo>
                  <a:cubicBezTo>
                    <a:pt x="11386" y="1523"/>
                    <a:pt x="11400" y="1485"/>
                    <a:pt x="11409" y="1446"/>
                  </a:cubicBezTo>
                  <a:cubicBezTo>
                    <a:pt x="11410" y="1436"/>
                    <a:pt x="11410" y="1426"/>
                    <a:pt x="11413" y="1416"/>
                  </a:cubicBezTo>
                  <a:cubicBezTo>
                    <a:pt x="11424" y="1355"/>
                    <a:pt x="11428" y="1294"/>
                    <a:pt x="11433" y="1234"/>
                  </a:cubicBezTo>
                  <a:cubicBezTo>
                    <a:pt x="11436" y="1196"/>
                    <a:pt x="11445" y="1157"/>
                    <a:pt x="11446" y="1119"/>
                  </a:cubicBezTo>
                  <a:cubicBezTo>
                    <a:pt x="11447" y="1101"/>
                    <a:pt x="11447" y="1084"/>
                    <a:pt x="11447" y="1066"/>
                  </a:cubicBezTo>
                  <a:lnTo>
                    <a:pt x="11450" y="53"/>
                  </a:lnTo>
                  <a:lnTo>
                    <a:pt x="11450" y="53"/>
                  </a:lnTo>
                  <a:cubicBezTo>
                    <a:pt x="11449" y="102"/>
                    <a:pt x="11442" y="150"/>
                    <a:pt x="11438" y="198"/>
                  </a:cubicBezTo>
                  <a:cubicBezTo>
                    <a:pt x="11432" y="259"/>
                    <a:pt x="11428" y="320"/>
                    <a:pt x="11417" y="381"/>
                  </a:cubicBezTo>
                  <a:lnTo>
                    <a:pt x="11415" y="382"/>
                  </a:lnTo>
                  <a:cubicBezTo>
                    <a:pt x="11406" y="429"/>
                    <a:pt x="11392" y="478"/>
                    <a:pt x="11380" y="525"/>
                  </a:cubicBezTo>
                  <a:cubicBezTo>
                    <a:pt x="11364" y="583"/>
                    <a:pt x="11351" y="642"/>
                    <a:pt x="11330" y="699"/>
                  </a:cubicBezTo>
                  <a:cubicBezTo>
                    <a:pt x="11313" y="745"/>
                    <a:pt x="11291" y="791"/>
                    <a:pt x="11272" y="836"/>
                  </a:cubicBezTo>
                  <a:cubicBezTo>
                    <a:pt x="11246" y="897"/>
                    <a:pt x="11220" y="958"/>
                    <a:pt x="11188" y="1016"/>
                  </a:cubicBezTo>
                  <a:cubicBezTo>
                    <a:pt x="11143" y="1098"/>
                    <a:pt x="11097" y="1179"/>
                    <a:pt x="11042" y="1258"/>
                  </a:cubicBezTo>
                  <a:cubicBezTo>
                    <a:pt x="11033" y="1271"/>
                    <a:pt x="11023" y="1284"/>
                    <a:pt x="11014" y="1297"/>
                  </a:cubicBezTo>
                  <a:cubicBezTo>
                    <a:pt x="10957" y="1377"/>
                    <a:pt x="10893" y="1454"/>
                    <a:pt x="10826" y="1533"/>
                  </a:cubicBezTo>
                  <a:cubicBezTo>
                    <a:pt x="10813" y="1547"/>
                    <a:pt x="10801" y="1561"/>
                    <a:pt x="10788" y="1575"/>
                  </a:cubicBezTo>
                  <a:cubicBezTo>
                    <a:pt x="10714" y="1656"/>
                    <a:pt x="10632" y="1735"/>
                    <a:pt x="10547" y="1813"/>
                  </a:cubicBezTo>
                  <a:cubicBezTo>
                    <a:pt x="10493" y="1861"/>
                    <a:pt x="10432" y="1908"/>
                    <a:pt x="10374" y="1957"/>
                  </a:cubicBezTo>
                  <a:cubicBezTo>
                    <a:pt x="10319" y="1999"/>
                    <a:pt x="10268" y="2042"/>
                    <a:pt x="10210" y="2085"/>
                  </a:cubicBezTo>
                  <a:cubicBezTo>
                    <a:pt x="10146" y="2131"/>
                    <a:pt x="10077" y="2176"/>
                    <a:pt x="10008" y="2219"/>
                  </a:cubicBezTo>
                  <a:cubicBezTo>
                    <a:pt x="9935" y="2266"/>
                    <a:pt x="9866" y="2316"/>
                    <a:pt x="9787" y="2361"/>
                  </a:cubicBezTo>
                  <a:cubicBezTo>
                    <a:pt x="9617" y="2461"/>
                    <a:pt x="9435" y="2549"/>
                    <a:pt x="9248" y="2634"/>
                  </a:cubicBezTo>
                  <a:cubicBezTo>
                    <a:pt x="9194" y="2658"/>
                    <a:pt x="9139" y="2681"/>
                    <a:pt x="9084" y="2704"/>
                  </a:cubicBezTo>
                  <a:cubicBezTo>
                    <a:pt x="8939" y="2765"/>
                    <a:pt x="8789" y="2822"/>
                    <a:pt x="8635" y="2874"/>
                  </a:cubicBezTo>
                  <a:cubicBezTo>
                    <a:pt x="8580" y="2892"/>
                    <a:pt x="8527" y="2914"/>
                    <a:pt x="8470" y="2930"/>
                  </a:cubicBezTo>
                  <a:cubicBezTo>
                    <a:pt x="8373" y="2961"/>
                    <a:pt x="8275" y="2988"/>
                    <a:pt x="8175" y="3015"/>
                  </a:cubicBezTo>
                  <a:cubicBezTo>
                    <a:pt x="8101" y="3035"/>
                    <a:pt x="8026" y="3057"/>
                    <a:pt x="7951" y="3075"/>
                  </a:cubicBezTo>
                  <a:cubicBezTo>
                    <a:pt x="7847" y="3100"/>
                    <a:pt x="7741" y="3121"/>
                    <a:pt x="7635" y="3143"/>
                  </a:cubicBezTo>
                  <a:cubicBezTo>
                    <a:pt x="7563" y="3157"/>
                    <a:pt x="7492" y="3173"/>
                    <a:pt x="7419" y="3186"/>
                  </a:cubicBezTo>
                  <a:cubicBezTo>
                    <a:pt x="7205" y="3225"/>
                    <a:pt x="6987" y="3254"/>
                    <a:pt x="6769" y="3277"/>
                  </a:cubicBezTo>
                  <a:cubicBezTo>
                    <a:pt x="6701" y="3285"/>
                    <a:pt x="6634" y="3289"/>
                    <a:pt x="6567" y="3294"/>
                  </a:cubicBezTo>
                  <a:cubicBezTo>
                    <a:pt x="6437" y="3305"/>
                    <a:pt x="6308" y="3314"/>
                    <a:pt x="6178" y="3319"/>
                  </a:cubicBezTo>
                  <a:cubicBezTo>
                    <a:pt x="6096" y="3323"/>
                    <a:pt x="6014" y="3326"/>
                    <a:pt x="5932" y="3327"/>
                  </a:cubicBezTo>
                  <a:cubicBezTo>
                    <a:pt x="5858" y="3328"/>
                    <a:pt x="5783" y="3329"/>
                    <a:pt x="5709" y="3329"/>
                  </a:cubicBezTo>
                  <a:cubicBezTo>
                    <a:pt x="5678" y="3329"/>
                    <a:pt x="5648" y="3329"/>
                    <a:pt x="5617" y="3328"/>
                  </a:cubicBezTo>
                  <a:cubicBezTo>
                    <a:pt x="5529" y="3327"/>
                    <a:pt x="5441" y="3324"/>
                    <a:pt x="5354" y="3321"/>
                  </a:cubicBezTo>
                  <a:cubicBezTo>
                    <a:pt x="5258" y="3318"/>
                    <a:pt x="5162" y="3313"/>
                    <a:pt x="5065" y="3305"/>
                  </a:cubicBezTo>
                  <a:cubicBezTo>
                    <a:pt x="4976" y="3299"/>
                    <a:pt x="4888" y="3292"/>
                    <a:pt x="4800" y="3283"/>
                  </a:cubicBezTo>
                  <a:cubicBezTo>
                    <a:pt x="4704" y="3273"/>
                    <a:pt x="4609" y="3263"/>
                    <a:pt x="4513" y="3251"/>
                  </a:cubicBezTo>
                  <a:cubicBezTo>
                    <a:pt x="4427" y="3240"/>
                    <a:pt x="4344" y="3228"/>
                    <a:pt x="4260" y="3214"/>
                  </a:cubicBezTo>
                  <a:cubicBezTo>
                    <a:pt x="4156" y="3199"/>
                    <a:pt x="4055" y="3181"/>
                    <a:pt x="3954" y="3162"/>
                  </a:cubicBezTo>
                  <a:cubicBezTo>
                    <a:pt x="3875" y="3147"/>
                    <a:pt x="3795" y="3131"/>
                    <a:pt x="3717" y="3115"/>
                  </a:cubicBezTo>
                  <a:cubicBezTo>
                    <a:pt x="3597" y="3088"/>
                    <a:pt x="3479" y="3057"/>
                    <a:pt x="3363" y="3028"/>
                  </a:cubicBezTo>
                  <a:cubicBezTo>
                    <a:pt x="3297" y="3010"/>
                    <a:pt x="3230" y="2993"/>
                    <a:pt x="3166" y="2974"/>
                  </a:cubicBezTo>
                  <a:cubicBezTo>
                    <a:pt x="2956" y="2914"/>
                    <a:pt x="2749" y="2843"/>
                    <a:pt x="2551" y="2767"/>
                  </a:cubicBezTo>
                  <a:cubicBezTo>
                    <a:pt x="2453" y="2728"/>
                    <a:pt x="2357" y="2686"/>
                    <a:pt x="2262" y="2644"/>
                  </a:cubicBezTo>
                  <a:cubicBezTo>
                    <a:pt x="2213" y="2622"/>
                    <a:pt x="2162" y="2602"/>
                    <a:pt x="2114" y="2579"/>
                  </a:cubicBezTo>
                  <a:cubicBezTo>
                    <a:pt x="1970" y="2511"/>
                    <a:pt x="1829" y="2438"/>
                    <a:pt x="1694" y="2360"/>
                  </a:cubicBezTo>
                  <a:cubicBezTo>
                    <a:pt x="566" y="1709"/>
                    <a:pt x="2" y="855"/>
                    <a:pt x="3" y="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6362606" y="3333263"/>
              <a:ext cx="821050" cy="432949"/>
            </a:xfrm>
            <a:custGeom>
              <a:avLst/>
              <a:gdLst/>
              <a:ahLst/>
              <a:cxnLst/>
              <a:rect l="l" t="t" r="r" b="b"/>
              <a:pathLst>
                <a:path w="12577" h="6632" extrusionOk="0">
                  <a:moveTo>
                    <a:pt x="6271" y="1"/>
                  </a:moveTo>
                  <a:cubicBezTo>
                    <a:pt x="4806" y="1"/>
                    <a:pt x="3343" y="324"/>
                    <a:pt x="2229" y="971"/>
                  </a:cubicBezTo>
                  <a:cubicBezTo>
                    <a:pt x="0" y="2267"/>
                    <a:pt x="13" y="4364"/>
                    <a:pt x="2255" y="5659"/>
                  </a:cubicBezTo>
                  <a:cubicBezTo>
                    <a:pt x="3376" y="6307"/>
                    <a:pt x="4844" y="6631"/>
                    <a:pt x="6309" y="6631"/>
                  </a:cubicBezTo>
                  <a:cubicBezTo>
                    <a:pt x="7773" y="6631"/>
                    <a:pt x="9235" y="6308"/>
                    <a:pt x="10348" y="5660"/>
                  </a:cubicBezTo>
                  <a:cubicBezTo>
                    <a:pt x="12576" y="4365"/>
                    <a:pt x="12565" y="2266"/>
                    <a:pt x="10322" y="971"/>
                  </a:cubicBezTo>
                  <a:cubicBezTo>
                    <a:pt x="9201" y="324"/>
                    <a:pt x="7735" y="1"/>
                    <a:pt x="6271" y="1"/>
                  </a:cubicBezTo>
                  <a:close/>
                </a:path>
              </a:pathLst>
            </a:custGeom>
            <a:solidFill>
              <a:srgbClr val="F2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6362606" y="3333263"/>
              <a:ext cx="821050" cy="432949"/>
            </a:xfrm>
            <a:custGeom>
              <a:avLst/>
              <a:gdLst/>
              <a:ahLst/>
              <a:cxnLst/>
              <a:rect l="l" t="t" r="r" b="b"/>
              <a:pathLst>
                <a:path w="12577" h="6632" extrusionOk="0">
                  <a:moveTo>
                    <a:pt x="6271" y="1"/>
                  </a:moveTo>
                  <a:cubicBezTo>
                    <a:pt x="4806" y="1"/>
                    <a:pt x="3343" y="324"/>
                    <a:pt x="2229" y="971"/>
                  </a:cubicBezTo>
                  <a:cubicBezTo>
                    <a:pt x="0" y="2267"/>
                    <a:pt x="13" y="4364"/>
                    <a:pt x="2255" y="5659"/>
                  </a:cubicBezTo>
                  <a:cubicBezTo>
                    <a:pt x="3376" y="6307"/>
                    <a:pt x="4844" y="6631"/>
                    <a:pt x="6309" y="6631"/>
                  </a:cubicBezTo>
                  <a:cubicBezTo>
                    <a:pt x="7773" y="6631"/>
                    <a:pt x="9235" y="6308"/>
                    <a:pt x="10348" y="5660"/>
                  </a:cubicBezTo>
                  <a:cubicBezTo>
                    <a:pt x="12576" y="4365"/>
                    <a:pt x="12565" y="2266"/>
                    <a:pt x="10322" y="971"/>
                  </a:cubicBezTo>
                  <a:cubicBezTo>
                    <a:pt x="9201" y="324"/>
                    <a:pt x="7735" y="1"/>
                    <a:pt x="6271" y="1"/>
                  </a:cubicBezTo>
                  <a:close/>
                </a:path>
              </a:pathLst>
            </a:custGeom>
            <a:solidFill>
              <a:srgbClr val="FFD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6362606" y="3351477"/>
              <a:ext cx="821050" cy="414736"/>
            </a:xfrm>
            <a:custGeom>
              <a:avLst/>
              <a:gdLst/>
              <a:ahLst/>
              <a:cxnLst/>
              <a:rect l="l" t="t" r="r" b="b"/>
              <a:pathLst>
                <a:path w="12577" h="6353" extrusionOk="0">
                  <a:moveTo>
                    <a:pt x="6272" y="1"/>
                  </a:moveTo>
                  <a:cubicBezTo>
                    <a:pt x="4807" y="1"/>
                    <a:pt x="3343" y="325"/>
                    <a:pt x="2229" y="972"/>
                  </a:cubicBezTo>
                  <a:cubicBezTo>
                    <a:pt x="0" y="2266"/>
                    <a:pt x="12" y="4085"/>
                    <a:pt x="2255" y="5380"/>
                  </a:cubicBezTo>
                  <a:cubicBezTo>
                    <a:pt x="3376" y="6028"/>
                    <a:pt x="4844" y="6352"/>
                    <a:pt x="6309" y="6352"/>
                  </a:cubicBezTo>
                  <a:cubicBezTo>
                    <a:pt x="7773" y="6352"/>
                    <a:pt x="9235" y="6029"/>
                    <a:pt x="10348" y="5381"/>
                  </a:cubicBezTo>
                  <a:cubicBezTo>
                    <a:pt x="12576" y="4086"/>
                    <a:pt x="12565" y="2266"/>
                    <a:pt x="10322" y="971"/>
                  </a:cubicBezTo>
                  <a:cubicBezTo>
                    <a:pt x="9201" y="324"/>
                    <a:pt x="7736" y="1"/>
                    <a:pt x="62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6448386" y="3378569"/>
              <a:ext cx="649163" cy="342273"/>
            </a:xfrm>
            <a:custGeom>
              <a:avLst/>
              <a:gdLst/>
              <a:ahLst/>
              <a:cxnLst/>
              <a:rect l="l" t="t" r="r" b="b"/>
              <a:pathLst>
                <a:path w="9944" h="5243" extrusionOk="0">
                  <a:moveTo>
                    <a:pt x="4958" y="0"/>
                  </a:moveTo>
                  <a:cubicBezTo>
                    <a:pt x="3800" y="0"/>
                    <a:pt x="2643" y="257"/>
                    <a:pt x="1762" y="768"/>
                  </a:cubicBezTo>
                  <a:cubicBezTo>
                    <a:pt x="0" y="1792"/>
                    <a:pt x="10" y="3451"/>
                    <a:pt x="1782" y="4475"/>
                  </a:cubicBezTo>
                  <a:cubicBezTo>
                    <a:pt x="2670" y="4987"/>
                    <a:pt x="3830" y="5243"/>
                    <a:pt x="4988" y="5243"/>
                  </a:cubicBezTo>
                  <a:cubicBezTo>
                    <a:pt x="6145" y="5243"/>
                    <a:pt x="7301" y="4987"/>
                    <a:pt x="8182" y="4476"/>
                  </a:cubicBezTo>
                  <a:cubicBezTo>
                    <a:pt x="9943" y="3451"/>
                    <a:pt x="9934" y="1791"/>
                    <a:pt x="8161" y="768"/>
                  </a:cubicBezTo>
                  <a:cubicBezTo>
                    <a:pt x="7274" y="256"/>
                    <a:pt x="6115" y="0"/>
                    <a:pt x="49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6461247" y="3390515"/>
              <a:ext cx="623507" cy="339466"/>
            </a:xfrm>
            <a:custGeom>
              <a:avLst/>
              <a:gdLst/>
              <a:ahLst/>
              <a:cxnLst/>
              <a:rect l="l" t="t" r="r" b="b"/>
              <a:pathLst>
                <a:path w="9551" h="5200" extrusionOk="0">
                  <a:moveTo>
                    <a:pt x="4762" y="1"/>
                  </a:moveTo>
                  <a:cubicBezTo>
                    <a:pt x="3649" y="1"/>
                    <a:pt x="2538" y="255"/>
                    <a:pt x="1692" y="762"/>
                  </a:cubicBezTo>
                  <a:cubicBezTo>
                    <a:pt x="0" y="1778"/>
                    <a:pt x="9" y="3423"/>
                    <a:pt x="1712" y="4438"/>
                  </a:cubicBezTo>
                  <a:cubicBezTo>
                    <a:pt x="2564" y="4945"/>
                    <a:pt x="3678" y="5199"/>
                    <a:pt x="4791" y="5199"/>
                  </a:cubicBezTo>
                  <a:cubicBezTo>
                    <a:pt x="5902" y="5199"/>
                    <a:pt x="7012" y="4946"/>
                    <a:pt x="7858" y="4439"/>
                  </a:cubicBezTo>
                  <a:cubicBezTo>
                    <a:pt x="9551" y="3423"/>
                    <a:pt x="9542" y="1777"/>
                    <a:pt x="7839" y="762"/>
                  </a:cubicBezTo>
                  <a:cubicBezTo>
                    <a:pt x="6987" y="254"/>
                    <a:pt x="5874" y="1"/>
                    <a:pt x="47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6584564" y="3441892"/>
              <a:ext cx="376807" cy="213472"/>
            </a:xfrm>
            <a:custGeom>
              <a:avLst/>
              <a:gdLst/>
              <a:ahLst/>
              <a:cxnLst/>
              <a:rect l="l" t="t" r="r" b="b"/>
              <a:pathLst>
                <a:path w="5772" h="3270" extrusionOk="0">
                  <a:moveTo>
                    <a:pt x="5364" y="1"/>
                  </a:moveTo>
                  <a:lnTo>
                    <a:pt x="4719" y="375"/>
                  </a:lnTo>
                  <a:cubicBezTo>
                    <a:pt x="4391" y="242"/>
                    <a:pt x="4039" y="175"/>
                    <a:pt x="3702" y="175"/>
                  </a:cubicBezTo>
                  <a:cubicBezTo>
                    <a:pt x="3334" y="175"/>
                    <a:pt x="2985" y="255"/>
                    <a:pt x="2705" y="418"/>
                  </a:cubicBezTo>
                  <a:cubicBezTo>
                    <a:pt x="2153" y="739"/>
                    <a:pt x="2267" y="1149"/>
                    <a:pt x="2670" y="1679"/>
                  </a:cubicBezTo>
                  <a:cubicBezTo>
                    <a:pt x="2956" y="2068"/>
                    <a:pt x="2992" y="2338"/>
                    <a:pt x="2631" y="2549"/>
                  </a:cubicBezTo>
                  <a:cubicBezTo>
                    <a:pt x="2472" y="2641"/>
                    <a:pt x="2273" y="2688"/>
                    <a:pt x="2060" y="2688"/>
                  </a:cubicBezTo>
                  <a:cubicBezTo>
                    <a:pt x="1789" y="2688"/>
                    <a:pt x="1495" y="2613"/>
                    <a:pt x="1234" y="2462"/>
                  </a:cubicBezTo>
                  <a:cubicBezTo>
                    <a:pt x="877" y="2254"/>
                    <a:pt x="664" y="1991"/>
                    <a:pt x="589" y="1766"/>
                  </a:cubicBezTo>
                  <a:lnTo>
                    <a:pt x="1" y="1929"/>
                  </a:lnTo>
                  <a:cubicBezTo>
                    <a:pt x="65" y="2154"/>
                    <a:pt x="337" y="2444"/>
                    <a:pt x="706" y="2663"/>
                  </a:cubicBezTo>
                  <a:lnTo>
                    <a:pt x="61" y="3037"/>
                  </a:lnTo>
                  <a:lnTo>
                    <a:pt x="463" y="3269"/>
                  </a:lnTo>
                  <a:lnTo>
                    <a:pt x="1128" y="2884"/>
                  </a:lnTo>
                  <a:cubicBezTo>
                    <a:pt x="1482" y="3031"/>
                    <a:pt x="1847" y="3097"/>
                    <a:pt x="2188" y="3097"/>
                  </a:cubicBezTo>
                  <a:cubicBezTo>
                    <a:pt x="2596" y="3097"/>
                    <a:pt x="2969" y="3003"/>
                    <a:pt x="3247" y="2842"/>
                  </a:cubicBezTo>
                  <a:cubicBezTo>
                    <a:pt x="3815" y="2512"/>
                    <a:pt x="3802" y="2126"/>
                    <a:pt x="3408" y="1587"/>
                  </a:cubicBezTo>
                  <a:cubicBezTo>
                    <a:pt x="3087" y="1123"/>
                    <a:pt x="3012" y="890"/>
                    <a:pt x="3345" y="697"/>
                  </a:cubicBezTo>
                  <a:cubicBezTo>
                    <a:pt x="3474" y="622"/>
                    <a:pt x="3655" y="568"/>
                    <a:pt x="3867" y="568"/>
                  </a:cubicBezTo>
                  <a:cubicBezTo>
                    <a:pt x="4082" y="568"/>
                    <a:pt x="4329" y="624"/>
                    <a:pt x="4581" y="769"/>
                  </a:cubicBezTo>
                  <a:cubicBezTo>
                    <a:pt x="4989" y="1005"/>
                    <a:pt x="5121" y="1243"/>
                    <a:pt x="5175" y="1375"/>
                  </a:cubicBezTo>
                  <a:lnTo>
                    <a:pt x="5748" y="1215"/>
                  </a:lnTo>
                  <a:cubicBezTo>
                    <a:pt x="5685" y="1045"/>
                    <a:pt x="5524" y="828"/>
                    <a:pt x="5145" y="599"/>
                  </a:cubicBezTo>
                  <a:lnTo>
                    <a:pt x="5772" y="235"/>
                  </a:lnTo>
                  <a:lnTo>
                    <a:pt x="5771" y="235"/>
                  </a:lnTo>
                  <a:lnTo>
                    <a:pt x="5364" y="1"/>
                  </a:lnTo>
                  <a:close/>
                </a:path>
              </a:pathLst>
            </a:custGeom>
            <a:solidFill>
              <a:srgbClr val="FFD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6320760" y="3400699"/>
              <a:ext cx="747804" cy="321383"/>
            </a:xfrm>
            <a:custGeom>
              <a:avLst/>
              <a:gdLst/>
              <a:ahLst/>
              <a:cxnLst/>
              <a:rect l="l" t="t" r="r" b="b"/>
              <a:pathLst>
                <a:path w="11455" h="4923" extrusionOk="0">
                  <a:moveTo>
                    <a:pt x="11454" y="33"/>
                  </a:moveTo>
                  <a:lnTo>
                    <a:pt x="11454" y="36"/>
                  </a:lnTo>
                  <a:lnTo>
                    <a:pt x="11454" y="36"/>
                  </a:lnTo>
                  <a:cubicBezTo>
                    <a:pt x="11454" y="35"/>
                    <a:pt x="11454" y="34"/>
                    <a:pt x="11454" y="33"/>
                  </a:cubicBezTo>
                  <a:close/>
                  <a:moveTo>
                    <a:pt x="8" y="1"/>
                  </a:moveTo>
                  <a:lnTo>
                    <a:pt x="3" y="1594"/>
                  </a:lnTo>
                  <a:cubicBezTo>
                    <a:pt x="0" y="2447"/>
                    <a:pt x="565" y="3302"/>
                    <a:pt x="1693" y="3953"/>
                  </a:cubicBezTo>
                  <a:cubicBezTo>
                    <a:pt x="1829" y="4031"/>
                    <a:pt x="1969" y="4105"/>
                    <a:pt x="2114" y="4173"/>
                  </a:cubicBezTo>
                  <a:cubicBezTo>
                    <a:pt x="2159" y="4193"/>
                    <a:pt x="2207" y="4214"/>
                    <a:pt x="2253" y="4234"/>
                  </a:cubicBezTo>
                  <a:cubicBezTo>
                    <a:pt x="2342" y="4274"/>
                    <a:pt x="2429" y="4314"/>
                    <a:pt x="2519" y="4349"/>
                  </a:cubicBezTo>
                  <a:cubicBezTo>
                    <a:pt x="2530" y="4353"/>
                    <a:pt x="2541" y="4356"/>
                    <a:pt x="2551" y="4360"/>
                  </a:cubicBezTo>
                  <a:cubicBezTo>
                    <a:pt x="2750" y="4438"/>
                    <a:pt x="2956" y="4505"/>
                    <a:pt x="3165" y="4567"/>
                  </a:cubicBezTo>
                  <a:cubicBezTo>
                    <a:pt x="3182" y="4572"/>
                    <a:pt x="3197" y="4580"/>
                    <a:pt x="3214" y="4585"/>
                  </a:cubicBezTo>
                  <a:cubicBezTo>
                    <a:pt x="3263" y="4598"/>
                    <a:pt x="3313" y="4607"/>
                    <a:pt x="3361" y="4621"/>
                  </a:cubicBezTo>
                  <a:cubicBezTo>
                    <a:pt x="3479" y="4651"/>
                    <a:pt x="3597" y="4681"/>
                    <a:pt x="3717" y="4708"/>
                  </a:cubicBezTo>
                  <a:cubicBezTo>
                    <a:pt x="3749" y="4714"/>
                    <a:pt x="3778" y="4723"/>
                    <a:pt x="3812" y="4731"/>
                  </a:cubicBezTo>
                  <a:cubicBezTo>
                    <a:pt x="3859" y="4740"/>
                    <a:pt x="3906" y="4746"/>
                    <a:pt x="3952" y="4755"/>
                  </a:cubicBezTo>
                  <a:cubicBezTo>
                    <a:pt x="4055" y="4775"/>
                    <a:pt x="4156" y="4793"/>
                    <a:pt x="4259" y="4809"/>
                  </a:cubicBezTo>
                  <a:cubicBezTo>
                    <a:pt x="4299" y="4814"/>
                    <a:pt x="4339" y="4824"/>
                    <a:pt x="4380" y="4829"/>
                  </a:cubicBezTo>
                  <a:cubicBezTo>
                    <a:pt x="4423" y="4836"/>
                    <a:pt x="4468" y="4838"/>
                    <a:pt x="4511" y="4845"/>
                  </a:cubicBezTo>
                  <a:cubicBezTo>
                    <a:pt x="4607" y="4857"/>
                    <a:pt x="4702" y="4866"/>
                    <a:pt x="4799" y="4876"/>
                  </a:cubicBezTo>
                  <a:cubicBezTo>
                    <a:pt x="4844" y="4880"/>
                    <a:pt x="4890" y="4888"/>
                    <a:pt x="4936" y="4892"/>
                  </a:cubicBezTo>
                  <a:cubicBezTo>
                    <a:pt x="4978" y="4894"/>
                    <a:pt x="5022" y="4896"/>
                    <a:pt x="5064" y="4898"/>
                  </a:cubicBezTo>
                  <a:cubicBezTo>
                    <a:pt x="5160" y="4905"/>
                    <a:pt x="5256" y="4910"/>
                    <a:pt x="5353" y="4915"/>
                  </a:cubicBezTo>
                  <a:cubicBezTo>
                    <a:pt x="5402" y="4915"/>
                    <a:pt x="5450" y="4921"/>
                    <a:pt x="5499" y="4923"/>
                  </a:cubicBezTo>
                  <a:cubicBezTo>
                    <a:pt x="5539" y="4923"/>
                    <a:pt x="5577" y="4921"/>
                    <a:pt x="5615" y="4921"/>
                  </a:cubicBezTo>
                  <a:cubicBezTo>
                    <a:pt x="5659" y="4922"/>
                    <a:pt x="5702" y="4922"/>
                    <a:pt x="5746" y="4922"/>
                  </a:cubicBezTo>
                  <a:cubicBezTo>
                    <a:pt x="5807" y="4922"/>
                    <a:pt x="5869" y="4921"/>
                    <a:pt x="5930" y="4920"/>
                  </a:cubicBezTo>
                  <a:cubicBezTo>
                    <a:pt x="5942" y="4920"/>
                    <a:pt x="5954" y="4920"/>
                    <a:pt x="5966" y="4920"/>
                  </a:cubicBezTo>
                  <a:cubicBezTo>
                    <a:pt x="5987" y="4920"/>
                    <a:pt x="6008" y="4920"/>
                    <a:pt x="6028" y="4920"/>
                  </a:cubicBezTo>
                  <a:cubicBezTo>
                    <a:pt x="6048" y="4920"/>
                    <a:pt x="6067" y="4920"/>
                    <a:pt x="6086" y="4919"/>
                  </a:cubicBezTo>
                  <a:cubicBezTo>
                    <a:pt x="6116" y="4917"/>
                    <a:pt x="6146" y="4915"/>
                    <a:pt x="6177" y="4912"/>
                  </a:cubicBezTo>
                  <a:cubicBezTo>
                    <a:pt x="6306" y="4907"/>
                    <a:pt x="6435" y="4898"/>
                    <a:pt x="6565" y="4887"/>
                  </a:cubicBezTo>
                  <a:cubicBezTo>
                    <a:pt x="6617" y="4883"/>
                    <a:pt x="6668" y="4883"/>
                    <a:pt x="6720" y="4876"/>
                  </a:cubicBezTo>
                  <a:cubicBezTo>
                    <a:pt x="6736" y="4875"/>
                    <a:pt x="6751" y="4871"/>
                    <a:pt x="6767" y="4870"/>
                  </a:cubicBezTo>
                  <a:cubicBezTo>
                    <a:pt x="6987" y="4847"/>
                    <a:pt x="7203" y="4818"/>
                    <a:pt x="7418" y="4779"/>
                  </a:cubicBezTo>
                  <a:cubicBezTo>
                    <a:pt x="7428" y="4778"/>
                    <a:pt x="7440" y="4778"/>
                    <a:pt x="7450" y="4775"/>
                  </a:cubicBezTo>
                  <a:cubicBezTo>
                    <a:pt x="7511" y="4764"/>
                    <a:pt x="7573" y="4749"/>
                    <a:pt x="7633" y="4736"/>
                  </a:cubicBezTo>
                  <a:cubicBezTo>
                    <a:pt x="7739" y="4715"/>
                    <a:pt x="7845" y="4694"/>
                    <a:pt x="7950" y="4668"/>
                  </a:cubicBezTo>
                  <a:cubicBezTo>
                    <a:pt x="8026" y="4650"/>
                    <a:pt x="8099" y="4628"/>
                    <a:pt x="8173" y="4608"/>
                  </a:cubicBezTo>
                  <a:cubicBezTo>
                    <a:pt x="8273" y="4581"/>
                    <a:pt x="8372" y="4554"/>
                    <a:pt x="8470" y="4523"/>
                  </a:cubicBezTo>
                  <a:cubicBezTo>
                    <a:pt x="8490" y="4517"/>
                    <a:pt x="8512" y="4513"/>
                    <a:pt x="8532" y="4505"/>
                  </a:cubicBezTo>
                  <a:cubicBezTo>
                    <a:pt x="8567" y="4494"/>
                    <a:pt x="8599" y="4480"/>
                    <a:pt x="8633" y="4467"/>
                  </a:cubicBezTo>
                  <a:cubicBezTo>
                    <a:pt x="8787" y="4415"/>
                    <a:pt x="8937" y="4358"/>
                    <a:pt x="9084" y="4296"/>
                  </a:cubicBezTo>
                  <a:cubicBezTo>
                    <a:pt x="9139" y="4274"/>
                    <a:pt x="9194" y="4251"/>
                    <a:pt x="9248" y="4227"/>
                  </a:cubicBezTo>
                  <a:cubicBezTo>
                    <a:pt x="9434" y="4143"/>
                    <a:pt x="9616" y="4054"/>
                    <a:pt x="9787" y="3954"/>
                  </a:cubicBezTo>
                  <a:cubicBezTo>
                    <a:pt x="9810" y="3941"/>
                    <a:pt x="9833" y="3926"/>
                    <a:pt x="9856" y="3913"/>
                  </a:cubicBezTo>
                  <a:cubicBezTo>
                    <a:pt x="9910" y="3881"/>
                    <a:pt x="9956" y="3845"/>
                    <a:pt x="10006" y="3813"/>
                  </a:cubicBezTo>
                  <a:cubicBezTo>
                    <a:pt x="10077" y="3767"/>
                    <a:pt x="10146" y="3724"/>
                    <a:pt x="10210" y="3678"/>
                  </a:cubicBezTo>
                  <a:cubicBezTo>
                    <a:pt x="10267" y="3636"/>
                    <a:pt x="10318" y="3592"/>
                    <a:pt x="10372" y="3549"/>
                  </a:cubicBezTo>
                  <a:cubicBezTo>
                    <a:pt x="10431" y="3501"/>
                    <a:pt x="10491" y="3455"/>
                    <a:pt x="10546" y="3407"/>
                  </a:cubicBezTo>
                  <a:cubicBezTo>
                    <a:pt x="10556" y="3395"/>
                    <a:pt x="10570" y="3386"/>
                    <a:pt x="10581" y="3376"/>
                  </a:cubicBezTo>
                  <a:cubicBezTo>
                    <a:pt x="10655" y="3308"/>
                    <a:pt x="10723" y="3239"/>
                    <a:pt x="10788" y="3169"/>
                  </a:cubicBezTo>
                  <a:cubicBezTo>
                    <a:pt x="10799" y="3154"/>
                    <a:pt x="10812" y="3140"/>
                    <a:pt x="10824" y="3125"/>
                  </a:cubicBezTo>
                  <a:cubicBezTo>
                    <a:pt x="10862" y="3082"/>
                    <a:pt x="10902" y="3039"/>
                    <a:pt x="10936" y="2995"/>
                  </a:cubicBezTo>
                  <a:cubicBezTo>
                    <a:pt x="10963" y="2960"/>
                    <a:pt x="10987" y="2924"/>
                    <a:pt x="11013" y="2888"/>
                  </a:cubicBezTo>
                  <a:cubicBezTo>
                    <a:pt x="11022" y="2877"/>
                    <a:pt x="11032" y="2864"/>
                    <a:pt x="11040" y="2853"/>
                  </a:cubicBezTo>
                  <a:cubicBezTo>
                    <a:pt x="11086" y="2786"/>
                    <a:pt x="11128" y="2719"/>
                    <a:pt x="11167" y="2653"/>
                  </a:cubicBezTo>
                  <a:cubicBezTo>
                    <a:pt x="11174" y="2639"/>
                    <a:pt x="11179" y="2624"/>
                    <a:pt x="11187" y="2609"/>
                  </a:cubicBezTo>
                  <a:cubicBezTo>
                    <a:pt x="11219" y="2549"/>
                    <a:pt x="11245" y="2490"/>
                    <a:pt x="11270" y="2430"/>
                  </a:cubicBezTo>
                  <a:cubicBezTo>
                    <a:pt x="11286" y="2396"/>
                    <a:pt x="11306" y="2361"/>
                    <a:pt x="11319" y="2327"/>
                  </a:cubicBezTo>
                  <a:cubicBezTo>
                    <a:pt x="11323" y="2315"/>
                    <a:pt x="11325" y="2302"/>
                    <a:pt x="11329" y="2291"/>
                  </a:cubicBezTo>
                  <a:cubicBezTo>
                    <a:pt x="11348" y="2235"/>
                    <a:pt x="11364" y="2177"/>
                    <a:pt x="11379" y="2121"/>
                  </a:cubicBezTo>
                  <a:cubicBezTo>
                    <a:pt x="11388" y="2082"/>
                    <a:pt x="11405" y="2044"/>
                    <a:pt x="11411" y="2004"/>
                  </a:cubicBezTo>
                  <a:cubicBezTo>
                    <a:pt x="11413" y="1994"/>
                    <a:pt x="11413" y="1984"/>
                    <a:pt x="11415" y="1974"/>
                  </a:cubicBezTo>
                  <a:cubicBezTo>
                    <a:pt x="11425" y="1914"/>
                    <a:pt x="11430" y="1853"/>
                    <a:pt x="11435" y="1793"/>
                  </a:cubicBezTo>
                  <a:cubicBezTo>
                    <a:pt x="11439" y="1755"/>
                    <a:pt x="11448" y="1715"/>
                    <a:pt x="11449" y="1677"/>
                  </a:cubicBezTo>
                  <a:cubicBezTo>
                    <a:pt x="11449" y="1659"/>
                    <a:pt x="11449" y="1642"/>
                    <a:pt x="11449" y="1626"/>
                  </a:cubicBezTo>
                  <a:lnTo>
                    <a:pt x="11454" y="36"/>
                  </a:lnTo>
                  <a:lnTo>
                    <a:pt x="11454" y="36"/>
                  </a:lnTo>
                  <a:cubicBezTo>
                    <a:pt x="11454" y="90"/>
                    <a:pt x="11445" y="145"/>
                    <a:pt x="11440" y="199"/>
                  </a:cubicBezTo>
                  <a:cubicBezTo>
                    <a:pt x="11435" y="261"/>
                    <a:pt x="11431" y="321"/>
                    <a:pt x="11420" y="382"/>
                  </a:cubicBezTo>
                  <a:cubicBezTo>
                    <a:pt x="11411" y="429"/>
                    <a:pt x="11396" y="478"/>
                    <a:pt x="11383" y="525"/>
                  </a:cubicBezTo>
                  <a:cubicBezTo>
                    <a:pt x="11369" y="583"/>
                    <a:pt x="11353" y="642"/>
                    <a:pt x="11334" y="698"/>
                  </a:cubicBezTo>
                  <a:cubicBezTo>
                    <a:pt x="11318" y="745"/>
                    <a:pt x="11296" y="792"/>
                    <a:pt x="11275" y="836"/>
                  </a:cubicBezTo>
                  <a:cubicBezTo>
                    <a:pt x="11250" y="896"/>
                    <a:pt x="11224" y="958"/>
                    <a:pt x="11192" y="1017"/>
                  </a:cubicBezTo>
                  <a:cubicBezTo>
                    <a:pt x="11147" y="1099"/>
                    <a:pt x="11100" y="1179"/>
                    <a:pt x="11045" y="1257"/>
                  </a:cubicBezTo>
                  <a:cubicBezTo>
                    <a:pt x="11037" y="1271"/>
                    <a:pt x="11027" y="1283"/>
                    <a:pt x="11017" y="1297"/>
                  </a:cubicBezTo>
                  <a:cubicBezTo>
                    <a:pt x="10961" y="1376"/>
                    <a:pt x="10898" y="1454"/>
                    <a:pt x="10829" y="1532"/>
                  </a:cubicBezTo>
                  <a:cubicBezTo>
                    <a:pt x="10816" y="1546"/>
                    <a:pt x="10804" y="1560"/>
                    <a:pt x="10792" y="1576"/>
                  </a:cubicBezTo>
                  <a:cubicBezTo>
                    <a:pt x="10718" y="1656"/>
                    <a:pt x="10637" y="1736"/>
                    <a:pt x="10550" y="1814"/>
                  </a:cubicBezTo>
                  <a:cubicBezTo>
                    <a:pt x="10496" y="1861"/>
                    <a:pt x="10436" y="1908"/>
                    <a:pt x="10377" y="1956"/>
                  </a:cubicBezTo>
                  <a:cubicBezTo>
                    <a:pt x="10323" y="1999"/>
                    <a:pt x="10271" y="2043"/>
                    <a:pt x="10215" y="2085"/>
                  </a:cubicBezTo>
                  <a:cubicBezTo>
                    <a:pt x="10151" y="2131"/>
                    <a:pt x="10080" y="2174"/>
                    <a:pt x="10011" y="2219"/>
                  </a:cubicBezTo>
                  <a:cubicBezTo>
                    <a:pt x="9940" y="2267"/>
                    <a:pt x="9869" y="2315"/>
                    <a:pt x="9791" y="2361"/>
                  </a:cubicBezTo>
                  <a:cubicBezTo>
                    <a:pt x="9620" y="2461"/>
                    <a:pt x="9437" y="2549"/>
                    <a:pt x="9250" y="2634"/>
                  </a:cubicBezTo>
                  <a:cubicBezTo>
                    <a:pt x="9198" y="2658"/>
                    <a:pt x="9143" y="2680"/>
                    <a:pt x="9089" y="2703"/>
                  </a:cubicBezTo>
                  <a:cubicBezTo>
                    <a:pt x="8942" y="2766"/>
                    <a:pt x="8792" y="2822"/>
                    <a:pt x="8639" y="2874"/>
                  </a:cubicBezTo>
                  <a:cubicBezTo>
                    <a:pt x="8584" y="2892"/>
                    <a:pt x="8529" y="2913"/>
                    <a:pt x="8475" y="2931"/>
                  </a:cubicBezTo>
                  <a:cubicBezTo>
                    <a:pt x="8378" y="2961"/>
                    <a:pt x="8278" y="2988"/>
                    <a:pt x="8179" y="3015"/>
                  </a:cubicBezTo>
                  <a:cubicBezTo>
                    <a:pt x="8105" y="3036"/>
                    <a:pt x="8030" y="3057"/>
                    <a:pt x="7954" y="3075"/>
                  </a:cubicBezTo>
                  <a:cubicBezTo>
                    <a:pt x="7850" y="3101"/>
                    <a:pt x="7744" y="3121"/>
                    <a:pt x="7638" y="3143"/>
                  </a:cubicBezTo>
                  <a:cubicBezTo>
                    <a:pt x="7566" y="3157"/>
                    <a:pt x="7495" y="3174"/>
                    <a:pt x="7423" y="3186"/>
                  </a:cubicBezTo>
                  <a:cubicBezTo>
                    <a:pt x="7208" y="3225"/>
                    <a:pt x="6991" y="3254"/>
                    <a:pt x="6771" y="3277"/>
                  </a:cubicBezTo>
                  <a:cubicBezTo>
                    <a:pt x="6704" y="3285"/>
                    <a:pt x="6638" y="3289"/>
                    <a:pt x="6570" y="3294"/>
                  </a:cubicBezTo>
                  <a:cubicBezTo>
                    <a:pt x="6441" y="3305"/>
                    <a:pt x="6311" y="3314"/>
                    <a:pt x="6181" y="3320"/>
                  </a:cubicBezTo>
                  <a:cubicBezTo>
                    <a:pt x="6099" y="3323"/>
                    <a:pt x="6017" y="3326"/>
                    <a:pt x="5935" y="3327"/>
                  </a:cubicBezTo>
                  <a:cubicBezTo>
                    <a:pt x="5875" y="3328"/>
                    <a:pt x="5814" y="3329"/>
                    <a:pt x="5754" y="3329"/>
                  </a:cubicBezTo>
                  <a:cubicBezTo>
                    <a:pt x="5709" y="3329"/>
                    <a:pt x="5665" y="3328"/>
                    <a:pt x="5621" y="3327"/>
                  </a:cubicBezTo>
                  <a:cubicBezTo>
                    <a:pt x="5532" y="3327"/>
                    <a:pt x="5445" y="3325"/>
                    <a:pt x="5358" y="3321"/>
                  </a:cubicBezTo>
                  <a:cubicBezTo>
                    <a:pt x="5261" y="3318"/>
                    <a:pt x="5165" y="3312"/>
                    <a:pt x="5069" y="3305"/>
                  </a:cubicBezTo>
                  <a:cubicBezTo>
                    <a:pt x="4981" y="3299"/>
                    <a:pt x="4891" y="3291"/>
                    <a:pt x="4803" y="3284"/>
                  </a:cubicBezTo>
                  <a:cubicBezTo>
                    <a:pt x="4707" y="3273"/>
                    <a:pt x="4611" y="3263"/>
                    <a:pt x="4516" y="3250"/>
                  </a:cubicBezTo>
                  <a:cubicBezTo>
                    <a:pt x="4432" y="3240"/>
                    <a:pt x="4348" y="3229"/>
                    <a:pt x="4263" y="3215"/>
                  </a:cubicBezTo>
                  <a:cubicBezTo>
                    <a:pt x="4161" y="3199"/>
                    <a:pt x="4058" y="3181"/>
                    <a:pt x="3957" y="3162"/>
                  </a:cubicBezTo>
                  <a:cubicBezTo>
                    <a:pt x="3879" y="3147"/>
                    <a:pt x="3799" y="3131"/>
                    <a:pt x="3721" y="3114"/>
                  </a:cubicBezTo>
                  <a:cubicBezTo>
                    <a:pt x="3600" y="3088"/>
                    <a:pt x="3484" y="3057"/>
                    <a:pt x="3366" y="3028"/>
                  </a:cubicBezTo>
                  <a:cubicBezTo>
                    <a:pt x="3301" y="3010"/>
                    <a:pt x="3235" y="2992"/>
                    <a:pt x="3169" y="2974"/>
                  </a:cubicBezTo>
                  <a:cubicBezTo>
                    <a:pt x="2959" y="2913"/>
                    <a:pt x="2752" y="2845"/>
                    <a:pt x="2554" y="2767"/>
                  </a:cubicBezTo>
                  <a:cubicBezTo>
                    <a:pt x="2457" y="2728"/>
                    <a:pt x="2361" y="2686"/>
                    <a:pt x="2266" y="2644"/>
                  </a:cubicBezTo>
                  <a:cubicBezTo>
                    <a:pt x="2216" y="2622"/>
                    <a:pt x="2165" y="2602"/>
                    <a:pt x="2118" y="2579"/>
                  </a:cubicBezTo>
                  <a:cubicBezTo>
                    <a:pt x="1973" y="2511"/>
                    <a:pt x="1834" y="2438"/>
                    <a:pt x="1698" y="2360"/>
                  </a:cubicBezTo>
                  <a:cubicBezTo>
                    <a:pt x="570" y="1709"/>
                    <a:pt x="5" y="853"/>
                    <a:pt x="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6321021" y="3400699"/>
              <a:ext cx="747347" cy="284890"/>
            </a:xfrm>
            <a:custGeom>
              <a:avLst/>
              <a:gdLst/>
              <a:ahLst/>
              <a:cxnLst/>
              <a:rect l="l" t="t" r="r" b="b"/>
              <a:pathLst>
                <a:path w="11448" h="4364" extrusionOk="0">
                  <a:moveTo>
                    <a:pt x="4" y="1"/>
                  </a:moveTo>
                  <a:lnTo>
                    <a:pt x="0" y="1054"/>
                  </a:lnTo>
                  <a:cubicBezTo>
                    <a:pt x="7" y="1901"/>
                    <a:pt x="569" y="2748"/>
                    <a:pt x="1689" y="3395"/>
                  </a:cubicBezTo>
                  <a:cubicBezTo>
                    <a:pt x="1825" y="3472"/>
                    <a:pt x="1965" y="3546"/>
                    <a:pt x="2110" y="3615"/>
                  </a:cubicBezTo>
                  <a:cubicBezTo>
                    <a:pt x="2155" y="3636"/>
                    <a:pt x="2203" y="3655"/>
                    <a:pt x="2249" y="3675"/>
                  </a:cubicBezTo>
                  <a:cubicBezTo>
                    <a:pt x="2338" y="3715"/>
                    <a:pt x="2425" y="3756"/>
                    <a:pt x="2515" y="3792"/>
                  </a:cubicBezTo>
                  <a:cubicBezTo>
                    <a:pt x="2526" y="3795"/>
                    <a:pt x="2537" y="3798"/>
                    <a:pt x="2547" y="3802"/>
                  </a:cubicBezTo>
                  <a:cubicBezTo>
                    <a:pt x="2746" y="3879"/>
                    <a:pt x="2952" y="3948"/>
                    <a:pt x="3160" y="4009"/>
                  </a:cubicBezTo>
                  <a:cubicBezTo>
                    <a:pt x="3178" y="4014"/>
                    <a:pt x="3193" y="4021"/>
                    <a:pt x="3210" y="4026"/>
                  </a:cubicBezTo>
                  <a:cubicBezTo>
                    <a:pt x="3259" y="4040"/>
                    <a:pt x="3309" y="4049"/>
                    <a:pt x="3357" y="4062"/>
                  </a:cubicBezTo>
                  <a:cubicBezTo>
                    <a:pt x="3475" y="4092"/>
                    <a:pt x="3593" y="4123"/>
                    <a:pt x="3713" y="4149"/>
                  </a:cubicBezTo>
                  <a:cubicBezTo>
                    <a:pt x="3745" y="4156"/>
                    <a:pt x="3774" y="4165"/>
                    <a:pt x="3808" y="4172"/>
                  </a:cubicBezTo>
                  <a:cubicBezTo>
                    <a:pt x="3855" y="4182"/>
                    <a:pt x="3902" y="4188"/>
                    <a:pt x="3948" y="4196"/>
                  </a:cubicBezTo>
                  <a:cubicBezTo>
                    <a:pt x="4051" y="4216"/>
                    <a:pt x="4152" y="4234"/>
                    <a:pt x="4255" y="4250"/>
                  </a:cubicBezTo>
                  <a:cubicBezTo>
                    <a:pt x="4295" y="4256"/>
                    <a:pt x="4335" y="4266"/>
                    <a:pt x="4376" y="4270"/>
                  </a:cubicBezTo>
                  <a:cubicBezTo>
                    <a:pt x="4419" y="4278"/>
                    <a:pt x="4464" y="4280"/>
                    <a:pt x="4507" y="4285"/>
                  </a:cubicBezTo>
                  <a:cubicBezTo>
                    <a:pt x="4603" y="4298"/>
                    <a:pt x="4698" y="4308"/>
                    <a:pt x="4795" y="4317"/>
                  </a:cubicBezTo>
                  <a:cubicBezTo>
                    <a:pt x="4840" y="4323"/>
                    <a:pt x="4886" y="4330"/>
                    <a:pt x="4932" y="4333"/>
                  </a:cubicBezTo>
                  <a:cubicBezTo>
                    <a:pt x="4974" y="4337"/>
                    <a:pt x="5018" y="4338"/>
                    <a:pt x="5060" y="4340"/>
                  </a:cubicBezTo>
                  <a:cubicBezTo>
                    <a:pt x="5156" y="4347"/>
                    <a:pt x="5252" y="4351"/>
                    <a:pt x="5349" y="4356"/>
                  </a:cubicBezTo>
                  <a:cubicBezTo>
                    <a:pt x="5398" y="4357"/>
                    <a:pt x="5446" y="4362"/>
                    <a:pt x="5495" y="4363"/>
                  </a:cubicBezTo>
                  <a:cubicBezTo>
                    <a:pt x="5503" y="4364"/>
                    <a:pt x="5512" y="4364"/>
                    <a:pt x="5520" y="4364"/>
                  </a:cubicBezTo>
                  <a:cubicBezTo>
                    <a:pt x="5543" y="4364"/>
                    <a:pt x="5565" y="4363"/>
                    <a:pt x="5587" y="4363"/>
                  </a:cubicBezTo>
                  <a:cubicBezTo>
                    <a:pt x="5595" y="4363"/>
                    <a:pt x="5603" y="4363"/>
                    <a:pt x="5611" y="4363"/>
                  </a:cubicBezTo>
                  <a:cubicBezTo>
                    <a:pt x="5716" y="4363"/>
                    <a:pt x="5821" y="4363"/>
                    <a:pt x="5926" y="4361"/>
                  </a:cubicBezTo>
                  <a:cubicBezTo>
                    <a:pt x="5937" y="4361"/>
                    <a:pt x="5948" y="4361"/>
                    <a:pt x="5959" y="4361"/>
                  </a:cubicBezTo>
                  <a:cubicBezTo>
                    <a:pt x="5989" y="4361"/>
                    <a:pt x="6019" y="4361"/>
                    <a:pt x="6048" y="4361"/>
                  </a:cubicBezTo>
                  <a:cubicBezTo>
                    <a:pt x="6059" y="4361"/>
                    <a:pt x="6070" y="4361"/>
                    <a:pt x="6081" y="4361"/>
                  </a:cubicBezTo>
                  <a:cubicBezTo>
                    <a:pt x="6112" y="4360"/>
                    <a:pt x="6142" y="4356"/>
                    <a:pt x="6173" y="4356"/>
                  </a:cubicBezTo>
                  <a:cubicBezTo>
                    <a:pt x="6302" y="4349"/>
                    <a:pt x="6431" y="4339"/>
                    <a:pt x="6561" y="4328"/>
                  </a:cubicBezTo>
                  <a:cubicBezTo>
                    <a:pt x="6613" y="4325"/>
                    <a:pt x="6664" y="4324"/>
                    <a:pt x="6716" y="4319"/>
                  </a:cubicBezTo>
                  <a:cubicBezTo>
                    <a:pt x="6732" y="4316"/>
                    <a:pt x="6747" y="4314"/>
                    <a:pt x="6763" y="4311"/>
                  </a:cubicBezTo>
                  <a:cubicBezTo>
                    <a:pt x="6982" y="4289"/>
                    <a:pt x="7199" y="4260"/>
                    <a:pt x="7414" y="4220"/>
                  </a:cubicBezTo>
                  <a:cubicBezTo>
                    <a:pt x="7424" y="4219"/>
                    <a:pt x="7435" y="4219"/>
                    <a:pt x="7446" y="4218"/>
                  </a:cubicBezTo>
                  <a:cubicBezTo>
                    <a:pt x="7507" y="4206"/>
                    <a:pt x="7569" y="4191"/>
                    <a:pt x="7629" y="4178"/>
                  </a:cubicBezTo>
                  <a:cubicBezTo>
                    <a:pt x="7735" y="4156"/>
                    <a:pt x="7841" y="4136"/>
                    <a:pt x="7946" y="4110"/>
                  </a:cubicBezTo>
                  <a:cubicBezTo>
                    <a:pt x="8022" y="4091"/>
                    <a:pt x="8095" y="4071"/>
                    <a:pt x="8169" y="4050"/>
                  </a:cubicBezTo>
                  <a:cubicBezTo>
                    <a:pt x="8269" y="4023"/>
                    <a:pt x="8368" y="3996"/>
                    <a:pt x="8466" y="3966"/>
                  </a:cubicBezTo>
                  <a:cubicBezTo>
                    <a:pt x="8486" y="3959"/>
                    <a:pt x="8508" y="3954"/>
                    <a:pt x="8528" y="3948"/>
                  </a:cubicBezTo>
                  <a:cubicBezTo>
                    <a:pt x="8563" y="3936"/>
                    <a:pt x="8594" y="3922"/>
                    <a:pt x="8629" y="3909"/>
                  </a:cubicBezTo>
                  <a:cubicBezTo>
                    <a:pt x="8783" y="3857"/>
                    <a:pt x="8933" y="3801"/>
                    <a:pt x="9080" y="3738"/>
                  </a:cubicBezTo>
                  <a:cubicBezTo>
                    <a:pt x="9135" y="3716"/>
                    <a:pt x="9190" y="3693"/>
                    <a:pt x="9244" y="3669"/>
                  </a:cubicBezTo>
                  <a:cubicBezTo>
                    <a:pt x="9429" y="3584"/>
                    <a:pt x="9612" y="3496"/>
                    <a:pt x="9782" y="3395"/>
                  </a:cubicBezTo>
                  <a:cubicBezTo>
                    <a:pt x="9806" y="3382"/>
                    <a:pt x="9829" y="3368"/>
                    <a:pt x="9852" y="3355"/>
                  </a:cubicBezTo>
                  <a:cubicBezTo>
                    <a:pt x="9906" y="3322"/>
                    <a:pt x="9952" y="3288"/>
                    <a:pt x="10002" y="3254"/>
                  </a:cubicBezTo>
                  <a:cubicBezTo>
                    <a:pt x="10073" y="3209"/>
                    <a:pt x="10142" y="3166"/>
                    <a:pt x="10206" y="3119"/>
                  </a:cubicBezTo>
                  <a:cubicBezTo>
                    <a:pt x="10263" y="3076"/>
                    <a:pt x="10314" y="3034"/>
                    <a:pt x="10367" y="2991"/>
                  </a:cubicBezTo>
                  <a:cubicBezTo>
                    <a:pt x="10427" y="2943"/>
                    <a:pt x="10487" y="2896"/>
                    <a:pt x="10542" y="2847"/>
                  </a:cubicBezTo>
                  <a:cubicBezTo>
                    <a:pt x="10552" y="2837"/>
                    <a:pt x="10566" y="2828"/>
                    <a:pt x="10577" y="2818"/>
                  </a:cubicBezTo>
                  <a:cubicBezTo>
                    <a:pt x="10651" y="2750"/>
                    <a:pt x="10719" y="2680"/>
                    <a:pt x="10784" y="2611"/>
                  </a:cubicBezTo>
                  <a:cubicBezTo>
                    <a:pt x="10795" y="2595"/>
                    <a:pt x="10808" y="2581"/>
                    <a:pt x="10820" y="2566"/>
                  </a:cubicBezTo>
                  <a:cubicBezTo>
                    <a:pt x="10858" y="2524"/>
                    <a:pt x="10898" y="2480"/>
                    <a:pt x="10932" y="2435"/>
                  </a:cubicBezTo>
                  <a:cubicBezTo>
                    <a:pt x="10959" y="2401"/>
                    <a:pt x="10983" y="2365"/>
                    <a:pt x="11009" y="2331"/>
                  </a:cubicBezTo>
                  <a:cubicBezTo>
                    <a:pt x="11018" y="2318"/>
                    <a:pt x="11027" y="2305"/>
                    <a:pt x="11036" y="2293"/>
                  </a:cubicBezTo>
                  <a:cubicBezTo>
                    <a:pt x="11082" y="2227"/>
                    <a:pt x="11124" y="2162"/>
                    <a:pt x="11163" y="2094"/>
                  </a:cubicBezTo>
                  <a:cubicBezTo>
                    <a:pt x="11170" y="2080"/>
                    <a:pt x="11175" y="2064"/>
                    <a:pt x="11182" y="2052"/>
                  </a:cubicBezTo>
                  <a:cubicBezTo>
                    <a:pt x="11214" y="1992"/>
                    <a:pt x="11239" y="1933"/>
                    <a:pt x="11265" y="1873"/>
                  </a:cubicBezTo>
                  <a:cubicBezTo>
                    <a:pt x="11282" y="1838"/>
                    <a:pt x="11302" y="1803"/>
                    <a:pt x="11315" y="1768"/>
                  </a:cubicBezTo>
                  <a:cubicBezTo>
                    <a:pt x="11319" y="1756"/>
                    <a:pt x="11321" y="1745"/>
                    <a:pt x="11325" y="1733"/>
                  </a:cubicBezTo>
                  <a:cubicBezTo>
                    <a:pt x="11344" y="1676"/>
                    <a:pt x="11360" y="1619"/>
                    <a:pt x="11374" y="1562"/>
                  </a:cubicBezTo>
                  <a:cubicBezTo>
                    <a:pt x="11384" y="1523"/>
                    <a:pt x="11399" y="1485"/>
                    <a:pt x="11407" y="1447"/>
                  </a:cubicBezTo>
                  <a:cubicBezTo>
                    <a:pt x="11409" y="1436"/>
                    <a:pt x="11408" y="1426"/>
                    <a:pt x="11411" y="1416"/>
                  </a:cubicBezTo>
                  <a:cubicBezTo>
                    <a:pt x="11421" y="1356"/>
                    <a:pt x="11426" y="1294"/>
                    <a:pt x="11431" y="1234"/>
                  </a:cubicBezTo>
                  <a:cubicBezTo>
                    <a:pt x="11435" y="1196"/>
                    <a:pt x="11444" y="1156"/>
                    <a:pt x="11445" y="1119"/>
                  </a:cubicBezTo>
                  <a:cubicBezTo>
                    <a:pt x="11445" y="1101"/>
                    <a:pt x="11445" y="1084"/>
                    <a:pt x="11445" y="1068"/>
                  </a:cubicBezTo>
                  <a:lnTo>
                    <a:pt x="11448" y="53"/>
                  </a:lnTo>
                  <a:lnTo>
                    <a:pt x="11448" y="53"/>
                  </a:lnTo>
                  <a:cubicBezTo>
                    <a:pt x="11447" y="102"/>
                    <a:pt x="11440" y="151"/>
                    <a:pt x="11436" y="199"/>
                  </a:cubicBezTo>
                  <a:cubicBezTo>
                    <a:pt x="11431" y="261"/>
                    <a:pt x="11426" y="321"/>
                    <a:pt x="11416" y="381"/>
                  </a:cubicBezTo>
                  <a:lnTo>
                    <a:pt x="11416" y="382"/>
                  </a:lnTo>
                  <a:cubicBezTo>
                    <a:pt x="11407" y="429"/>
                    <a:pt x="11392" y="478"/>
                    <a:pt x="11379" y="525"/>
                  </a:cubicBezTo>
                  <a:cubicBezTo>
                    <a:pt x="11365" y="583"/>
                    <a:pt x="11349" y="642"/>
                    <a:pt x="11330" y="698"/>
                  </a:cubicBezTo>
                  <a:cubicBezTo>
                    <a:pt x="11314" y="745"/>
                    <a:pt x="11292" y="792"/>
                    <a:pt x="11271" y="836"/>
                  </a:cubicBezTo>
                  <a:cubicBezTo>
                    <a:pt x="11246" y="896"/>
                    <a:pt x="11220" y="958"/>
                    <a:pt x="11188" y="1017"/>
                  </a:cubicBezTo>
                  <a:cubicBezTo>
                    <a:pt x="11143" y="1099"/>
                    <a:pt x="11096" y="1179"/>
                    <a:pt x="11041" y="1257"/>
                  </a:cubicBezTo>
                  <a:cubicBezTo>
                    <a:pt x="11033" y="1271"/>
                    <a:pt x="11023" y="1283"/>
                    <a:pt x="11013" y="1297"/>
                  </a:cubicBezTo>
                  <a:cubicBezTo>
                    <a:pt x="10957" y="1376"/>
                    <a:pt x="10894" y="1454"/>
                    <a:pt x="10825" y="1532"/>
                  </a:cubicBezTo>
                  <a:cubicBezTo>
                    <a:pt x="10812" y="1546"/>
                    <a:pt x="10800" y="1560"/>
                    <a:pt x="10788" y="1576"/>
                  </a:cubicBezTo>
                  <a:cubicBezTo>
                    <a:pt x="10714" y="1656"/>
                    <a:pt x="10633" y="1736"/>
                    <a:pt x="10546" y="1814"/>
                  </a:cubicBezTo>
                  <a:cubicBezTo>
                    <a:pt x="10492" y="1861"/>
                    <a:pt x="10432" y="1908"/>
                    <a:pt x="10373" y="1956"/>
                  </a:cubicBezTo>
                  <a:cubicBezTo>
                    <a:pt x="10319" y="1999"/>
                    <a:pt x="10267" y="2043"/>
                    <a:pt x="10211" y="2085"/>
                  </a:cubicBezTo>
                  <a:cubicBezTo>
                    <a:pt x="10147" y="2131"/>
                    <a:pt x="10076" y="2174"/>
                    <a:pt x="10007" y="2219"/>
                  </a:cubicBezTo>
                  <a:cubicBezTo>
                    <a:pt x="9936" y="2267"/>
                    <a:pt x="9865" y="2315"/>
                    <a:pt x="9787" y="2361"/>
                  </a:cubicBezTo>
                  <a:cubicBezTo>
                    <a:pt x="9616" y="2461"/>
                    <a:pt x="9433" y="2549"/>
                    <a:pt x="9246" y="2634"/>
                  </a:cubicBezTo>
                  <a:cubicBezTo>
                    <a:pt x="9194" y="2658"/>
                    <a:pt x="9139" y="2680"/>
                    <a:pt x="9085" y="2703"/>
                  </a:cubicBezTo>
                  <a:cubicBezTo>
                    <a:pt x="8938" y="2766"/>
                    <a:pt x="8788" y="2822"/>
                    <a:pt x="8635" y="2874"/>
                  </a:cubicBezTo>
                  <a:cubicBezTo>
                    <a:pt x="8580" y="2892"/>
                    <a:pt x="8525" y="2913"/>
                    <a:pt x="8471" y="2931"/>
                  </a:cubicBezTo>
                  <a:cubicBezTo>
                    <a:pt x="8374" y="2961"/>
                    <a:pt x="8274" y="2988"/>
                    <a:pt x="8175" y="3015"/>
                  </a:cubicBezTo>
                  <a:cubicBezTo>
                    <a:pt x="8101" y="3036"/>
                    <a:pt x="8026" y="3057"/>
                    <a:pt x="7950" y="3075"/>
                  </a:cubicBezTo>
                  <a:cubicBezTo>
                    <a:pt x="7846" y="3101"/>
                    <a:pt x="7740" y="3121"/>
                    <a:pt x="7634" y="3143"/>
                  </a:cubicBezTo>
                  <a:cubicBezTo>
                    <a:pt x="7562" y="3157"/>
                    <a:pt x="7491" y="3174"/>
                    <a:pt x="7419" y="3186"/>
                  </a:cubicBezTo>
                  <a:cubicBezTo>
                    <a:pt x="7204" y="3225"/>
                    <a:pt x="6987" y="3254"/>
                    <a:pt x="6767" y="3277"/>
                  </a:cubicBezTo>
                  <a:cubicBezTo>
                    <a:pt x="6700" y="3285"/>
                    <a:pt x="6634" y="3289"/>
                    <a:pt x="6566" y="3294"/>
                  </a:cubicBezTo>
                  <a:cubicBezTo>
                    <a:pt x="6437" y="3305"/>
                    <a:pt x="6307" y="3314"/>
                    <a:pt x="6177" y="3320"/>
                  </a:cubicBezTo>
                  <a:cubicBezTo>
                    <a:pt x="6095" y="3323"/>
                    <a:pt x="6013" y="3326"/>
                    <a:pt x="5931" y="3327"/>
                  </a:cubicBezTo>
                  <a:cubicBezTo>
                    <a:pt x="5871" y="3328"/>
                    <a:pt x="5810" y="3329"/>
                    <a:pt x="5750" y="3329"/>
                  </a:cubicBezTo>
                  <a:cubicBezTo>
                    <a:pt x="5705" y="3329"/>
                    <a:pt x="5661" y="3328"/>
                    <a:pt x="5617" y="3327"/>
                  </a:cubicBezTo>
                  <a:cubicBezTo>
                    <a:pt x="5528" y="3327"/>
                    <a:pt x="5441" y="3325"/>
                    <a:pt x="5354" y="3321"/>
                  </a:cubicBezTo>
                  <a:cubicBezTo>
                    <a:pt x="5257" y="3318"/>
                    <a:pt x="5161" y="3312"/>
                    <a:pt x="5065" y="3305"/>
                  </a:cubicBezTo>
                  <a:cubicBezTo>
                    <a:pt x="4977" y="3299"/>
                    <a:pt x="4887" y="3291"/>
                    <a:pt x="4799" y="3284"/>
                  </a:cubicBezTo>
                  <a:cubicBezTo>
                    <a:pt x="4703" y="3273"/>
                    <a:pt x="4607" y="3263"/>
                    <a:pt x="4512" y="3250"/>
                  </a:cubicBezTo>
                  <a:cubicBezTo>
                    <a:pt x="4428" y="3240"/>
                    <a:pt x="4344" y="3229"/>
                    <a:pt x="4259" y="3215"/>
                  </a:cubicBezTo>
                  <a:cubicBezTo>
                    <a:pt x="4157" y="3199"/>
                    <a:pt x="4054" y="3181"/>
                    <a:pt x="3953" y="3162"/>
                  </a:cubicBezTo>
                  <a:cubicBezTo>
                    <a:pt x="3875" y="3147"/>
                    <a:pt x="3795" y="3131"/>
                    <a:pt x="3717" y="3114"/>
                  </a:cubicBezTo>
                  <a:cubicBezTo>
                    <a:pt x="3596" y="3088"/>
                    <a:pt x="3480" y="3057"/>
                    <a:pt x="3362" y="3028"/>
                  </a:cubicBezTo>
                  <a:cubicBezTo>
                    <a:pt x="3297" y="3010"/>
                    <a:pt x="3231" y="2992"/>
                    <a:pt x="3165" y="2974"/>
                  </a:cubicBezTo>
                  <a:cubicBezTo>
                    <a:pt x="2955" y="2913"/>
                    <a:pt x="2748" y="2845"/>
                    <a:pt x="2550" y="2767"/>
                  </a:cubicBezTo>
                  <a:cubicBezTo>
                    <a:pt x="2453" y="2728"/>
                    <a:pt x="2357" y="2686"/>
                    <a:pt x="2262" y="2644"/>
                  </a:cubicBezTo>
                  <a:cubicBezTo>
                    <a:pt x="2212" y="2622"/>
                    <a:pt x="2161" y="2602"/>
                    <a:pt x="2114" y="2579"/>
                  </a:cubicBezTo>
                  <a:cubicBezTo>
                    <a:pt x="1969" y="2511"/>
                    <a:pt x="1830" y="2438"/>
                    <a:pt x="1694" y="2360"/>
                  </a:cubicBezTo>
                  <a:cubicBezTo>
                    <a:pt x="566" y="1709"/>
                    <a:pt x="1" y="853"/>
                    <a:pt x="4" y="1"/>
                  </a:cubicBezTo>
                  <a:close/>
                </a:path>
              </a:pathLst>
            </a:custGeom>
            <a:solidFill>
              <a:srgbClr val="FFD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6321021" y="3400699"/>
              <a:ext cx="747347" cy="284890"/>
            </a:xfrm>
            <a:custGeom>
              <a:avLst/>
              <a:gdLst/>
              <a:ahLst/>
              <a:cxnLst/>
              <a:rect l="l" t="t" r="r" b="b"/>
              <a:pathLst>
                <a:path w="11448" h="4364" extrusionOk="0">
                  <a:moveTo>
                    <a:pt x="4" y="1"/>
                  </a:moveTo>
                  <a:lnTo>
                    <a:pt x="0" y="1054"/>
                  </a:lnTo>
                  <a:cubicBezTo>
                    <a:pt x="7" y="1901"/>
                    <a:pt x="569" y="2748"/>
                    <a:pt x="1689" y="3395"/>
                  </a:cubicBezTo>
                  <a:cubicBezTo>
                    <a:pt x="1825" y="3472"/>
                    <a:pt x="1965" y="3546"/>
                    <a:pt x="2110" y="3615"/>
                  </a:cubicBezTo>
                  <a:cubicBezTo>
                    <a:pt x="2155" y="3636"/>
                    <a:pt x="2203" y="3655"/>
                    <a:pt x="2249" y="3675"/>
                  </a:cubicBezTo>
                  <a:cubicBezTo>
                    <a:pt x="2338" y="3715"/>
                    <a:pt x="2425" y="3756"/>
                    <a:pt x="2515" y="3792"/>
                  </a:cubicBezTo>
                  <a:cubicBezTo>
                    <a:pt x="2526" y="3795"/>
                    <a:pt x="2537" y="3798"/>
                    <a:pt x="2547" y="3802"/>
                  </a:cubicBezTo>
                  <a:cubicBezTo>
                    <a:pt x="2746" y="3879"/>
                    <a:pt x="2952" y="3948"/>
                    <a:pt x="3160" y="4009"/>
                  </a:cubicBezTo>
                  <a:cubicBezTo>
                    <a:pt x="3178" y="4014"/>
                    <a:pt x="3193" y="4021"/>
                    <a:pt x="3210" y="4026"/>
                  </a:cubicBezTo>
                  <a:cubicBezTo>
                    <a:pt x="3259" y="4040"/>
                    <a:pt x="3309" y="4049"/>
                    <a:pt x="3357" y="4062"/>
                  </a:cubicBezTo>
                  <a:cubicBezTo>
                    <a:pt x="3475" y="4092"/>
                    <a:pt x="3593" y="4123"/>
                    <a:pt x="3713" y="4149"/>
                  </a:cubicBezTo>
                  <a:cubicBezTo>
                    <a:pt x="3745" y="4156"/>
                    <a:pt x="3774" y="4165"/>
                    <a:pt x="3808" y="4172"/>
                  </a:cubicBezTo>
                  <a:cubicBezTo>
                    <a:pt x="3855" y="4182"/>
                    <a:pt x="3902" y="4188"/>
                    <a:pt x="3948" y="4196"/>
                  </a:cubicBezTo>
                  <a:cubicBezTo>
                    <a:pt x="4051" y="4216"/>
                    <a:pt x="4152" y="4234"/>
                    <a:pt x="4255" y="4250"/>
                  </a:cubicBezTo>
                  <a:cubicBezTo>
                    <a:pt x="4295" y="4256"/>
                    <a:pt x="4335" y="4266"/>
                    <a:pt x="4376" y="4270"/>
                  </a:cubicBezTo>
                  <a:cubicBezTo>
                    <a:pt x="4419" y="4278"/>
                    <a:pt x="4464" y="4280"/>
                    <a:pt x="4507" y="4285"/>
                  </a:cubicBezTo>
                  <a:cubicBezTo>
                    <a:pt x="4603" y="4298"/>
                    <a:pt x="4698" y="4308"/>
                    <a:pt x="4795" y="4317"/>
                  </a:cubicBezTo>
                  <a:cubicBezTo>
                    <a:pt x="4840" y="4323"/>
                    <a:pt x="4886" y="4330"/>
                    <a:pt x="4932" y="4333"/>
                  </a:cubicBezTo>
                  <a:cubicBezTo>
                    <a:pt x="4974" y="4337"/>
                    <a:pt x="5018" y="4338"/>
                    <a:pt x="5060" y="4340"/>
                  </a:cubicBezTo>
                  <a:cubicBezTo>
                    <a:pt x="5156" y="4347"/>
                    <a:pt x="5252" y="4351"/>
                    <a:pt x="5349" y="4356"/>
                  </a:cubicBezTo>
                  <a:cubicBezTo>
                    <a:pt x="5398" y="4357"/>
                    <a:pt x="5446" y="4362"/>
                    <a:pt x="5495" y="4363"/>
                  </a:cubicBezTo>
                  <a:cubicBezTo>
                    <a:pt x="5503" y="4364"/>
                    <a:pt x="5512" y="4364"/>
                    <a:pt x="5520" y="4364"/>
                  </a:cubicBezTo>
                  <a:cubicBezTo>
                    <a:pt x="5543" y="4364"/>
                    <a:pt x="5565" y="4363"/>
                    <a:pt x="5587" y="4363"/>
                  </a:cubicBezTo>
                  <a:cubicBezTo>
                    <a:pt x="5595" y="4363"/>
                    <a:pt x="5603" y="4363"/>
                    <a:pt x="5611" y="4363"/>
                  </a:cubicBezTo>
                  <a:cubicBezTo>
                    <a:pt x="5716" y="4363"/>
                    <a:pt x="5821" y="4363"/>
                    <a:pt x="5926" y="4361"/>
                  </a:cubicBezTo>
                  <a:cubicBezTo>
                    <a:pt x="5937" y="4361"/>
                    <a:pt x="5948" y="4361"/>
                    <a:pt x="5959" y="4361"/>
                  </a:cubicBezTo>
                  <a:cubicBezTo>
                    <a:pt x="5989" y="4361"/>
                    <a:pt x="6019" y="4361"/>
                    <a:pt x="6048" y="4361"/>
                  </a:cubicBezTo>
                  <a:cubicBezTo>
                    <a:pt x="6059" y="4361"/>
                    <a:pt x="6070" y="4361"/>
                    <a:pt x="6081" y="4361"/>
                  </a:cubicBezTo>
                  <a:cubicBezTo>
                    <a:pt x="6112" y="4360"/>
                    <a:pt x="6142" y="4356"/>
                    <a:pt x="6173" y="4356"/>
                  </a:cubicBezTo>
                  <a:cubicBezTo>
                    <a:pt x="6302" y="4349"/>
                    <a:pt x="6431" y="4339"/>
                    <a:pt x="6561" y="4328"/>
                  </a:cubicBezTo>
                  <a:cubicBezTo>
                    <a:pt x="6613" y="4325"/>
                    <a:pt x="6664" y="4324"/>
                    <a:pt x="6716" y="4319"/>
                  </a:cubicBezTo>
                  <a:cubicBezTo>
                    <a:pt x="6732" y="4316"/>
                    <a:pt x="6747" y="4314"/>
                    <a:pt x="6763" y="4311"/>
                  </a:cubicBezTo>
                  <a:cubicBezTo>
                    <a:pt x="6982" y="4289"/>
                    <a:pt x="7199" y="4260"/>
                    <a:pt x="7414" y="4220"/>
                  </a:cubicBezTo>
                  <a:cubicBezTo>
                    <a:pt x="7424" y="4219"/>
                    <a:pt x="7435" y="4219"/>
                    <a:pt x="7446" y="4218"/>
                  </a:cubicBezTo>
                  <a:cubicBezTo>
                    <a:pt x="7507" y="4206"/>
                    <a:pt x="7569" y="4191"/>
                    <a:pt x="7629" y="4178"/>
                  </a:cubicBezTo>
                  <a:cubicBezTo>
                    <a:pt x="7735" y="4156"/>
                    <a:pt x="7841" y="4136"/>
                    <a:pt x="7946" y="4110"/>
                  </a:cubicBezTo>
                  <a:cubicBezTo>
                    <a:pt x="8022" y="4091"/>
                    <a:pt x="8095" y="4071"/>
                    <a:pt x="8169" y="4050"/>
                  </a:cubicBezTo>
                  <a:cubicBezTo>
                    <a:pt x="8269" y="4023"/>
                    <a:pt x="8368" y="3996"/>
                    <a:pt x="8466" y="3966"/>
                  </a:cubicBezTo>
                  <a:cubicBezTo>
                    <a:pt x="8486" y="3959"/>
                    <a:pt x="8508" y="3954"/>
                    <a:pt x="8528" y="3948"/>
                  </a:cubicBezTo>
                  <a:cubicBezTo>
                    <a:pt x="8563" y="3936"/>
                    <a:pt x="8594" y="3922"/>
                    <a:pt x="8629" y="3909"/>
                  </a:cubicBezTo>
                  <a:cubicBezTo>
                    <a:pt x="8783" y="3857"/>
                    <a:pt x="8933" y="3801"/>
                    <a:pt x="9080" y="3738"/>
                  </a:cubicBezTo>
                  <a:cubicBezTo>
                    <a:pt x="9135" y="3716"/>
                    <a:pt x="9190" y="3693"/>
                    <a:pt x="9244" y="3669"/>
                  </a:cubicBezTo>
                  <a:cubicBezTo>
                    <a:pt x="9429" y="3584"/>
                    <a:pt x="9612" y="3496"/>
                    <a:pt x="9782" y="3395"/>
                  </a:cubicBezTo>
                  <a:cubicBezTo>
                    <a:pt x="9806" y="3382"/>
                    <a:pt x="9829" y="3368"/>
                    <a:pt x="9852" y="3355"/>
                  </a:cubicBezTo>
                  <a:cubicBezTo>
                    <a:pt x="9906" y="3322"/>
                    <a:pt x="9952" y="3288"/>
                    <a:pt x="10002" y="3254"/>
                  </a:cubicBezTo>
                  <a:cubicBezTo>
                    <a:pt x="10073" y="3209"/>
                    <a:pt x="10142" y="3166"/>
                    <a:pt x="10206" y="3119"/>
                  </a:cubicBezTo>
                  <a:cubicBezTo>
                    <a:pt x="10263" y="3076"/>
                    <a:pt x="10314" y="3034"/>
                    <a:pt x="10367" y="2991"/>
                  </a:cubicBezTo>
                  <a:cubicBezTo>
                    <a:pt x="10427" y="2943"/>
                    <a:pt x="10487" y="2896"/>
                    <a:pt x="10542" y="2847"/>
                  </a:cubicBezTo>
                  <a:cubicBezTo>
                    <a:pt x="10552" y="2837"/>
                    <a:pt x="10566" y="2828"/>
                    <a:pt x="10577" y="2818"/>
                  </a:cubicBezTo>
                  <a:cubicBezTo>
                    <a:pt x="10651" y="2750"/>
                    <a:pt x="10719" y="2680"/>
                    <a:pt x="10784" y="2611"/>
                  </a:cubicBezTo>
                  <a:cubicBezTo>
                    <a:pt x="10795" y="2595"/>
                    <a:pt x="10808" y="2581"/>
                    <a:pt x="10820" y="2566"/>
                  </a:cubicBezTo>
                  <a:cubicBezTo>
                    <a:pt x="10858" y="2524"/>
                    <a:pt x="10898" y="2480"/>
                    <a:pt x="10932" y="2435"/>
                  </a:cubicBezTo>
                  <a:cubicBezTo>
                    <a:pt x="10959" y="2401"/>
                    <a:pt x="10983" y="2365"/>
                    <a:pt x="11009" y="2331"/>
                  </a:cubicBezTo>
                  <a:cubicBezTo>
                    <a:pt x="11018" y="2318"/>
                    <a:pt x="11027" y="2305"/>
                    <a:pt x="11036" y="2293"/>
                  </a:cubicBezTo>
                  <a:cubicBezTo>
                    <a:pt x="11082" y="2227"/>
                    <a:pt x="11124" y="2162"/>
                    <a:pt x="11163" y="2094"/>
                  </a:cubicBezTo>
                  <a:cubicBezTo>
                    <a:pt x="11170" y="2080"/>
                    <a:pt x="11175" y="2064"/>
                    <a:pt x="11182" y="2052"/>
                  </a:cubicBezTo>
                  <a:cubicBezTo>
                    <a:pt x="11214" y="1992"/>
                    <a:pt x="11239" y="1933"/>
                    <a:pt x="11265" y="1873"/>
                  </a:cubicBezTo>
                  <a:cubicBezTo>
                    <a:pt x="11282" y="1838"/>
                    <a:pt x="11302" y="1803"/>
                    <a:pt x="11315" y="1768"/>
                  </a:cubicBezTo>
                  <a:cubicBezTo>
                    <a:pt x="11319" y="1756"/>
                    <a:pt x="11321" y="1745"/>
                    <a:pt x="11325" y="1733"/>
                  </a:cubicBezTo>
                  <a:cubicBezTo>
                    <a:pt x="11344" y="1676"/>
                    <a:pt x="11360" y="1619"/>
                    <a:pt x="11374" y="1562"/>
                  </a:cubicBezTo>
                  <a:cubicBezTo>
                    <a:pt x="11384" y="1523"/>
                    <a:pt x="11399" y="1485"/>
                    <a:pt x="11407" y="1447"/>
                  </a:cubicBezTo>
                  <a:cubicBezTo>
                    <a:pt x="11409" y="1436"/>
                    <a:pt x="11408" y="1426"/>
                    <a:pt x="11411" y="1416"/>
                  </a:cubicBezTo>
                  <a:cubicBezTo>
                    <a:pt x="11421" y="1356"/>
                    <a:pt x="11426" y="1294"/>
                    <a:pt x="11431" y="1234"/>
                  </a:cubicBezTo>
                  <a:cubicBezTo>
                    <a:pt x="11435" y="1196"/>
                    <a:pt x="11444" y="1156"/>
                    <a:pt x="11445" y="1119"/>
                  </a:cubicBezTo>
                  <a:cubicBezTo>
                    <a:pt x="11445" y="1101"/>
                    <a:pt x="11445" y="1084"/>
                    <a:pt x="11445" y="1068"/>
                  </a:cubicBezTo>
                  <a:lnTo>
                    <a:pt x="11448" y="53"/>
                  </a:lnTo>
                  <a:lnTo>
                    <a:pt x="11448" y="53"/>
                  </a:lnTo>
                  <a:cubicBezTo>
                    <a:pt x="11447" y="102"/>
                    <a:pt x="11440" y="151"/>
                    <a:pt x="11436" y="199"/>
                  </a:cubicBezTo>
                  <a:cubicBezTo>
                    <a:pt x="11431" y="261"/>
                    <a:pt x="11426" y="321"/>
                    <a:pt x="11416" y="381"/>
                  </a:cubicBezTo>
                  <a:lnTo>
                    <a:pt x="11416" y="382"/>
                  </a:lnTo>
                  <a:cubicBezTo>
                    <a:pt x="11407" y="429"/>
                    <a:pt x="11392" y="478"/>
                    <a:pt x="11379" y="525"/>
                  </a:cubicBezTo>
                  <a:cubicBezTo>
                    <a:pt x="11365" y="583"/>
                    <a:pt x="11349" y="642"/>
                    <a:pt x="11330" y="698"/>
                  </a:cubicBezTo>
                  <a:cubicBezTo>
                    <a:pt x="11314" y="745"/>
                    <a:pt x="11292" y="792"/>
                    <a:pt x="11271" y="836"/>
                  </a:cubicBezTo>
                  <a:cubicBezTo>
                    <a:pt x="11246" y="896"/>
                    <a:pt x="11220" y="958"/>
                    <a:pt x="11188" y="1017"/>
                  </a:cubicBezTo>
                  <a:cubicBezTo>
                    <a:pt x="11143" y="1099"/>
                    <a:pt x="11096" y="1179"/>
                    <a:pt x="11041" y="1257"/>
                  </a:cubicBezTo>
                  <a:cubicBezTo>
                    <a:pt x="11033" y="1271"/>
                    <a:pt x="11023" y="1283"/>
                    <a:pt x="11013" y="1297"/>
                  </a:cubicBezTo>
                  <a:cubicBezTo>
                    <a:pt x="10957" y="1376"/>
                    <a:pt x="10894" y="1454"/>
                    <a:pt x="10825" y="1532"/>
                  </a:cubicBezTo>
                  <a:cubicBezTo>
                    <a:pt x="10812" y="1546"/>
                    <a:pt x="10800" y="1560"/>
                    <a:pt x="10788" y="1576"/>
                  </a:cubicBezTo>
                  <a:cubicBezTo>
                    <a:pt x="10714" y="1656"/>
                    <a:pt x="10633" y="1736"/>
                    <a:pt x="10546" y="1814"/>
                  </a:cubicBezTo>
                  <a:cubicBezTo>
                    <a:pt x="10492" y="1861"/>
                    <a:pt x="10432" y="1908"/>
                    <a:pt x="10373" y="1956"/>
                  </a:cubicBezTo>
                  <a:cubicBezTo>
                    <a:pt x="10319" y="1999"/>
                    <a:pt x="10267" y="2043"/>
                    <a:pt x="10211" y="2085"/>
                  </a:cubicBezTo>
                  <a:cubicBezTo>
                    <a:pt x="10147" y="2131"/>
                    <a:pt x="10076" y="2174"/>
                    <a:pt x="10007" y="2219"/>
                  </a:cubicBezTo>
                  <a:cubicBezTo>
                    <a:pt x="9936" y="2267"/>
                    <a:pt x="9865" y="2315"/>
                    <a:pt x="9787" y="2361"/>
                  </a:cubicBezTo>
                  <a:cubicBezTo>
                    <a:pt x="9616" y="2461"/>
                    <a:pt x="9433" y="2549"/>
                    <a:pt x="9246" y="2634"/>
                  </a:cubicBezTo>
                  <a:cubicBezTo>
                    <a:pt x="9194" y="2658"/>
                    <a:pt x="9139" y="2680"/>
                    <a:pt x="9085" y="2703"/>
                  </a:cubicBezTo>
                  <a:cubicBezTo>
                    <a:pt x="8938" y="2766"/>
                    <a:pt x="8788" y="2822"/>
                    <a:pt x="8635" y="2874"/>
                  </a:cubicBezTo>
                  <a:cubicBezTo>
                    <a:pt x="8580" y="2892"/>
                    <a:pt x="8525" y="2913"/>
                    <a:pt x="8471" y="2931"/>
                  </a:cubicBezTo>
                  <a:cubicBezTo>
                    <a:pt x="8374" y="2961"/>
                    <a:pt x="8274" y="2988"/>
                    <a:pt x="8175" y="3015"/>
                  </a:cubicBezTo>
                  <a:cubicBezTo>
                    <a:pt x="8101" y="3036"/>
                    <a:pt x="8026" y="3057"/>
                    <a:pt x="7950" y="3075"/>
                  </a:cubicBezTo>
                  <a:cubicBezTo>
                    <a:pt x="7846" y="3101"/>
                    <a:pt x="7740" y="3121"/>
                    <a:pt x="7634" y="3143"/>
                  </a:cubicBezTo>
                  <a:cubicBezTo>
                    <a:pt x="7562" y="3157"/>
                    <a:pt x="7491" y="3174"/>
                    <a:pt x="7419" y="3186"/>
                  </a:cubicBezTo>
                  <a:cubicBezTo>
                    <a:pt x="7204" y="3225"/>
                    <a:pt x="6987" y="3254"/>
                    <a:pt x="6767" y="3277"/>
                  </a:cubicBezTo>
                  <a:cubicBezTo>
                    <a:pt x="6700" y="3285"/>
                    <a:pt x="6634" y="3289"/>
                    <a:pt x="6566" y="3294"/>
                  </a:cubicBezTo>
                  <a:cubicBezTo>
                    <a:pt x="6437" y="3305"/>
                    <a:pt x="6307" y="3314"/>
                    <a:pt x="6177" y="3320"/>
                  </a:cubicBezTo>
                  <a:cubicBezTo>
                    <a:pt x="6095" y="3323"/>
                    <a:pt x="6013" y="3326"/>
                    <a:pt x="5931" y="3327"/>
                  </a:cubicBezTo>
                  <a:cubicBezTo>
                    <a:pt x="5871" y="3328"/>
                    <a:pt x="5810" y="3329"/>
                    <a:pt x="5750" y="3329"/>
                  </a:cubicBezTo>
                  <a:cubicBezTo>
                    <a:pt x="5705" y="3329"/>
                    <a:pt x="5661" y="3328"/>
                    <a:pt x="5617" y="3327"/>
                  </a:cubicBezTo>
                  <a:cubicBezTo>
                    <a:pt x="5528" y="3327"/>
                    <a:pt x="5441" y="3325"/>
                    <a:pt x="5354" y="3321"/>
                  </a:cubicBezTo>
                  <a:cubicBezTo>
                    <a:pt x="5257" y="3318"/>
                    <a:pt x="5161" y="3312"/>
                    <a:pt x="5065" y="3305"/>
                  </a:cubicBezTo>
                  <a:cubicBezTo>
                    <a:pt x="4977" y="3299"/>
                    <a:pt x="4887" y="3291"/>
                    <a:pt x="4799" y="3284"/>
                  </a:cubicBezTo>
                  <a:cubicBezTo>
                    <a:pt x="4703" y="3273"/>
                    <a:pt x="4607" y="3263"/>
                    <a:pt x="4512" y="3250"/>
                  </a:cubicBezTo>
                  <a:cubicBezTo>
                    <a:pt x="4428" y="3240"/>
                    <a:pt x="4344" y="3229"/>
                    <a:pt x="4259" y="3215"/>
                  </a:cubicBezTo>
                  <a:cubicBezTo>
                    <a:pt x="4157" y="3199"/>
                    <a:pt x="4054" y="3181"/>
                    <a:pt x="3953" y="3162"/>
                  </a:cubicBezTo>
                  <a:cubicBezTo>
                    <a:pt x="3875" y="3147"/>
                    <a:pt x="3795" y="3131"/>
                    <a:pt x="3717" y="3114"/>
                  </a:cubicBezTo>
                  <a:cubicBezTo>
                    <a:pt x="3596" y="3088"/>
                    <a:pt x="3480" y="3057"/>
                    <a:pt x="3362" y="3028"/>
                  </a:cubicBezTo>
                  <a:cubicBezTo>
                    <a:pt x="3297" y="3010"/>
                    <a:pt x="3231" y="2992"/>
                    <a:pt x="3165" y="2974"/>
                  </a:cubicBezTo>
                  <a:cubicBezTo>
                    <a:pt x="2955" y="2913"/>
                    <a:pt x="2748" y="2845"/>
                    <a:pt x="2550" y="2767"/>
                  </a:cubicBezTo>
                  <a:cubicBezTo>
                    <a:pt x="2453" y="2728"/>
                    <a:pt x="2357" y="2686"/>
                    <a:pt x="2262" y="2644"/>
                  </a:cubicBezTo>
                  <a:cubicBezTo>
                    <a:pt x="2212" y="2622"/>
                    <a:pt x="2161" y="2602"/>
                    <a:pt x="2114" y="2579"/>
                  </a:cubicBezTo>
                  <a:cubicBezTo>
                    <a:pt x="1969" y="2511"/>
                    <a:pt x="1830" y="2438"/>
                    <a:pt x="1694" y="2360"/>
                  </a:cubicBezTo>
                  <a:cubicBezTo>
                    <a:pt x="566" y="1709"/>
                    <a:pt x="1" y="853"/>
                    <a:pt x="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6284333" y="3185334"/>
              <a:ext cx="821050" cy="432884"/>
            </a:xfrm>
            <a:custGeom>
              <a:avLst/>
              <a:gdLst/>
              <a:ahLst/>
              <a:cxnLst/>
              <a:rect l="l" t="t" r="r" b="b"/>
              <a:pathLst>
                <a:path w="12577" h="6631" extrusionOk="0">
                  <a:moveTo>
                    <a:pt x="6271" y="1"/>
                  </a:moveTo>
                  <a:cubicBezTo>
                    <a:pt x="4806" y="1"/>
                    <a:pt x="3343" y="325"/>
                    <a:pt x="2229" y="971"/>
                  </a:cubicBezTo>
                  <a:cubicBezTo>
                    <a:pt x="1" y="2267"/>
                    <a:pt x="13" y="4364"/>
                    <a:pt x="2256" y="5659"/>
                  </a:cubicBezTo>
                  <a:cubicBezTo>
                    <a:pt x="3378" y="6307"/>
                    <a:pt x="4845" y="6631"/>
                    <a:pt x="6311" y="6631"/>
                  </a:cubicBezTo>
                  <a:cubicBezTo>
                    <a:pt x="7774" y="6631"/>
                    <a:pt x="9236" y="6307"/>
                    <a:pt x="10349" y="5660"/>
                  </a:cubicBezTo>
                  <a:cubicBezTo>
                    <a:pt x="12577" y="4366"/>
                    <a:pt x="12565" y="2266"/>
                    <a:pt x="10322" y="971"/>
                  </a:cubicBezTo>
                  <a:cubicBezTo>
                    <a:pt x="9201" y="324"/>
                    <a:pt x="7735" y="1"/>
                    <a:pt x="6271" y="1"/>
                  </a:cubicBezTo>
                  <a:close/>
                </a:path>
              </a:pathLst>
            </a:custGeom>
            <a:solidFill>
              <a:srgbClr val="F2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6284333" y="3185334"/>
              <a:ext cx="821050" cy="432884"/>
            </a:xfrm>
            <a:custGeom>
              <a:avLst/>
              <a:gdLst/>
              <a:ahLst/>
              <a:cxnLst/>
              <a:rect l="l" t="t" r="r" b="b"/>
              <a:pathLst>
                <a:path w="12577" h="6631" extrusionOk="0">
                  <a:moveTo>
                    <a:pt x="6271" y="1"/>
                  </a:moveTo>
                  <a:cubicBezTo>
                    <a:pt x="4806" y="1"/>
                    <a:pt x="3343" y="325"/>
                    <a:pt x="2229" y="971"/>
                  </a:cubicBezTo>
                  <a:cubicBezTo>
                    <a:pt x="1" y="2267"/>
                    <a:pt x="13" y="4364"/>
                    <a:pt x="2256" y="5659"/>
                  </a:cubicBezTo>
                  <a:cubicBezTo>
                    <a:pt x="3378" y="6307"/>
                    <a:pt x="4845" y="6631"/>
                    <a:pt x="6311" y="6631"/>
                  </a:cubicBezTo>
                  <a:cubicBezTo>
                    <a:pt x="7774" y="6631"/>
                    <a:pt x="9236" y="6307"/>
                    <a:pt x="10349" y="5660"/>
                  </a:cubicBezTo>
                  <a:cubicBezTo>
                    <a:pt x="12577" y="4366"/>
                    <a:pt x="12565" y="2266"/>
                    <a:pt x="10322" y="971"/>
                  </a:cubicBezTo>
                  <a:cubicBezTo>
                    <a:pt x="9201" y="324"/>
                    <a:pt x="7735" y="1"/>
                    <a:pt x="6271" y="1"/>
                  </a:cubicBezTo>
                  <a:close/>
                </a:path>
              </a:pathLst>
            </a:custGeom>
            <a:solidFill>
              <a:srgbClr val="FFD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6284333" y="3203613"/>
              <a:ext cx="821050" cy="414605"/>
            </a:xfrm>
            <a:custGeom>
              <a:avLst/>
              <a:gdLst/>
              <a:ahLst/>
              <a:cxnLst/>
              <a:rect l="l" t="t" r="r" b="b"/>
              <a:pathLst>
                <a:path w="12577" h="6351" extrusionOk="0">
                  <a:moveTo>
                    <a:pt x="6271" y="0"/>
                  </a:moveTo>
                  <a:cubicBezTo>
                    <a:pt x="4806" y="0"/>
                    <a:pt x="3343" y="324"/>
                    <a:pt x="2229" y="972"/>
                  </a:cubicBezTo>
                  <a:cubicBezTo>
                    <a:pt x="1" y="2265"/>
                    <a:pt x="13" y="4084"/>
                    <a:pt x="2256" y="5379"/>
                  </a:cubicBezTo>
                  <a:cubicBezTo>
                    <a:pt x="3378" y="6027"/>
                    <a:pt x="4845" y="6351"/>
                    <a:pt x="6311" y="6351"/>
                  </a:cubicBezTo>
                  <a:cubicBezTo>
                    <a:pt x="7774" y="6351"/>
                    <a:pt x="9236" y="6027"/>
                    <a:pt x="10349" y="5380"/>
                  </a:cubicBezTo>
                  <a:cubicBezTo>
                    <a:pt x="12577" y="4086"/>
                    <a:pt x="12565" y="2265"/>
                    <a:pt x="10322" y="970"/>
                  </a:cubicBezTo>
                  <a:cubicBezTo>
                    <a:pt x="9201" y="324"/>
                    <a:pt x="7735" y="0"/>
                    <a:pt x="62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6317431" y="3185334"/>
              <a:ext cx="754985" cy="217128"/>
            </a:xfrm>
            <a:custGeom>
              <a:avLst/>
              <a:gdLst/>
              <a:ahLst/>
              <a:cxnLst/>
              <a:rect l="l" t="t" r="r" b="b"/>
              <a:pathLst>
                <a:path w="11565" h="3326" extrusionOk="0">
                  <a:moveTo>
                    <a:pt x="5764" y="1"/>
                  </a:moveTo>
                  <a:cubicBezTo>
                    <a:pt x="4299" y="1"/>
                    <a:pt x="2836" y="325"/>
                    <a:pt x="1722" y="971"/>
                  </a:cubicBezTo>
                  <a:cubicBezTo>
                    <a:pt x="546" y="1656"/>
                    <a:pt x="0" y="2485"/>
                    <a:pt x="72" y="3306"/>
                  </a:cubicBezTo>
                  <a:cubicBezTo>
                    <a:pt x="133" y="2578"/>
                    <a:pt x="679" y="1857"/>
                    <a:pt x="1722" y="1252"/>
                  </a:cubicBezTo>
                  <a:cubicBezTo>
                    <a:pt x="2836" y="604"/>
                    <a:pt x="4300" y="280"/>
                    <a:pt x="5765" y="280"/>
                  </a:cubicBezTo>
                  <a:cubicBezTo>
                    <a:pt x="7229" y="280"/>
                    <a:pt x="8695" y="603"/>
                    <a:pt x="9815" y="1250"/>
                  </a:cubicBezTo>
                  <a:cubicBezTo>
                    <a:pt x="10875" y="1862"/>
                    <a:pt x="11430" y="2590"/>
                    <a:pt x="11493" y="3325"/>
                  </a:cubicBezTo>
                  <a:cubicBezTo>
                    <a:pt x="11564" y="2498"/>
                    <a:pt x="11009" y="1660"/>
                    <a:pt x="9815" y="971"/>
                  </a:cubicBezTo>
                  <a:cubicBezTo>
                    <a:pt x="8694" y="324"/>
                    <a:pt x="7228" y="1"/>
                    <a:pt x="57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6370178" y="3230640"/>
              <a:ext cx="649098" cy="342273"/>
            </a:xfrm>
            <a:custGeom>
              <a:avLst/>
              <a:gdLst/>
              <a:ahLst/>
              <a:cxnLst/>
              <a:rect l="l" t="t" r="r" b="b"/>
              <a:pathLst>
                <a:path w="9943" h="5243" extrusionOk="0">
                  <a:moveTo>
                    <a:pt x="4958" y="1"/>
                  </a:moveTo>
                  <a:cubicBezTo>
                    <a:pt x="3800" y="1"/>
                    <a:pt x="2643" y="257"/>
                    <a:pt x="1762" y="769"/>
                  </a:cubicBezTo>
                  <a:cubicBezTo>
                    <a:pt x="1" y="1793"/>
                    <a:pt x="10" y="3450"/>
                    <a:pt x="1783" y="4474"/>
                  </a:cubicBezTo>
                  <a:cubicBezTo>
                    <a:pt x="2669" y="4986"/>
                    <a:pt x="3829" y="5242"/>
                    <a:pt x="4987" y="5242"/>
                  </a:cubicBezTo>
                  <a:cubicBezTo>
                    <a:pt x="6145" y="5242"/>
                    <a:pt x="7301" y="4987"/>
                    <a:pt x="8181" y="4475"/>
                  </a:cubicBezTo>
                  <a:cubicBezTo>
                    <a:pt x="9943" y="3452"/>
                    <a:pt x="9935" y="1791"/>
                    <a:pt x="8160" y="769"/>
                  </a:cubicBezTo>
                  <a:cubicBezTo>
                    <a:pt x="7274" y="256"/>
                    <a:pt x="6115" y="1"/>
                    <a:pt x="49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6382974" y="3242587"/>
              <a:ext cx="623507" cy="339466"/>
            </a:xfrm>
            <a:custGeom>
              <a:avLst/>
              <a:gdLst/>
              <a:ahLst/>
              <a:cxnLst/>
              <a:rect l="l" t="t" r="r" b="b"/>
              <a:pathLst>
                <a:path w="9551" h="5200" extrusionOk="0">
                  <a:moveTo>
                    <a:pt x="4763" y="1"/>
                  </a:moveTo>
                  <a:cubicBezTo>
                    <a:pt x="3650" y="1"/>
                    <a:pt x="2539" y="255"/>
                    <a:pt x="1693" y="762"/>
                  </a:cubicBezTo>
                  <a:cubicBezTo>
                    <a:pt x="0" y="1778"/>
                    <a:pt x="9" y="3422"/>
                    <a:pt x="1712" y="4437"/>
                  </a:cubicBezTo>
                  <a:cubicBezTo>
                    <a:pt x="2564" y="4945"/>
                    <a:pt x="3679" y="5199"/>
                    <a:pt x="4792" y="5199"/>
                  </a:cubicBezTo>
                  <a:cubicBezTo>
                    <a:pt x="5904" y="5199"/>
                    <a:pt x="7014" y="4945"/>
                    <a:pt x="7860" y="4438"/>
                  </a:cubicBezTo>
                  <a:cubicBezTo>
                    <a:pt x="9551" y="3423"/>
                    <a:pt x="9542" y="1777"/>
                    <a:pt x="7839" y="762"/>
                  </a:cubicBezTo>
                  <a:cubicBezTo>
                    <a:pt x="6988" y="255"/>
                    <a:pt x="5875" y="1"/>
                    <a:pt x="47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6506422" y="3293963"/>
              <a:ext cx="376742" cy="213472"/>
            </a:xfrm>
            <a:custGeom>
              <a:avLst/>
              <a:gdLst/>
              <a:ahLst/>
              <a:cxnLst/>
              <a:rect l="l" t="t" r="r" b="b"/>
              <a:pathLst>
                <a:path w="5771" h="3270" extrusionOk="0">
                  <a:moveTo>
                    <a:pt x="5363" y="1"/>
                  </a:moveTo>
                  <a:lnTo>
                    <a:pt x="4719" y="376"/>
                  </a:lnTo>
                  <a:cubicBezTo>
                    <a:pt x="4390" y="242"/>
                    <a:pt x="4037" y="175"/>
                    <a:pt x="3701" y="175"/>
                  </a:cubicBezTo>
                  <a:cubicBezTo>
                    <a:pt x="3333" y="175"/>
                    <a:pt x="2984" y="256"/>
                    <a:pt x="2705" y="418"/>
                  </a:cubicBezTo>
                  <a:cubicBezTo>
                    <a:pt x="2152" y="740"/>
                    <a:pt x="2265" y="1150"/>
                    <a:pt x="2668" y="1679"/>
                  </a:cubicBezTo>
                  <a:cubicBezTo>
                    <a:pt x="2956" y="2067"/>
                    <a:pt x="2991" y="2340"/>
                    <a:pt x="2631" y="2549"/>
                  </a:cubicBezTo>
                  <a:cubicBezTo>
                    <a:pt x="2472" y="2642"/>
                    <a:pt x="2273" y="2688"/>
                    <a:pt x="2060" y="2688"/>
                  </a:cubicBezTo>
                  <a:cubicBezTo>
                    <a:pt x="1788" y="2688"/>
                    <a:pt x="1495" y="2613"/>
                    <a:pt x="1234" y="2462"/>
                  </a:cubicBezTo>
                  <a:cubicBezTo>
                    <a:pt x="877" y="2255"/>
                    <a:pt x="662" y="1993"/>
                    <a:pt x="589" y="1766"/>
                  </a:cubicBezTo>
                  <a:lnTo>
                    <a:pt x="0" y="1929"/>
                  </a:lnTo>
                  <a:cubicBezTo>
                    <a:pt x="64" y="2155"/>
                    <a:pt x="336" y="2446"/>
                    <a:pt x="704" y="2663"/>
                  </a:cubicBezTo>
                  <a:lnTo>
                    <a:pt x="60" y="3038"/>
                  </a:lnTo>
                  <a:lnTo>
                    <a:pt x="462" y="3270"/>
                  </a:lnTo>
                  <a:lnTo>
                    <a:pt x="1126" y="2885"/>
                  </a:lnTo>
                  <a:cubicBezTo>
                    <a:pt x="1481" y="3031"/>
                    <a:pt x="1848" y="3097"/>
                    <a:pt x="2189" y="3097"/>
                  </a:cubicBezTo>
                  <a:cubicBezTo>
                    <a:pt x="2596" y="3097"/>
                    <a:pt x="2968" y="3004"/>
                    <a:pt x="3245" y="2842"/>
                  </a:cubicBezTo>
                  <a:cubicBezTo>
                    <a:pt x="3813" y="2512"/>
                    <a:pt x="3800" y="2126"/>
                    <a:pt x="3407" y="1587"/>
                  </a:cubicBezTo>
                  <a:cubicBezTo>
                    <a:pt x="3086" y="1123"/>
                    <a:pt x="3012" y="890"/>
                    <a:pt x="3343" y="697"/>
                  </a:cubicBezTo>
                  <a:cubicBezTo>
                    <a:pt x="3472" y="622"/>
                    <a:pt x="3654" y="569"/>
                    <a:pt x="3866" y="569"/>
                  </a:cubicBezTo>
                  <a:cubicBezTo>
                    <a:pt x="4082" y="569"/>
                    <a:pt x="4328" y="624"/>
                    <a:pt x="4580" y="770"/>
                  </a:cubicBezTo>
                  <a:cubicBezTo>
                    <a:pt x="4987" y="1005"/>
                    <a:pt x="5119" y="1243"/>
                    <a:pt x="5171" y="1375"/>
                  </a:cubicBezTo>
                  <a:lnTo>
                    <a:pt x="5746" y="1215"/>
                  </a:lnTo>
                  <a:cubicBezTo>
                    <a:pt x="5683" y="1045"/>
                    <a:pt x="5522" y="829"/>
                    <a:pt x="5145" y="600"/>
                  </a:cubicBezTo>
                  <a:lnTo>
                    <a:pt x="5770" y="235"/>
                  </a:lnTo>
                  <a:lnTo>
                    <a:pt x="5769" y="235"/>
                  </a:lnTo>
                  <a:lnTo>
                    <a:pt x="53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7546884" y="3004373"/>
              <a:ext cx="157329" cy="158504"/>
            </a:xfrm>
            <a:custGeom>
              <a:avLst/>
              <a:gdLst/>
              <a:ahLst/>
              <a:cxnLst/>
              <a:rect l="l" t="t" r="r" b="b"/>
              <a:pathLst>
                <a:path w="2410" h="2428" extrusionOk="0">
                  <a:moveTo>
                    <a:pt x="1796" y="0"/>
                  </a:moveTo>
                  <a:cubicBezTo>
                    <a:pt x="1796" y="0"/>
                    <a:pt x="874" y="275"/>
                    <a:pt x="487" y="963"/>
                  </a:cubicBezTo>
                  <a:cubicBezTo>
                    <a:pt x="100" y="1650"/>
                    <a:pt x="1" y="2041"/>
                    <a:pt x="166" y="2345"/>
                  </a:cubicBezTo>
                  <a:cubicBezTo>
                    <a:pt x="197" y="2403"/>
                    <a:pt x="256" y="2428"/>
                    <a:pt x="331" y="2428"/>
                  </a:cubicBezTo>
                  <a:cubicBezTo>
                    <a:pt x="653" y="2428"/>
                    <a:pt x="1283" y="1966"/>
                    <a:pt x="1462" y="1575"/>
                  </a:cubicBezTo>
                  <a:cubicBezTo>
                    <a:pt x="1680" y="1094"/>
                    <a:pt x="1958" y="940"/>
                    <a:pt x="2183" y="696"/>
                  </a:cubicBezTo>
                  <a:cubicBezTo>
                    <a:pt x="2410" y="453"/>
                    <a:pt x="1796" y="0"/>
                    <a:pt x="1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7365923" y="2436486"/>
              <a:ext cx="312504" cy="642243"/>
            </a:xfrm>
            <a:custGeom>
              <a:avLst/>
              <a:gdLst/>
              <a:ahLst/>
              <a:cxnLst/>
              <a:rect l="l" t="t" r="r" b="b"/>
              <a:pathLst>
                <a:path w="4787" h="9838" extrusionOk="0">
                  <a:moveTo>
                    <a:pt x="353" y="1"/>
                  </a:moveTo>
                  <a:cubicBezTo>
                    <a:pt x="311" y="1"/>
                    <a:pt x="280" y="41"/>
                    <a:pt x="255" y="139"/>
                  </a:cubicBezTo>
                  <a:cubicBezTo>
                    <a:pt x="0" y="1144"/>
                    <a:pt x="650" y="5273"/>
                    <a:pt x="1065" y="6501"/>
                  </a:cubicBezTo>
                  <a:cubicBezTo>
                    <a:pt x="1392" y="7467"/>
                    <a:pt x="3141" y="9767"/>
                    <a:pt x="3141" y="9767"/>
                  </a:cubicBezTo>
                  <a:cubicBezTo>
                    <a:pt x="3220" y="9817"/>
                    <a:pt x="3334" y="9838"/>
                    <a:pt x="3462" y="9838"/>
                  </a:cubicBezTo>
                  <a:cubicBezTo>
                    <a:pt x="3749" y="9838"/>
                    <a:pt x="4105" y="9732"/>
                    <a:pt x="4280" y="9602"/>
                  </a:cubicBezTo>
                  <a:cubicBezTo>
                    <a:pt x="4555" y="9399"/>
                    <a:pt x="4786" y="8989"/>
                    <a:pt x="4750" y="8781"/>
                  </a:cubicBezTo>
                  <a:cubicBezTo>
                    <a:pt x="4750" y="8781"/>
                    <a:pt x="3082" y="6049"/>
                    <a:pt x="2638" y="5618"/>
                  </a:cubicBezTo>
                  <a:cubicBezTo>
                    <a:pt x="2376" y="5363"/>
                    <a:pt x="3700" y="779"/>
                    <a:pt x="2465" y="779"/>
                  </a:cubicBezTo>
                  <a:cubicBezTo>
                    <a:pt x="2445" y="779"/>
                    <a:pt x="2424" y="780"/>
                    <a:pt x="2402" y="782"/>
                  </a:cubicBezTo>
                  <a:cubicBezTo>
                    <a:pt x="2293" y="795"/>
                    <a:pt x="2191" y="801"/>
                    <a:pt x="2093" y="801"/>
                  </a:cubicBezTo>
                  <a:cubicBezTo>
                    <a:pt x="961" y="801"/>
                    <a:pt x="542" y="1"/>
                    <a:pt x="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7407834" y="2477157"/>
              <a:ext cx="270593" cy="588190"/>
            </a:xfrm>
            <a:custGeom>
              <a:avLst/>
              <a:gdLst/>
              <a:ahLst/>
              <a:cxnLst/>
              <a:rect l="l" t="t" r="r" b="b"/>
              <a:pathLst>
                <a:path w="4145" h="9010" extrusionOk="0">
                  <a:moveTo>
                    <a:pt x="603" y="1"/>
                  </a:moveTo>
                  <a:lnTo>
                    <a:pt x="277" y="53"/>
                  </a:lnTo>
                  <a:cubicBezTo>
                    <a:pt x="277" y="53"/>
                    <a:pt x="0" y="2882"/>
                    <a:pt x="1739" y="5975"/>
                  </a:cubicBezTo>
                  <a:cubicBezTo>
                    <a:pt x="2857" y="7966"/>
                    <a:pt x="3369" y="8723"/>
                    <a:pt x="3592" y="9010"/>
                  </a:cubicBezTo>
                  <a:cubicBezTo>
                    <a:pt x="3608" y="9001"/>
                    <a:pt x="3625" y="8989"/>
                    <a:pt x="3638" y="8979"/>
                  </a:cubicBezTo>
                  <a:cubicBezTo>
                    <a:pt x="3913" y="8777"/>
                    <a:pt x="4144" y="8368"/>
                    <a:pt x="4108" y="8158"/>
                  </a:cubicBezTo>
                  <a:cubicBezTo>
                    <a:pt x="4108" y="8158"/>
                    <a:pt x="2440" y="5426"/>
                    <a:pt x="1996" y="4995"/>
                  </a:cubicBezTo>
                  <a:cubicBezTo>
                    <a:pt x="1734" y="4740"/>
                    <a:pt x="3058" y="156"/>
                    <a:pt x="1823" y="156"/>
                  </a:cubicBezTo>
                  <a:cubicBezTo>
                    <a:pt x="1803" y="156"/>
                    <a:pt x="1782" y="157"/>
                    <a:pt x="1760" y="159"/>
                  </a:cubicBezTo>
                  <a:cubicBezTo>
                    <a:pt x="1650" y="172"/>
                    <a:pt x="1547" y="178"/>
                    <a:pt x="1449" y="178"/>
                  </a:cubicBezTo>
                  <a:cubicBezTo>
                    <a:pt x="1105" y="178"/>
                    <a:pt x="828" y="104"/>
                    <a:pt x="6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p:cNvSpPr/>
            <p:nvPr/>
          </p:nvSpPr>
          <p:spPr>
            <a:xfrm>
              <a:off x="7318920" y="3157524"/>
              <a:ext cx="188012" cy="100730"/>
            </a:xfrm>
            <a:custGeom>
              <a:avLst/>
              <a:gdLst/>
              <a:ahLst/>
              <a:cxnLst/>
              <a:rect l="l" t="t" r="r" b="b"/>
              <a:pathLst>
                <a:path w="2880" h="1543" extrusionOk="0">
                  <a:moveTo>
                    <a:pt x="2017" y="1"/>
                  </a:moveTo>
                  <a:cubicBezTo>
                    <a:pt x="1696" y="1"/>
                    <a:pt x="1289" y="52"/>
                    <a:pt x="949" y="263"/>
                  </a:cubicBezTo>
                  <a:cubicBezTo>
                    <a:pt x="279" y="677"/>
                    <a:pt x="1" y="970"/>
                    <a:pt x="1" y="1316"/>
                  </a:cubicBezTo>
                  <a:cubicBezTo>
                    <a:pt x="0" y="1473"/>
                    <a:pt x="222" y="1542"/>
                    <a:pt x="504" y="1542"/>
                  </a:cubicBezTo>
                  <a:cubicBezTo>
                    <a:pt x="845" y="1542"/>
                    <a:pt x="1275" y="1440"/>
                    <a:pt x="1507" y="1268"/>
                  </a:cubicBezTo>
                  <a:cubicBezTo>
                    <a:pt x="1932" y="952"/>
                    <a:pt x="2249" y="951"/>
                    <a:pt x="2564" y="847"/>
                  </a:cubicBezTo>
                  <a:cubicBezTo>
                    <a:pt x="2880" y="745"/>
                    <a:pt x="2560" y="50"/>
                    <a:pt x="2560" y="50"/>
                  </a:cubicBezTo>
                  <a:cubicBezTo>
                    <a:pt x="2560" y="50"/>
                    <a:pt x="2330" y="1"/>
                    <a:pt x="2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8"/>
            <p:cNvSpPr/>
            <p:nvPr/>
          </p:nvSpPr>
          <p:spPr>
            <a:xfrm>
              <a:off x="7387009" y="2441056"/>
              <a:ext cx="333395" cy="750937"/>
            </a:xfrm>
            <a:custGeom>
              <a:avLst/>
              <a:gdLst/>
              <a:ahLst/>
              <a:cxnLst/>
              <a:rect l="l" t="t" r="r" b="b"/>
              <a:pathLst>
                <a:path w="5107" h="11503" extrusionOk="0">
                  <a:moveTo>
                    <a:pt x="2125" y="0"/>
                  </a:moveTo>
                  <a:cubicBezTo>
                    <a:pt x="1352" y="0"/>
                    <a:pt x="676" y="230"/>
                    <a:pt x="676" y="230"/>
                  </a:cubicBezTo>
                  <a:cubicBezTo>
                    <a:pt x="676" y="230"/>
                    <a:pt x="1608" y="1536"/>
                    <a:pt x="1651" y="2051"/>
                  </a:cubicBezTo>
                  <a:cubicBezTo>
                    <a:pt x="1737" y="3066"/>
                    <a:pt x="628" y="5112"/>
                    <a:pt x="555" y="5977"/>
                  </a:cubicBezTo>
                  <a:cubicBezTo>
                    <a:pt x="428" y="7507"/>
                    <a:pt x="1" y="11042"/>
                    <a:pt x="1" y="11042"/>
                  </a:cubicBezTo>
                  <a:cubicBezTo>
                    <a:pt x="276" y="11271"/>
                    <a:pt x="586" y="11486"/>
                    <a:pt x="950" y="11495"/>
                  </a:cubicBezTo>
                  <a:cubicBezTo>
                    <a:pt x="1066" y="11498"/>
                    <a:pt x="1184" y="11502"/>
                    <a:pt x="1301" y="11502"/>
                  </a:cubicBezTo>
                  <a:cubicBezTo>
                    <a:pt x="1528" y="11502"/>
                    <a:pt x="1747" y="11485"/>
                    <a:pt x="1926" y="11408"/>
                  </a:cubicBezTo>
                  <a:cubicBezTo>
                    <a:pt x="1926" y="11408"/>
                    <a:pt x="2199" y="7098"/>
                    <a:pt x="2250" y="6216"/>
                  </a:cubicBezTo>
                  <a:cubicBezTo>
                    <a:pt x="2299" y="5379"/>
                    <a:pt x="5107" y="1783"/>
                    <a:pt x="3710" y="514"/>
                  </a:cubicBezTo>
                  <a:cubicBezTo>
                    <a:pt x="3272" y="116"/>
                    <a:pt x="2674" y="0"/>
                    <a:pt x="21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8"/>
            <p:cNvSpPr/>
            <p:nvPr/>
          </p:nvSpPr>
          <p:spPr>
            <a:xfrm>
              <a:off x="7387009" y="2477614"/>
              <a:ext cx="177763" cy="712682"/>
            </a:xfrm>
            <a:custGeom>
              <a:avLst/>
              <a:gdLst/>
              <a:ahLst/>
              <a:cxnLst/>
              <a:rect l="l" t="t" r="r" b="b"/>
              <a:pathLst>
                <a:path w="2723" h="10917" extrusionOk="0">
                  <a:moveTo>
                    <a:pt x="2117" y="0"/>
                  </a:moveTo>
                  <a:lnTo>
                    <a:pt x="940" y="59"/>
                  </a:lnTo>
                  <a:cubicBezTo>
                    <a:pt x="1219" y="486"/>
                    <a:pt x="1623" y="1155"/>
                    <a:pt x="1651" y="1491"/>
                  </a:cubicBezTo>
                  <a:cubicBezTo>
                    <a:pt x="1737" y="2505"/>
                    <a:pt x="629" y="4551"/>
                    <a:pt x="555" y="5417"/>
                  </a:cubicBezTo>
                  <a:cubicBezTo>
                    <a:pt x="428" y="6947"/>
                    <a:pt x="1" y="10482"/>
                    <a:pt x="1" y="10482"/>
                  </a:cubicBezTo>
                  <a:cubicBezTo>
                    <a:pt x="236" y="10678"/>
                    <a:pt x="496" y="10861"/>
                    <a:pt x="793" y="10917"/>
                  </a:cubicBezTo>
                  <a:cubicBezTo>
                    <a:pt x="422" y="8371"/>
                    <a:pt x="1697" y="4228"/>
                    <a:pt x="2196" y="3151"/>
                  </a:cubicBezTo>
                  <a:cubicBezTo>
                    <a:pt x="2722" y="2016"/>
                    <a:pt x="2117" y="0"/>
                    <a:pt x="21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8"/>
            <p:cNvSpPr/>
            <p:nvPr/>
          </p:nvSpPr>
          <p:spPr>
            <a:xfrm>
              <a:off x="7198475" y="2411091"/>
              <a:ext cx="95638" cy="116267"/>
            </a:xfrm>
            <a:custGeom>
              <a:avLst/>
              <a:gdLst/>
              <a:ahLst/>
              <a:cxnLst/>
              <a:rect l="l" t="t" r="r" b="b"/>
              <a:pathLst>
                <a:path w="1465" h="1781" extrusionOk="0">
                  <a:moveTo>
                    <a:pt x="823" y="1"/>
                  </a:moveTo>
                  <a:cubicBezTo>
                    <a:pt x="823" y="1"/>
                    <a:pt x="218" y="559"/>
                    <a:pt x="109" y="1120"/>
                  </a:cubicBezTo>
                  <a:cubicBezTo>
                    <a:pt x="0" y="1683"/>
                    <a:pt x="271" y="1780"/>
                    <a:pt x="271" y="1780"/>
                  </a:cubicBezTo>
                  <a:lnTo>
                    <a:pt x="500" y="1393"/>
                  </a:lnTo>
                  <a:cubicBezTo>
                    <a:pt x="732" y="1005"/>
                    <a:pt x="1162" y="619"/>
                    <a:pt x="1314" y="579"/>
                  </a:cubicBezTo>
                  <a:cubicBezTo>
                    <a:pt x="1465" y="538"/>
                    <a:pt x="823" y="1"/>
                    <a:pt x="823" y="1"/>
                  </a:cubicBezTo>
                  <a:close/>
                </a:path>
              </a:pathLst>
            </a:custGeom>
            <a:solidFill>
              <a:srgbClr val="B3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7239211" y="2446735"/>
              <a:ext cx="27614" cy="71157"/>
            </a:xfrm>
            <a:custGeom>
              <a:avLst/>
              <a:gdLst/>
              <a:ahLst/>
              <a:cxnLst/>
              <a:rect l="l" t="t" r="r" b="b"/>
              <a:pathLst>
                <a:path w="423" h="1090" extrusionOk="0">
                  <a:moveTo>
                    <a:pt x="341" y="1"/>
                  </a:moveTo>
                  <a:cubicBezTo>
                    <a:pt x="249" y="1"/>
                    <a:pt x="78" y="172"/>
                    <a:pt x="78" y="172"/>
                  </a:cubicBezTo>
                  <a:cubicBezTo>
                    <a:pt x="78" y="172"/>
                    <a:pt x="0" y="572"/>
                    <a:pt x="101" y="861"/>
                  </a:cubicBezTo>
                  <a:cubicBezTo>
                    <a:pt x="166" y="1046"/>
                    <a:pt x="193" y="1090"/>
                    <a:pt x="215" y="1090"/>
                  </a:cubicBezTo>
                  <a:cubicBezTo>
                    <a:pt x="227" y="1090"/>
                    <a:pt x="238" y="1077"/>
                    <a:pt x="251" y="1067"/>
                  </a:cubicBezTo>
                  <a:cubicBezTo>
                    <a:pt x="291" y="1039"/>
                    <a:pt x="226" y="779"/>
                    <a:pt x="369" y="257"/>
                  </a:cubicBezTo>
                  <a:cubicBezTo>
                    <a:pt x="422" y="62"/>
                    <a:pt x="395" y="1"/>
                    <a:pt x="341" y="1"/>
                  </a:cubicBezTo>
                  <a:close/>
                </a:path>
              </a:pathLst>
            </a:custGeom>
            <a:solidFill>
              <a:srgbClr val="B3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7311674" y="2028931"/>
              <a:ext cx="198000" cy="307935"/>
            </a:xfrm>
            <a:custGeom>
              <a:avLst/>
              <a:gdLst/>
              <a:ahLst/>
              <a:cxnLst/>
              <a:rect l="l" t="t" r="r" b="b"/>
              <a:pathLst>
                <a:path w="3033" h="4717" extrusionOk="0">
                  <a:moveTo>
                    <a:pt x="1829" y="0"/>
                  </a:moveTo>
                  <a:cubicBezTo>
                    <a:pt x="763" y="0"/>
                    <a:pt x="1" y="4009"/>
                    <a:pt x="1" y="4009"/>
                  </a:cubicBezTo>
                  <a:cubicBezTo>
                    <a:pt x="519" y="4669"/>
                    <a:pt x="911" y="4716"/>
                    <a:pt x="911" y="4716"/>
                  </a:cubicBezTo>
                  <a:cubicBezTo>
                    <a:pt x="1479" y="3937"/>
                    <a:pt x="3033" y="502"/>
                    <a:pt x="2022" y="44"/>
                  </a:cubicBezTo>
                  <a:lnTo>
                    <a:pt x="2021" y="44"/>
                  </a:lnTo>
                  <a:cubicBezTo>
                    <a:pt x="1956" y="14"/>
                    <a:pt x="1892" y="0"/>
                    <a:pt x="18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7232160" y="2283008"/>
              <a:ext cx="138985" cy="180047"/>
            </a:xfrm>
            <a:custGeom>
              <a:avLst/>
              <a:gdLst/>
              <a:ahLst/>
              <a:cxnLst/>
              <a:rect l="l" t="t" r="r" b="b"/>
              <a:pathLst>
                <a:path w="2129" h="2758" extrusionOk="0">
                  <a:moveTo>
                    <a:pt x="1280" y="0"/>
                  </a:moveTo>
                  <a:lnTo>
                    <a:pt x="1" y="2193"/>
                  </a:lnTo>
                  <a:cubicBezTo>
                    <a:pt x="270" y="2727"/>
                    <a:pt x="715" y="2757"/>
                    <a:pt x="715" y="2757"/>
                  </a:cubicBezTo>
                  <a:lnTo>
                    <a:pt x="2129" y="824"/>
                  </a:lnTo>
                  <a:lnTo>
                    <a:pt x="12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7378914" y="2033305"/>
              <a:ext cx="312374" cy="490397"/>
            </a:xfrm>
            <a:custGeom>
              <a:avLst/>
              <a:gdLst/>
              <a:ahLst/>
              <a:cxnLst/>
              <a:rect l="l" t="t" r="r" b="b"/>
              <a:pathLst>
                <a:path w="4785" h="7512" extrusionOk="0">
                  <a:moveTo>
                    <a:pt x="1352" y="1"/>
                  </a:moveTo>
                  <a:cubicBezTo>
                    <a:pt x="1074" y="1"/>
                    <a:pt x="960" y="65"/>
                    <a:pt x="960" y="65"/>
                  </a:cubicBezTo>
                  <a:cubicBezTo>
                    <a:pt x="139" y="283"/>
                    <a:pt x="1" y="2321"/>
                    <a:pt x="213" y="3559"/>
                  </a:cubicBezTo>
                  <a:cubicBezTo>
                    <a:pt x="460" y="4993"/>
                    <a:pt x="245" y="6440"/>
                    <a:pt x="245" y="6440"/>
                  </a:cubicBezTo>
                  <a:cubicBezTo>
                    <a:pt x="254" y="6850"/>
                    <a:pt x="936" y="7129"/>
                    <a:pt x="1311" y="7283"/>
                  </a:cubicBezTo>
                  <a:cubicBezTo>
                    <a:pt x="1709" y="7447"/>
                    <a:pt x="2059" y="7511"/>
                    <a:pt x="2364" y="7511"/>
                  </a:cubicBezTo>
                  <a:cubicBezTo>
                    <a:pt x="3473" y="7511"/>
                    <a:pt x="3976" y="6659"/>
                    <a:pt x="3976" y="6659"/>
                  </a:cubicBezTo>
                  <a:lnTo>
                    <a:pt x="3698" y="5881"/>
                  </a:lnTo>
                  <a:cubicBezTo>
                    <a:pt x="3202" y="4484"/>
                    <a:pt x="4178" y="3027"/>
                    <a:pt x="4178" y="3027"/>
                  </a:cubicBezTo>
                  <a:cubicBezTo>
                    <a:pt x="4784" y="1727"/>
                    <a:pt x="4500" y="1501"/>
                    <a:pt x="4418" y="1408"/>
                  </a:cubicBezTo>
                  <a:cubicBezTo>
                    <a:pt x="4360" y="1341"/>
                    <a:pt x="3936" y="989"/>
                    <a:pt x="3532" y="751"/>
                  </a:cubicBezTo>
                  <a:cubicBezTo>
                    <a:pt x="3227" y="572"/>
                    <a:pt x="3042" y="448"/>
                    <a:pt x="2865" y="375"/>
                  </a:cubicBezTo>
                  <a:cubicBezTo>
                    <a:pt x="2133" y="74"/>
                    <a:pt x="1649" y="1"/>
                    <a:pt x="1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8"/>
            <p:cNvSpPr/>
            <p:nvPr/>
          </p:nvSpPr>
          <p:spPr>
            <a:xfrm>
              <a:off x="7532457" y="2091536"/>
              <a:ext cx="158831" cy="426225"/>
            </a:xfrm>
            <a:custGeom>
              <a:avLst/>
              <a:gdLst/>
              <a:ahLst/>
              <a:cxnLst/>
              <a:rect l="l" t="t" r="r" b="b"/>
              <a:pathLst>
                <a:path w="2433" h="6529" extrusionOk="0">
                  <a:moveTo>
                    <a:pt x="1404" y="1"/>
                  </a:moveTo>
                  <a:cubicBezTo>
                    <a:pt x="1138" y="117"/>
                    <a:pt x="706" y="415"/>
                    <a:pt x="634" y="1118"/>
                  </a:cubicBezTo>
                  <a:cubicBezTo>
                    <a:pt x="532" y="2111"/>
                    <a:pt x="0" y="4809"/>
                    <a:pt x="612" y="6528"/>
                  </a:cubicBezTo>
                  <a:cubicBezTo>
                    <a:pt x="1304" y="6309"/>
                    <a:pt x="1624" y="5767"/>
                    <a:pt x="1624" y="5767"/>
                  </a:cubicBezTo>
                  <a:lnTo>
                    <a:pt x="1346" y="4989"/>
                  </a:lnTo>
                  <a:cubicBezTo>
                    <a:pt x="850" y="3592"/>
                    <a:pt x="1826" y="2135"/>
                    <a:pt x="1826" y="2135"/>
                  </a:cubicBezTo>
                  <a:cubicBezTo>
                    <a:pt x="2432" y="835"/>
                    <a:pt x="2148" y="609"/>
                    <a:pt x="2066" y="516"/>
                  </a:cubicBezTo>
                  <a:lnTo>
                    <a:pt x="2068" y="516"/>
                  </a:lnTo>
                  <a:cubicBezTo>
                    <a:pt x="2019" y="460"/>
                    <a:pt x="1727" y="217"/>
                    <a:pt x="1404" y="1"/>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7429442" y="2050735"/>
              <a:ext cx="261389" cy="524605"/>
            </a:xfrm>
            <a:custGeom>
              <a:avLst/>
              <a:gdLst/>
              <a:ahLst/>
              <a:cxnLst/>
              <a:rect l="l" t="t" r="r" b="b"/>
              <a:pathLst>
                <a:path w="4004" h="8036" extrusionOk="0">
                  <a:moveTo>
                    <a:pt x="1926" y="0"/>
                  </a:moveTo>
                  <a:lnTo>
                    <a:pt x="1151" y="1034"/>
                  </a:lnTo>
                  <a:cubicBezTo>
                    <a:pt x="1" y="4726"/>
                    <a:pt x="953" y="7785"/>
                    <a:pt x="953" y="7785"/>
                  </a:cubicBezTo>
                  <a:cubicBezTo>
                    <a:pt x="1382" y="7967"/>
                    <a:pt x="1752" y="8036"/>
                    <a:pt x="2066" y="8036"/>
                  </a:cubicBezTo>
                  <a:cubicBezTo>
                    <a:pt x="3026" y="8036"/>
                    <a:pt x="3461" y="7395"/>
                    <a:pt x="3461" y="7395"/>
                  </a:cubicBezTo>
                  <a:cubicBezTo>
                    <a:pt x="3461" y="7395"/>
                    <a:pt x="3145" y="5727"/>
                    <a:pt x="2942" y="5029"/>
                  </a:cubicBezTo>
                  <a:cubicBezTo>
                    <a:pt x="2736" y="4332"/>
                    <a:pt x="3534" y="2434"/>
                    <a:pt x="3790" y="1701"/>
                  </a:cubicBezTo>
                  <a:cubicBezTo>
                    <a:pt x="4004" y="1089"/>
                    <a:pt x="3060" y="620"/>
                    <a:pt x="2682" y="439"/>
                  </a:cubicBezTo>
                  <a:cubicBezTo>
                    <a:pt x="2484" y="343"/>
                    <a:pt x="1926" y="0"/>
                    <a:pt x="1926" y="0"/>
                  </a:cubicBezTo>
                  <a:close/>
                </a:path>
              </a:pathLst>
            </a:custGeom>
            <a:solidFill>
              <a:srgbClr val="0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7429442" y="2050735"/>
              <a:ext cx="261389" cy="524279"/>
            </a:xfrm>
            <a:custGeom>
              <a:avLst/>
              <a:gdLst/>
              <a:ahLst/>
              <a:cxnLst/>
              <a:rect l="l" t="t" r="r" b="b"/>
              <a:pathLst>
                <a:path w="4004" h="8031" extrusionOk="0">
                  <a:moveTo>
                    <a:pt x="1926" y="0"/>
                  </a:moveTo>
                  <a:lnTo>
                    <a:pt x="1151" y="1034"/>
                  </a:lnTo>
                  <a:cubicBezTo>
                    <a:pt x="1" y="4726"/>
                    <a:pt x="953" y="7785"/>
                    <a:pt x="953" y="7785"/>
                  </a:cubicBezTo>
                  <a:cubicBezTo>
                    <a:pt x="1372" y="7963"/>
                    <a:pt x="1739" y="8031"/>
                    <a:pt x="2055" y="8031"/>
                  </a:cubicBezTo>
                  <a:cubicBezTo>
                    <a:pt x="3051" y="8031"/>
                    <a:pt x="3538" y="7360"/>
                    <a:pt x="3538" y="7360"/>
                  </a:cubicBezTo>
                  <a:cubicBezTo>
                    <a:pt x="3538" y="7360"/>
                    <a:pt x="3222" y="6206"/>
                    <a:pt x="2942" y="5029"/>
                  </a:cubicBezTo>
                  <a:cubicBezTo>
                    <a:pt x="2772" y="4323"/>
                    <a:pt x="3534" y="2434"/>
                    <a:pt x="3790" y="1701"/>
                  </a:cubicBezTo>
                  <a:cubicBezTo>
                    <a:pt x="4004" y="1089"/>
                    <a:pt x="3060" y="620"/>
                    <a:pt x="2682" y="439"/>
                  </a:cubicBezTo>
                  <a:cubicBezTo>
                    <a:pt x="2484" y="343"/>
                    <a:pt x="1926" y="0"/>
                    <a:pt x="1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7367816" y="2018747"/>
              <a:ext cx="182659" cy="503519"/>
            </a:xfrm>
            <a:custGeom>
              <a:avLst/>
              <a:gdLst/>
              <a:ahLst/>
              <a:cxnLst/>
              <a:rect l="l" t="t" r="r" b="b"/>
              <a:pathLst>
                <a:path w="2798" h="7713" extrusionOk="0">
                  <a:moveTo>
                    <a:pt x="1387" y="0"/>
                  </a:moveTo>
                  <a:cubicBezTo>
                    <a:pt x="1" y="0"/>
                    <a:pt x="51" y="2889"/>
                    <a:pt x="138" y="3675"/>
                  </a:cubicBezTo>
                  <a:cubicBezTo>
                    <a:pt x="223" y="4464"/>
                    <a:pt x="68" y="7147"/>
                    <a:pt x="68" y="7147"/>
                  </a:cubicBezTo>
                  <a:cubicBezTo>
                    <a:pt x="470" y="7620"/>
                    <a:pt x="1007" y="7712"/>
                    <a:pt x="1007" y="7712"/>
                  </a:cubicBezTo>
                  <a:cubicBezTo>
                    <a:pt x="671" y="6662"/>
                    <a:pt x="1216" y="1286"/>
                    <a:pt x="1216" y="1286"/>
                  </a:cubicBezTo>
                  <a:cubicBezTo>
                    <a:pt x="1216" y="1286"/>
                    <a:pt x="2797" y="17"/>
                    <a:pt x="1399" y="0"/>
                  </a:cubicBezTo>
                  <a:cubicBezTo>
                    <a:pt x="1395" y="0"/>
                    <a:pt x="1391" y="0"/>
                    <a:pt x="13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7448570" y="2048973"/>
              <a:ext cx="156024" cy="384184"/>
            </a:xfrm>
            <a:custGeom>
              <a:avLst/>
              <a:gdLst/>
              <a:ahLst/>
              <a:cxnLst/>
              <a:rect l="l" t="t" r="r" b="b"/>
              <a:pathLst>
                <a:path w="2390" h="5885" extrusionOk="0">
                  <a:moveTo>
                    <a:pt x="1588" y="0"/>
                  </a:moveTo>
                  <a:cubicBezTo>
                    <a:pt x="1588" y="0"/>
                    <a:pt x="1015" y="734"/>
                    <a:pt x="919" y="979"/>
                  </a:cubicBezTo>
                  <a:cubicBezTo>
                    <a:pt x="919" y="979"/>
                    <a:pt x="1" y="3015"/>
                    <a:pt x="333" y="5884"/>
                  </a:cubicBezTo>
                  <a:lnTo>
                    <a:pt x="1342" y="2441"/>
                  </a:lnTo>
                  <a:lnTo>
                    <a:pt x="1087" y="2101"/>
                  </a:lnTo>
                  <a:cubicBezTo>
                    <a:pt x="1087" y="2101"/>
                    <a:pt x="1952" y="547"/>
                    <a:pt x="2389" y="465"/>
                  </a:cubicBezTo>
                  <a:lnTo>
                    <a:pt x="158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7399870" y="2011501"/>
              <a:ext cx="89763" cy="393911"/>
            </a:xfrm>
            <a:custGeom>
              <a:avLst/>
              <a:gdLst/>
              <a:ahLst/>
              <a:cxnLst/>
              <a:rect l="l" t="t" r="r" b="b"/>
              <a:pathLst>
                <a:path w="1375" h="6034" extrusionOk="0">
                  <a:moveTo>
                    <a:pt x="1161" y="0"/>
                  </a:moveTo>
                  <a:cubicBezTo>
                    <a:pt x="971" y="0"/>
                    <a:pt x="685" y="157"/>
                    <a:pt x="685" y="157"/>
                  </a:cubicBezTo>
                  <a:lnTo>
                    <a:pt x="294" y="2427"/>
                  </a:lnTo>
                  <a:lnTo>
                    <a:pt x="1" y="2862"/>
                  </a:lnTo>
                  <a:lnTo>
                    <a:pt x="412" y="6033"/>
                  </a:lnTo>
                  <a:cubicBezTo>
                    <a:pt x="225" y="3989"/>
                    <a:pt x="1375" y="15"/>
                    <a:pt x="1184" y="1"/>
                  </a:cubicBezTo>
                  <a:cubicBezTo>
                    <a:pt x="1177" y="1"/>
                    <a:pt x="1169" y="0"/>
                    <a:pt x="11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7457709" y="1980753"/>
              <a:ext cx="128736" cy="124427"/>
            </a:xfrm>
            <a:custGeom>
              <a:avLst/>
              <a:gdLst/>
              <a:ahLst/>
              <a:cxnLst/>
              <a:rect l="l" t="t" r="r" b="b"/>
              <a:pathLst>
                <a:path w="1972" h="1906" extrusionOk="0">
                  <a:moveTo>
                    <a:pt x="1972" y="0"/>
                  </a:moveTo>
                  <a:cubicBezTo>
                    <a:pt x="1971" y="0"/>
                    <a:pt x="0" y="613"/>
                    <a:pt x="101" y="865"/>
                  </a:cubicBezTo>
                  <a:cubicBezTo>
                    <a:pt x="201" y="1118"/>
                    <a:pt x="300" y="1309"/>
                    <a:pt x="172" y="1602"/>
                  </a:cubicBezTo>
                  <a:cubicBezTo>
                    <a:pt x="114" y="1734"/>
                    <a:pt x="475" y="1874"/>
                    <a:pt x="475" y="1874"/>
                  </a:cubicBezTo>
                  <a:cubicBezTo>
                    <a:pt x="580" y="1896"/>
                    <a:pt x="680" y="1906"/>
                    <a:pt x="776" y="1906"/>
                  </a:cubicBezTo>
                  <a:cubicBezTo>
                    <a:pt x="1436" y="1906"/>
                    <a:pt x="1857" y="1438"/>
                    <a:pt x="1708" y="1177"/>
                  </a:cubicBezTo>
                  <a:cubicBezTo>
                    <a:pt x="1402" y="646"/>
                    <a:pt x="1972" y="0"/>
                    <a:pt x="1972" y="0"/>
                  </a:cubicBezTo>
                  <a:close/>
                </a:path>
              </a:pathLst>
            </a:custGeom>
            <a:solidFill>
              <a:srgbClr val="B3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7514570" y="1982712"/>
              <a:ext cx="66261" cy="82516"/>
            </a:xfrm>
            <a:custGeom>
              <a:avLst/>
              <a:gdLst/>
              <a:ahLst/>
              <a:cxnLst/>
              <a:rect l="l" t="t" r="r" b="b"/>
              <a:pathLst>
                <a:path w="1015" h="1264" extrusionOk="0">
                  <a:moveTo>
                    <a:pt x="1002" y="1"/>
                  </a:moveTo>
                  <a:cubicBezTo>
                    <a:pt x="977" y="9"/>
                    <a:pt x="947" y="18"/>
                    <a:pt x="914" y="30"/>
                  </a:cubicBezTo>
                  <a:lnTo>
                    <a:pt x="0" y="795"/>
                  </a:lnTo>
                  <a:cubicBezTo>
                    <a:pt x="0" y="795"/>
                    <a:pt x="597" y="903"/>
                    <a:pt x="867" y="1264"/>
                  </a:cubicBezTo>
                  <a:cubicBezTo>
                    <a:pt x="868" y="1223"/>
                    <a:pt x="858" y="1184"/>
                    <a:pt x="837" y="1147"/>
                  </a:cubicBezTo>
                  <a:cubicBezTo>
                    <a:pt x="608" y="751"/>
                    <a:pt x="868" y="290"/>
                    <a:pt x="1015" y="83"/>
                  </a:cubicBezTo>
                  <a:lnTo>
                    <a:pt x="1002" y="1"/>
                  </a:lnTo>
                  <a:close/>
                </a:path>
              </a:pathLst>
            </a:custGeom>
            <a:solidFill>
              <a:srgbClr val="9B5E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8"/>
            <p:cNvSpPr/>
            <p:nvPr/>
          </p:nvSpPr>
          <p:spPr>
            <a:xfrm>
              <a:off x="7438321" y="1848166"/>
              <a:ext cx="191080" cy="206225"/>
            </a:xfrm>
            <a:custGeom>
              <a:avLst/>
              <a:gdLst/>
              <a:ahLst/>
              <a:cxnLst/>
              <a:rect l="l" t="t" r="r" b="b"/>
              <a:pathLst>
                <a:path w="2927" h="3159" extrusionOk="0">
                  <a:moveTo>
                    <a:pt x="1661" y="1"/>
                  </a:moveTo>
                  <a:cubicBezTo>
                    <a:pt x="1286" y="1"/>
                    <a:pt x="1002" y="268"/>
                    <a:pt x="521" y="465"/>
                  </a:cubicBezTo>
                  <a:cubicBezTo>
                    <a:pt x="0" y="676"/>
                    <a:pt x="76" y="2102"/>
                    <a:pt x="96" y="2659"/>
                  </a:cubicBezTo>
                  <a:cubicBezTo>
                    <a:pt x="112" y="3026"/>
                    <a:pt x="311" y="3158"/>
                    <a:pt x="588" y="3158"/>
                  </a:cubicBezTo>
                  <a:cubicBezTo>
                    <a:pt x="840" y="3158"/>
                    <a:pt x="1157" y="3048"/>
                    <a:pt x="1456" y="2906"/>
                  </a:cubicBezTo>
                  <a:cubicBezTo>
                    <a:pt x="2161" y="2570"/>
                    <a:pt x="2496" y="1656"/>
                    <a:pt x="2496" y="1656"/>
                  </a:cubicBezTo>
                  <a:lnTo>
                    <a:pt x="2498" y="1656"/>
                  </a:lnTo>
                  <a:cubicBezTo>
                    <a:pt x="2926" y="634"/>
                    <a:pt x="2160" y="144"/>
                    <a:pt x="2160" y="144"/>
                  </a:cubicBezTo>
                  <a:cubicBezTo>
                    <a:pt x="1968" y="42"/>
                    <a:pt x="1808" y="1"/>
                    <a:pt x="1661" y="1"/>
                  </a:cubicBezTo>
                  <a:close/>
                </a:path>
              </a:pathLst>
            </a:custGeom>
            <a:solidFill>
              <a:srgbClr val="B3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7453792" y="1860439"/>
              <a:ext cx="156872" cy="192386"/>
            </a:xfrm>
            <a:custGeom>
              <a:avLst/>
              <a:gdLst/>
              <a:ahLst/>
              <a:cxnLst/>
              <a:rect l="l" t="t" r="r" b="b"/>
              <a:pathLst>
                <a:path w="2403" h="2947" extrusionOk="0">
                  <a:moveTo>
                    <a:pt x="615" y="1"/>
                  </a:moveTo>
                  <a:cubicBezTo>
                    <a:pt x="505" y="78"/>
                    <a:pt x="397" y="169"/>
                    <a:pt x="284" y="277"/>
                  </a:cubicBezTo>
                  <a:cubicBezTo>
                    <a:pt x="273" y="289"/>
                    <a:pt x="260" y="302"/>
                    <a:pt x="247" y="316"/>
                  </a:cubicBezTo>
                  <a:lnTo>
                    <a:pt x="143" y="464"/>
                  </a:lnTo>
                  <a:cubicBezTo>
                    <a:pt x="130" y="488"/>
                    <a:pt x="117" y="494"/>
                    <a:pt x="104" y="494"/>
                  </a:cubicBezTo>
                  <a:cubicBezTo>
                    <a:pt x="89" y="494"/>
                    <a:pt x="74" y="486"/>
                    <a:pt x="61" y="486"/>
                  </a:cubicBezTo>
                  <a:cubicBezTo>
                    <a:pt x="48" y="486"/>
                    <a:pt x="35" y="494"/>
                    <a:pt x="24" y="524"/>
                  </a:cubicBezTo>
                  <a:cubicBezTo>
                    <a:pt x="13" y="742"/>
                    <a:pt x="0" y="1017"/>
                    <a:pt x="882" y="1163"/>
                  </a:cubicBezTo>
                  <a:cubicBezTo>
                    <a:pt x="1030" y="1187"/>
                    <a:pt x="1620" y="1384"/>
                    <a:pt x="1451" y="1603"/>
                  </a:cubicBezTo>
                  <a:cubicBezTo>
                    <a:pt x="956" y="2244"/>
                    <a:pt x="1553" y="2219"/>
                    <a:pt x="1282" y="2459"/>
                  </a:cubicBezTo>
                  <a:cubicBezTo>
                    <a:pt x="1008" y="2700"/>
                    <a:pt x="969" y="2763"/>
                    <a:pt x="636" y="2946"/>
                  </a:cubicBezTo>
                  <a:cubicBezTo>
                    <a:pt x="810" y="2899"/>
                    <a:pt x="1036" y="2830"/>
                    <a:pt x="1218" y="2731"/>
                  </a:cubicBezTo>
                  <a:cubicBezTo>
                    <a:pt x="2073" y="2267"/>
                    <a:pt x="2259" y="1468"/>
                    <a:pt x="2259" y="1468"/>
                  </a:cubicBezTo>
                  <a:cubicBezTo>
                    <a:pt x="2369" y="1206"/>
                    <a:pt x="2403" y="981"/>
                    <a:pt x="2387" y="788"/>
                  </a:cubicBezTo>
                  <a:cubicBezTo>
                    <a:pt x="2247" y="524"/>
                    <a:pt x="2098" y="247"/>
                    <a:pt x="2084" y="243"/>
                  </a:cubicBezTo>
                  <a:cubicBezTo>
                    <a:pt x="2062" y="234"/>
                    <a:pt x="989" y="61"/>
                    <a:pt x="615" y="1"/>
                  </a:cubicBezTo>
                  <a:close/>
                </a:path>
              </a:pathLst>
            </a:custGeom>
            <a:solidFill>
              <a:srgbClr val="B3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p:nvPr/>
          </p:nvSpPr>
          <p:spPr>
            <a:xfrm>
              <a:off x="7510914" y="1874017"/>
              <a:ext cx="152890" cy="141270"/>
            </a:xfrm>
            <a:custGeom>
              <a:avLst/>
              <a:gdLst/>
              <a:ahLst/>
              <a:cxnLst/>
              <a:rect l="l" t="t" r="r" b="b"/>
              <a:pathLst>
                <a:path w="2342" h="2164" extrusionOk="0">
                  <a:moveTo>
                    <a:pt x="1338" y="0"/>
                  </a:moveTo>
                  <a:cubicBezTo>
                    <a:pt x="1121" y="36"/>
                    <a:pt x="879" y="177"/>
                    <a:pt x="669" y="522"/>
                  </a:cubicBezTo>
                  <a:cubicBezTo>
                    <a:pt x="513" y="782"/>
                    <a:pt x="177" y="773"/>
                    <a:pt x="0" y="856"/>
                  </a:cubicBezTo>
                  <a:cubicBezTo>
                    <a:pt x="204" y="864"/>
                    <a:pt x="543" y="855"/>
                    <a:pt x="649" y="979"/>
                  </a:cubicBezTo>
                  <a:cubicBezTo>
                    <a:pt x="766" y="1121"/>
                    <a:pt x="749" y="1349"/>
                    <a:pt x="658" y="1532"/>
                  </a:cubicBezTo>
                  <a:cubicBezTo>
                    <a:pt x="585" y="1684"/>
                    <a:pt x="571" y="1890"/>
                    <a:pt x="592" y="1890"/>
                  </a:cubicBezTo>
                  <a:cubicBezTo>
                    <a:pt x="593" y="1890"/>
                    <a:pt x="595" y="1889"/>
                    <a:pt x="596" y="1887"/>
                  </a:cubicBezTo>
                  <a:cubicBezTo>
                    <a:pt x="617" y="1858"/>
                    <a:pt x="923" y="1381"/>
                    <a:pt x="1108" y="1381"/>
                  </a:cubicBezTo>
                  <a:cubicBezTo>
                    <a:pt x="1138" y="1381"/>
                    <a:pt x="1165" y="1394"/>
                    <a:pt x="1187" y="1424"/>
                  </a:cubicBezTo>
                  <a:cubicBezTo>
                    <a:pt x="1328" y="1616"/>
                    <a:pt x="851" y="2089"/>
                    <a:pt x="855" y="2164"/>
                  </a:cubicBezTo>
                  <a:cubicBezTo>
                    <a:pt x="855" y="2164"/>
                    <a:pt x="2341" y="829"/>
                    <a:pt x="13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8"/>
            <p:cNvSpPr/>
            <p:nvPr/>
          </p:nvSpPr>
          <p:spPr>
            <a:xfrm>
              <a:off x="7432576" y="1841376"/>
              <a:ext cx="167774" cy="88588"/>
            </a:xfrm>
            <a:custGeom>
              <a:avLst/>
              <a:gdLst/>
              <a:ahLst/>
              <a:cxnLst/>
              <a:rect l="l" t="t" r="r" b="b"/>
              <a:pathLst>
                <a:path w="2570" h="1357" extrusionOk="0">
                  <a:moveTo>
                    <a:pt x="1703" y="1"/>
                  </a:moveTo>
                  <a:cubicBezTo>
                    <a:pt x="1645" y="1"/>
                    <a:pt x="1584" y="4"/>
                    <a:pt x="1519" y="10"/>
                  </a:cubicBezTo>
                  <a:cubicBezTo>
                    <a:pt x="1140" y="47"/>
                    <a:pt x="645" y="349"/>
                    <a:pt x="557" y="421"/>
                  </a:cubicBezTo>
                  <a:cubicBezTo>
                    <a:pt x="0" y="874"/>
                    <a:pt x="697" y="1323"/>
                    <a:pt x="1200" y="1356"/>
                  </a:cubicBezTo>
                  <a:cubicBezTo>
                    <a:pt x="1200" y="1356"/>
                    <a:pt x="1837" y="1316"/>
                    <a:pt x="2146" y="814"/>
                  </a:cubicBezTo>
                  <a:cubicBezTo>
                    <a:pt x="2207" y="710"/>
                    <a:pt x="2364" y="542"/>
                    <a:pt x="2556" y="542"/>
                  </a:cubicBezTo>
                  <a:cubicBezTo>
                    <a:pt x="2561" y="542"/>
                    <a:pt x="2565" y="542"/>
                    <a:pt x="2569" y="542"/>
                  </a:cubicBezTo>
                  <a:cubicBezTo>
                    <a:pt x="2569" y="542"/>
                    <a:pt x="2483"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8"/>
            <p:cNvSpPr/>
            <p:nvPr/>
          </p:nvSpPr>
          <p:spPr>
            <a:xfrm>
              <a:off x="7476380" y="2045382"/>
              <a:ext cx="111240" cy="90024"/>
            </a:xfrm>
            <a:custGeom>
              <a:avLst/>
              <a:gdLst/>
              <a:ahLst/>
              <a:cxnLst/>
              <a:rect l="l" t="t" r="r" b="b"/>
              <a:pathLst>
                <a:path w="1704" h="1379" extrusionOk="0">
                  <a:moveTo>
                    <a:pt x="1349" y="0"/>
                  </a:moveTo>
                  <a:cubicBezTo>
                    <a:pt x="1349" y="0"/>
                    <a:pt x="1340" y="718"/>
                    <a:pt x="1" y="786"/>
                  </a:cubicBezTo>
                  <a:lnTo>
                    <a:pt x="176" y="1368"/>
                  </a:lnTo>
                  <a:cubicBezTo>
                    <a:pt x="176" y="1368"/>
                    <a:pt x="239" y="1379"/>
                    <a:pt x="341" y="1379"/>
                  </a:cubicBezTo>
                  <a:cubicBezTo>
                    <a:pt x="665" y="1379"/>
                    <a:pt x="1380" y="1271"/>
                    <a:pt x="1704" y="368"/>
                  </a:cubicBezTo>
                  <a:lnTo>
                    <a:pt x="13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8"/>
            <p:cNvSpPr/>
            <p:nvPr/>
          </p:nvSpPr>
          <p:spPr>
            <a:xfrm>
              <a:off x="7431792" y="2051780"/>
              <a:ext cx="44653" cy="65543"/>
            </a:xfrm>
            <a:custGeom>
              <a:avLst/>
              <a:gdLst/>
              <a:ahLst/>
              <a:cxnLst/>
              <a:rect l="l" t="t" r="r" b="b"/>
              <a:pathLst>
                <a:path w="684" h="1004" extrusionOk="0">
                  <a:moveTo>
                    <a:pt x="477" y="1"/>
                  </a:moveTo>
                  <a:cubicBezTo>
                    <a:pt x="477" y="1"/>
                    <a:pt x="1" y="532"/>
                    <a:pt x="141" y="1004"/>
                  </a:cubicBezTo>
                  <a:lnTo>
                    <a:pt x="684" y="688"/>
                  </a:lnTo>
                  <a:cubicBezTo>
                    <a:pt x="684" y="688"/>
                    <a:pt x="625" y="552"/>
                    <a:pt x="649" y="276"/>
                  </a:cubicBezTo>
                  <a:cubicBezTo>
                    <a:pt x="654" y="215"/>
                    <a:pt x="652" y="139"/>
                    <a:pt x="627" y="88"/>
                  </a:cubicBezTo>
                  <a:lnTo>
                    <a:pt x="612" y="30"/>
                  </a:lnTo>
                  <a:lnTo>
                    <a:pt x="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p:nvPr/>
          </p:nvSpPr>
          <p:spPr>
            <a:xfrm>
              <a:off x="7435905" y="2125875"/>
              <a:ext cx="42042" cy="309763"/>
            </a:xfrm>
            <a:custGeom>
              <a:avLst/>
              <a:gdLst/>
              <a:ahLst/>
              <a:cxnLst/>
              <a:rect l="l" t="t" r="r" b="b"/>
              <a:pathLst>
                <a:path w="644" h="4745" extrusionOk="0">
                  <a:moveTo>
                    <a:pt x="452" y="1"/>
                  </a:moveTo>
                  <a:lnTo>
                    <a:pt x="211" y="1265"/>
                  </a:lnTo>
                  <a:lnTo>
                    <a:pt x="0" y="4745"/>
                  </a:lnTo>
                  <a:lnTo>
                    <a:pt x="549" y="1350"/>
                  </a:lnTo>
                  <a:cubicBezTo>
                    <a:pt x="511" y="564"/>
                    <a:pt x="644" y="49"/>
                    <a:pt x="644" y="49"/>
                  </a:cubicBezTo>
                  <a:lnTo>
                    <a:pt x="4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8"/>
            <p:cNvSpPr/>
            <p:nvPr/>
          </p:nvSpPr>
          <p:spPr>
            <a:xfrm>
              <a:off x="7462540" y="2094017"/>
              <a:ext cx="22000" cy="35122"/>
            </a:xfrm>
            <a:custGeom>
              <a:avLst/>
              <a:gdLst/>
              <a:ahLst/>
              <a:cxnLst/>
              <a:rect l="l" t="t" r="r" b="b"/>
              <a:pathLst>
                <a:path w="337" h="538" extrusionOk="0">
                  <a:moveTo>
                    <a:pt x="250" y="0"/>
                  </a:moveTo>
                  <a:lnTo>
                    <a:pt x="0" y="184"/>
                  </a:lnTo>
                  <a:lnTo>
                    <a:pt x="44" y="489"/>
                  </a:lnTo>
                  <a:lnTo>
                    <a:pt x="236" y="537"/>
                  </a:lnTo>
                  <a:lnTo>
                    <a:pt x="337" y="367"/>
                  </a:lnTo>
                  <a:lnTo>
                    <a:pt x="2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8"/>
            <p:cNvSpPr/>
            <p:nvPr/>
          </p:nvSpPr>
          <p:spPr>
            <a:xfrm>
              <a:off x="7584944" y="2102177"/>
              <a:ext cx="157199" cy="560184"/>
            </a:xfrm>
            <a:custGeom>
              <a:avLst/>
              <a:gdLst/>
              <a:ahLst/>
              <a:cxnLst/>
              <a:rect l="l" t="t" r="r" b="b"/>
              <a:pathLst>
                <a:path w="2408" h="8581" extrusionOk="0">
                  <a:moveTo>
                    <a:pt x="689" y="1"/>
                  </a:moveTo>
                  <a:cubicBezTo>
                    <a:pt x="511" y="1"/>
                    <a:pt x="1" y="89"/>
                    <a:pt x="215" y="1143"/>
                  </a:cubicBezTo>
                  <a:cubicBezTo>
                    <a:pt x="473" y="2408"/>
                    <a:pt x="1117" y="3718"/>
                    <a:pt x="1117" y="3718"/>
                  </a:cubicBezTo>
                  <a:cubicBezTo>
                    <a:pt x="1117" y="3718"/>
                    <a:pt x="1645" y="6251"/>
                    <a:pt x="1610" y="6711"/>
                  </a:cubicBezTo>
                  <a:cubicBezTo>
                    <a:pt x="1610" y="6711"/>
                    <a:pt x="1610" y="6897"/>
                    <a:pt x="1475" y="7116"/>
                  </a:cubicBezTo>
                  <a:cubicBezTo>
                    <a:pt x="1426" y="7196"/>
                    <a:pt x="1371" y="7308"/>
                    <a:pt x="1397" y="7595"/>
                  </a:cubicBezTo>
                  <a:cubicBezTo>
                    <a:pt x="1407" y="7693"/>
                    <a:pt x="1397" y="7868"/>
                    <a:pt x="1325" y="7980"/>
                  </a:cubicBezTo>
                  <a:cubicBezTo>
                    <a:pt x="1264" y="8074"/>
                    <a:pt x="1335" y="8147"/>
                    <a:pt x="1396" y="8147"/>
                  </a:cubicBezTo>
                  <a:cubicBezTo>
                    <a:pt x="1408" y="8147"/>
                    <a:pt x="1420" y="8144"/>
                    <a:pt x="1430" y="8138"/>
                  </a:cubicBezTo>
                  <a:cubicBezTo>
                    <a:pt x="1507" y="8092"/>
                    <a:pt x="1645" y="7931"/>
                    <a:pt x="1646" y="7668"/>
                  </a:cubicBezTo>
                  <a:cubicBezTo>
                    <a:pt x="1646" y="7668"/>
                    <a:pt x="1911" y="7927"/>
                    <a:pt x="1781" y="8525"/>
                  </a:cubicBezTo>
                  <a:cubicBezTo>
                    <a:pt x="1773" y="8560"/>
                    <a:pt x="1784" y="8581"/>
                    <a:pt x="1813" y="8581"/>
                  </a:cubicBezTo>
                  <a:cubicBezTo>
                    <a:pt x="1872" y="8581"/>
                    <a:pt x="2005" y="8489"/>
                    <a:pt x="2185" y="8246"/>
                  </a:cubicBezTo>
                  <a:cubicBezTo>
                    <a:pt x="2231" y="8183"/>
                    <a:pt x="2407" y="7787"/>
                    <a:pt x="2279" y="7308"/>
                  </a:cubicBezTo>
                  <a:cubicBezTo>
                    <a:pt x="2181" y="6943"/>
                    <a:pt x="2199" y="6775"/>
                    <a:pt x="2200" y="6441"/>
                  </a:cubicBezTo>
                  <a:cubicBezTo>
                    <a:pt x="2201" y="6108"/>
                    <a:pt x="2350" y="4331"/>
                    <a:pt x="2026" y="2871"/>
                  </a:cubicBezTo>
                  <a:cubicBezTo>
                    <a:pt x="1859" y="2119"/>
                    <a:pt x="1420" y="4"/>
                    <a:pt x="761" y="4"/>
                  </a:cubicBezTo>
                  <a:cubicBezTo>
                    <a:pt x="756" y="4"/>
                    <a:pt x="752" y="4"/>
                    <a:pt x="747" y="4"/>
                  </a:cubicBezTo>
                  <a:cubicBezTo>
                    <a:pt x="747" y="4"/>
                    <a:pt x="725" y="1"/>
                    <a:pt x="689" y="1"/>
                  </a:cubicBezTo>
                  <a:close/>
                </a:path>
              </a:pathLst>
            </a:custGeom>
            <a:solidFill>
              <a:srgbClr val="B3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8"/>
            <p:cNvSpPr/>
            <p:nvPr/>
          </p:nvSpPr>
          <p:spPr>
            <a:xfrm>
              <a:off x="7540291" y="2097020"/>
              <a:ext cx="199175" cy="296510"/>
            </a:xfrm>
            <a:custGeom>
              <a:avLst/>
              <a:gdLst/>
              <a:ahLst/>
              <a:cxnLst/>
              <a:rect l="l" t="t" r="r" b="b"/>
              <a:pathLst>
                <a:path w="3051" h="4542" extrusionOk="0">
                  <a:moveTo>
                    <a:pt x="1346" y="1"/>
                  </a:moveTo>
                  <a:cubicBezTo>
                    <a:pt x="1318" y="1"/>
                    <a:pt x="1289" y="4"/>
                    <a:pt x="1259" y="9"/>
                  </a:cubicBezTo>
                  <a:cubicBezTo>
                    <a:pt x="0" y="244"/>
                    <a:pt x="1884" y="4416"/>
                    <a:pt x="1884" y="4416"/>
                  </a:cubicBezTo>
                  <a:cubicBezTo>
                    <a:pt x="2202" y="4512"/>
                    <a:pt x="2448" y="4541"/>
                    <a:pt x="2630" y="4541"/>
                  </a:cubicBezTo>
                  <a:cubicBezTo>
                    <a:pt x="2907" y="4541"/>
                    <a:pt x="3034" y="4474"/>
                    <a:pt x="3034" y="4474"/>
                  </a:cubicBezTo>
                  <a:cubicBezTo>
                    <a:pt x="3050" y="3535"/>
                    <a:pt x="2389" y="1"/>
                    <a:pt x="13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8"/>
            <p:cNvSpPr/>
            <p:nvPr/>
          </p:nvSpPr>
          <p:spPr>
            <a:xfrm>
              <a:off x="7662172" y="2376753"/>
              <a:ext cx="76184" cy="174433"/>
            </a:xfrm>
            <a:custGeom>
              <a:avLst/>
              <a:gdLst/>
              <a:ahLst/>
              <a:cxnLst/>
              <a:rect l="l" t="t" r="r" b="b"/>
              <a:pathLst>
                <a:path w="1167" h="2672" extrusionOk="0">
                  <a:moveTo>
                    <a:pt x="0" y="1"/>
                  </a:moveTo>
                  <a:lnTo>
                    <a:pt x="211" y="2530"/>
                  </a:lnTo>
                  <a:cubicBezTo>
                    <a:pt x="411" y="2638"/>
                    <a:pt x="590" y="2671"/>
                    <a:pt x="735" y="2671"/>
                  </a:cubicBezTo>
                  <a:cubicBezTo>
                    <a:pt x="972" y="2671"/>
                    <a:pt x="1120" y="2581"/>
                    <a:pt x="1120" y="2581"/>
                  </a:cubicBezTo>
                  <a:lnTo>
                    <a:pt x="1167" y="189"/>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6579668" y="2321002"/>
              <a:ext cx="520427" cy="275947"/>
            </a:xfrm>
            <a:custGeom>
              <a:avLst/>
              <a:gdLst/>
              <a:ahLst/>
              <a:cxnLst/>
              <a:rect l="l" t="t" r="r" b="b"/>
              <a:pathLst>
                <a:path w="7972" h="4227" extrusionOk="0">
                  <a:moveTo>
                    <a:pt x="713" y="1"/>
                  </a:moveTo>
                  <a:cubicBezTo>
                    <a:pt x="274" y="1"/>
                    <a:pt x="219" y="405"/>
                    <a:pt x="219" y="405"/>
                  </a:cubicBezTo>
                  <a:cubicBezTo>
                    <a:pt x="0" y="1025"/>
                    <a:pt x="1854" y="2066"/>
                    <a:pt x="2507" y="2445"/>
                  </a:cubicBezTo>
                  <a:cubicBezTo>
                    <a:pt x="3763" y="3176"/>
                    <a:pt x="5449" y="3553"/>
                    <a:pt x="5757" y="3649"/>
                  </a:cubicBezTo>
                  <a:cubicBezTo>
                    <a:pt x="6066" y="3745"/>
                    <a:pt x="6227" y="3776"/>
                    <a:pt x="6538" y="3975"/>
                  </a:cubicBezTo>
                  <a:cubicBezTo>
                    <a:pt x="6853" y="4177"/>
                    <a:pt x="7254" y="4227"/>
                    <a:pt x="7449" y="4227"/>
                  </a:cubicBezTo>
                  <a:cubicBezTo>
                    <a:pt x="7505" y="4227"/>
                    <a:pt x="7544" y="4223"/>
                    <a:pt x="7560" y="4217"/>
                  </a:cubicBezTo>
                  <a:cubicBezTo>
                    <a:pt x="7972" y="4071"/>
                    <a:pt x="7948" y="3846"/>
                    <a:pt x="7708" y="3772"/>
                  </a:cubicBezTo>
                  <a:cubicBezTo>
                    <a:pt x="7142" y="3595"/>
                    <a:pt x="7050" y="3483"/>
                    <a:pt x="7050" y="3483"/>
                  </a:cubicBezTo>
                  <a:lnTo>
                    <a:pt x="7050" y="3483"/>
                  </a:lnTo>
                  <a:cubicBezTo>
                    <a:pt x="7119" y="3504"/>
                    <a:pt x="7184" y="3513"/>
                    <a:pt x="7242" y="3513"/>
                  </a:cubicBezTo>
                  <a:cubicBezTo>
                    <a:pt x="7391" y="3513"/>
                    <a:pt x="7501" y="3457"/>
                    <a:pt x="7547" y="3415"/>
                  </a:cubicBezTo>
                  <a:cubicBezTo>
                    <a:pt x="7592" y="3372"/>
                    <a:pt x="7564" y="3264"/>
                    <a:pt x="7470" y="3264"/>
                  </a:cubicBezTo>
                  <a:cubicBezTo>
                    <a:pt x="7458" y="3264"/>
                    <a:pt x="7444" y="3266"/>
                    <a:pt x="7430" y="3270"/>
                  </a:cubicBezTo>
                  <a:cubicBezTo>
                    <a:pt x="7397" y="3280"/>
                    <a:pt x="7361" y="3283"/>
                    <a:pt x="7325" y="3283"/>
                  </a:cubicBezTo>
                  <a:cubicBezTo>
                    <a:pt x="7224" y="3283"/>
                    <a:pt x="7118" y="3254"/>
                    <a:pt x="7055" y="3228"/>
                  </a:cubicBezTo>
                  <a:cubicBezTo>
                    <a:pt x="6899" y="3162"/>
                    <a:pt x="6793" y="3143"/>
                    <a:pt x="6715" y="3143"/>
                  </a:cubicBezTo>
                  <a:cubicBezTo>
                    <a:pt x="6664" y="3143"/>
                    <a:pt x="6624" y="3151"/>
                    <a:pt x="6589" y="3160"/>
                  </a:cubicBezTo>
                  <a:cubicBezTo>
                    <a:pt x="6499" y="3184"/>
                    <a:pt x="6418" y="3192"/>
                    <a:pt x="6353" y="3192"/>
                  </a:cubicBezTo>
                  <a:cubicBezTo>
                    <a:pt x="6242" y="3192"/>
                    <a:pt x="6175" y="3171"/>
                    <a:pt x="6175" y="3171"/>
                  </a:cubicBezTo>
                  <a:cubicBezTo>
                    <a:pt x="5741" y="3071"/>
                    <a:pt x="3549" y="1834"/>
                    <a:pt x="3549" y="1834"/>
                  </a:cubicBezTo>
                  <a:cubicBezTo>
                    <a:pt x="3549" y="1834"/>
                    <a:pt x="2521" y="846"/>
                    <a:pt x="1424" y="234"/>
                  </a:cubicBezTo>
                  <a:cubicBezTo>
                    <a:pt x="1115" y="62"/>
                    <a:pt x="885" y="1"/>
                    <a:pt x="713" y="1"/>
                  </a:cubicBezTo>
                  <a:close/>
                </a:path>
              </a:pathLst>
            </a:custGeom>
            <a:solidFill>
              <a:srgbClr val="532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p:nvPr/>
          </p:nvSpPr>
          <p:spPr>
            <a:xfrm>
              <a:off x="6559953" y="2319109"/>
              <a:ext cx="287175" cy="210469"/>
            </a:xfrm>
            <a:custGeom>
              <a:avLst/>
              <a:gdLst/>
              <a:ahLst/>
              <a:cxnLst/>
              <a:rect l="l" t="t" r="r" b="b"/>
              <a:pathLst>
                <a:path w="4399" h="3224" extrusionOk="0">
                  <a:moveTo>
                    <a:pt x="955" y="1"/>
                  </a:moveTo>
                  <a:cubicBezTo>
                    <a:pt x="752" y="1"/>
                    <a:pt x="593" y="75"/>
                    <a:pt x="502" y="252"/>
                  </a:cubicBezTo>
                  <a:cubicBezTo>
                    <a:pt x="0" y="1223"/>
                    <a:pt x="3227" y="2959"/>
                    <a:pt x="4124" y="3224"/>
                  </a:cubicBezTo>
                  <a:cubicBezTo>
                    <a:pt x="4124" y="3224"/>
                    <a:pt x="4395" y="2949"/>
                    <a:pt x="4399" y="2121"/>
                  </a:cubicBezTo>
                  <a:cubicBezTo>
                    <a:pt x="4399" y="2121"/>
                    <a:pt x="2043" y="1"/>
                    <a:pt x="955" y="1"/>
                  </a:cubicBezTo>
                  <a:close/>
                </a:path>
              </a:pathLst>
            </a:custGeom>
            <a:solidFill>
              <a:srgbClr val="1D2A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8"/>
            <p:cNvSpPr/>
            <p:nvPr/>
          </p:nvSpPr>
          <p:spPr>
            <a:xfrm>
              <a:off x="6829110" y="2454112"/>
              <a:ext cx="166534" cy="118030"/>
            </a:xfrm>
            <a:custGeom>
              <a:avLst/>
              <a:gdLst/>
              <a:ahLst/>
              <a:cxnLst/>
              <a:rect l="l" t="t" r="r" b="b"/>
              <a:pathLst>
                <a:path w="2551" h="1808" extrusionOk="0">
                  <a:moveTo>
                    <a:pt x="161" y="1"/>
                  </a:moveTo>
                  <a:lnTo>
                    <a:pt x="1" y="1156"/>
                  </a:lnTo>
                  <a:lnTo>
                    <a:pt x="2228" y="1807"/>
                  </a:lnTo>
                  <a:cubicBezTo>
                    <a:pt x="2228" y="1807"/>
                    <a:pt x="2551" y="1515"/>
                    <a:pt x="2439" y="935"/>
                  </a:cubicBez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8"/>
            <p:cNvSpPr/>
            <p:nvPr/>
          </p:nvSpPr>
          <p:spPr>
            <a:xfrm>
              <a:off x="6620404" y="3334046"/>
              <a:ext cx="111893" cy="108760"/>
            </a:xfrm>
            <a:custGeom>
              <a:avLst/>
              <a:gdLst/>
              <a:ahLst/>
              <a:cxnLst/>
              <a:rect l="l" t="t" r="r" b="b"/>
              <a:pathLst>
                <a:path w="1714" h="1666" extrusionOk="0">
                  <a:moveTo>
                    <a:pt x="1275" y="0"/>
                  </a:moveTo>
                  <a:cubicBezTo>
                    <a:pt x="746" y="0"/>
                    <a:pt x="74" y="490"/>
                    <a:pt x="38" y="1070"/>
                  </a:cubicBezTo>
                  <a:cubicBezTo>
                    <a:pt x="1" y="1665"/>
                    <a:pt x="318" y="1592"/>
                    <a:pt x="439" y="1641"/>
                  </a:cubicBezTo>
                  <a:cubicBezTo>
                    <a:pt x="445" y="1643"/>
                    <a:pt x="451" y="1644"/>
                    <a:pt x="457" y="1644"/>
                  </a:cubicBezTo>
                  <a:cubicBezTo>
                    <a:pt x="594" y="1644"/>
                    <a:pt x="940" y="1161"/>
                    <a:pt x="997" y="1022"/>
                  </a:cubicBezTo>
                  <a:cubicBezTo>
                    <a:pt x="1057" y="876"/>
                    <a:pt x="1519" y="524"/>
                    <a:pt x="1616" y="293"/>
                  </a:cubicBezTo>
                  <a:cubicBezTo>
                    <a:pt x="1714" y="62"/>
                    <a:pt x="1313" y="1"/>
                    <a:pt x="1313" y="1"/>
                  </a:cubicBezTo>
                  <a:cubicBezTo>
                    <a:pt x="1301" y="0"/>
                    <a:pt x="1288" y="0"/>
                    <a:pt x="12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8"/>
            <p:cNvSpPr/>
            <p:nvPr/>
          </p:nvSpPr>
          <p:spPr>
            <a:xfrm>
              <a:off x="6575164" y="2710343"/>
              <a:ext cx="174107" cy="699234"/>
            </a:xfrm>
            <a:custGeom>
              <a:avLst/>
              <a:gdLst/>
              <a:ahLst/>
              <a:cxnLst/>
              <a:rect l="l" t="t" r="r" b="b"/>
              <a:pathLst>
                <a:path w="2667" h="10711" extrusionOk="0">
                  <a:moveTo>
                    <a:pt x="884" y="1"/>
                  </a:moveTo>
                  <a:cubicBezTo>
                    <a:pt x="884" y="1"/>
                    <a:pt x="0" y="1011"/>
                    <a:pt x="355" y="2739"/>
                  </a:cubicBezTo>
                  <a:cubicBezTo>
                    <a:pt x="709" y="4464"/>
                    <a:pt x="587" y="6885"/>
                    <a:pt x="587" y="6885"/>
                  </a:cubicBezTo>
                  <a:cubicBezTo>
                    <a:pt x="587" y="6885"/>
                    <a:pt x="286" y="9977"/>
                    <a:pt x="526" y="10539"/>
                  </a:cubicBezTo>
                  <a:cubicBezTo>
                    <a:pt x="526" y="10539"/>
                    <a:pt x="796" y="10710"/>
                    <a:pt x="1166" y="10710"/>
                  </a:cubicBezTo>
                  <a:cubicBezTo>
                    <a:pt x="1400" y="10710"/>
                    <a:pt x="1675" y="10641"/>
                    <a:pt x="1946" y="10416"/>
                  </a:cubicBezTo>
                  <a:lnTo>
                    <a:pt x="2459" y="4684"/>
                  </a:lnTo>
                  <a:lnTo>
                    <a:pt x="2666" y="473"/>
                  </a:lnTo>
                  <a:cubicBezTo>
                    <a:pt x="2666" y="473"/>
                    <a:pt x="1298" y="386"/>
                    <a:pt x="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8"/>
            <p:cNvSpPr/>
            <p:nvPr/>
          </p:nvSpPr>
          <p:spPr>
            <a:xfrm>
              <a:off x="6646974" y="2800498"/>
              <a:ext cx="99359" cy="605294"/>
            </a:xfrm>
            <a:custGeom>
              <a:avLst/>
              <a:gdLst/>
              <a:ahLst/>
              <a:cxnLst/>
              <a:rect l="l" t="t" r="r" b="b"/>
              <a:pathLst>
                <a:path w="1522" h="9272" extrusionOk="0">
                  <a:moveTo>
                    <a:pt x="194" y="0"/>
                  </a:moveTo>
                  <a:cubicBezTo>
                    <a:pt x="194" y="0"/>
                    <a:pt x="0" y="2179"/>
                    <a:pt x="194" y="2881"/>
                  </a:cubicBezTo>
                  <a:cubicBezTo>
                    <a:pt x="346" y="3434"/>
                    <a:pt x="402" y="7542"/>
                    <a:pt x="420" y="9272"/>
                  </a:cubicBezTo>
                  <a:cubicBezTo>
                    <a:pt x="560" y="9228"/>
                    <a:pt x="702" y="9154"/>
                    <a:pt x="846" y="9035"/>
                  </a:cubicBezTo>
                  <a:lnTo>
                    <a:pt x="1359" y="3303"/>
                  </a:lnTo>
                  <a:lnTo>
                    <a:pt x="15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8"/>
            <p:cNvSpPr/>
            <p:nvPr/>
          </p:nvSpPr>
          <p:spPr>
            <a:xfrm>
              <a:off x="6739086" y="3455732"/>
              <a:ext cx="198457" cy="76119"/>
            </a:xfrm>
            <a:custGeom>
              <a:avLst/>
              <a:gdLst/>
              <a:ahLst/>
              <a:cxnLst/>
              <a:rect l="l" t="t" r="r" b="b"/>
              <a:pathLst>
                <a:path w="3040" h="1166" extrusionOk="0">
                  <a:moveTo>
                    <a:pt x="1386" y="1"/>
                  </a:moveTo>
                  <a:lnTo>
                    <a:pt x="155" y="120"/>
                  </a:lnTo>
                  <a:lnTo>
                    <a:pt x="195" y="291"/>
                  </a:lnTo>
                  <a:cubicBezTo>
                    <a:pt x="195" y="291"/>
                    <a:pt x="1" y="862"/>
                    <a:pt x="486" y="995"/>
                  </a:cubicBezTo>
                  <a:cubicBezTo>
                    <a:pt x="582" y="1022"/>
                    <a:pt x="654" y="1031"/>
                    <a:pt x="715" y="1031"/>
                  </a:cubicBezTo>
                  <a:cubicBezTo>
                    <a:pt x="860" y="1031"/>
                    <a:pt x="946" y="978"/>
                    <a:pt x="1164" y="978"/>
                  </a:cubicBezTo>
                  <a:cubicBezTo>
                    <a:pt x="1317" y="978"/>
                    <a:pt x="1534" y="1004"/>
                    <a:pt x="1883" y="1092"/>
                  </a:cubicBezTo>
                  <a:cubicBezTo>
                    <a:pt x="2086" y="1144"/>
                    <a:pt x="2254" y="1165"/>
                    <a:pt x="2393" y="1165"/>
                  </a:cubicBezTo>
                  <a:cubicBezTo>
                    <a:pt x="2973" y="1165"/>
                    <a:pt x="3036" y="791"/>
                    <a:pt x="3037" y="692"/>
                  </a:cubicBezTo>
                  <a:cubicBezTo>
                    <a:pt x="3039" y="407"/>
                    <a:pt x="2307" y="352"/>
                    <a:pt x="2077" y="291"/>
                  </a:cubicBezTo>
                  <a:cubicBezTo>
                    <a:pt x="1847" y="230"/>
                    <a:pt x="1386" y="1"/>
                    <a:pt x="1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8"/>
            <p:cNvSpPr/>
            <p:nvPr/>
          </p:nvSpPr>
          <p:spPr>
            <a:xfrm>
              <a:off x="6648475" y="2721115"/>
              <a:ext cx="218564" cy="765691"/>
            </a:xfrm>
            <a:custGeom>
              <a:avLst/>
              <a:gdLst/>
              <a:ahLst/>
              <a:cxnLst/>
              <a:rect l="l" t="t" r="r" b="b"/>
              <a:pathLst>
                <a:path w="3348" h="11729" extrusionOk="0">
                  <a:moveTo>
                    <a:pt x="670" y="1"/>
                  </a:moveTo>
                  <a:cubicBezTo>
                    <a:pt x="670" y="1"/>
                    <a:pt x="1" y="554"/>
                    <a:pt x="955" y="3665"/>
                  </a:cubicBezTo>
                  <a:lnTo>
                    <a:pt x="1468" y="11567"/>
                  </a:lnTo>
                  <a:cubicBezTo>
                    <a:pt x="1468" y="11567"/>
                    <a:pt x="1707" y="11728"/>
                    <a:pt x="2097" y="11728"/>
                  </a:cubicBezTo>
                  <a:cubicBezTo>
                    <a:pt x="2380" y="11728"/>
                    <a:pt x="2744" y="11643"/>
                    <a:pt x="3153" y="11349"/>
                  </a:cubicBezTo>
                  <a:cubicBezTo>
                    <a:pt x="3153" y="11349"/>
                    <a:pt x="3347" y="5122"/>
                    <a:pt x="3236" y="3871"/>
                  </a:cubicBezTo>
                  <a:cubicBezTo>
                    <a:pt x="3125" y="2620"/>
                    <a:pt x="3122" y="1125"/>
                    <a:pt x="2860" y="772"/>
                  </a:cubicBezTo>
                  <a:cubicBezTo>
                    <a:pt x="2851" y="761"/>
                    <a:pt x="1194" y="442"/>
                    <a:pt x="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8"/>
            <p:cNvSpPr/>
            <p:nvPr/>
          </p:nvSpPr>
          <p:spPr>
            <a:xfrm>
              <a:off x="6664078" y="2830266"/>
              <a:ext cx="130955" cy="658172"/>
            </a:xfrm>
            <a:custGeom>
              <a:avLst/>
              <a:gdLst/>
              <a:ahLst/>
              <a:cxnLst/>
              <a:rect l="l" t="t" r="r" b="b"/>
              <a:pathLst>
                <a:path w="2006" h="10082" extrusionOk="0">
                  <a:moveTo>
                    <a:pt x="254" y="1"/>
                  </a:moveTo>
                  <a:cubicBezTo>
                    <a:pt x="1" y="657"/>
                    <a:pt x="460" y="1156"/>
                    <a:pt x="716" y="1993"/>
                  </a:cubicBezTo>
                  <a:lnTo>
                    <a:pt x="1229" y="9894"/>
                  </a:lnTo>
                  <a:lnTo>
                    <a:pt x="1229" y="9895"/>
                  </a:lnTo>
                  <a:cubicBezTo>
                    <a:pt x="1229" y="9895"/>
                    <a:pt x="1451" y="10081"/>
                    <a:pt x="1836" y="10081"/>
                  </a:cubicBezTo>
                  <a:cubicBezTo>
                    <a:pt x="1890" y="10081"/>
                    <a:pt x="1946" y="10077"/>
                    <a:pt x="2006" y="10069"/>
                  </a:cubicBezTo>
                  <a:cubicBezTo>
                    <a:pt x="1903" y="8766"/>
                    <a:pt x="1696" y="5910"/>
                    <a:pt x="1701" y="4408"/>
                  </a:cubicBezTo>
                  <a:cubicBezTo>
                    <a:pt x="1706" y="2425"/>
                    <a:pt x="1304" y="1"/>
                    <a:pt x="1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8"/>
            <p:cNvSpPr/>
            <p:nvPr/>
          </p:nvSpPr>
          <p:spPr>
            <a:xfrm>
              <a:off x="6564196" y="2317673"/>
              <a:ext cx="305389" cy="570433"/>
            </a:xfrm>
            <a:custGeom>
              <a:avLst/>
              <a:gdLst/>
              <a:ahLst/>
              <a:cxnLst/>
              <a:rect l="l" t="t" r="r" b="b"/>
              <a:pathLst>
                <a:path w="4678" h="8738" extrusionOk="0">
                  <a:moveTo>
                    <a:pt x="744" y="0"/>
                  </a:moveTo>
                  <a:cubicBezTo>
                    <a:pt x="744" y="0"/>
                    <a:pt x="1" y="51"/>
                    <a:pt x="332" y="1414"/>
                  </a:cubicBezTo>
                  <a:cubicBezTo>
                    <a:pt x="661" y="2774"/>
                    <a:pt x="807" y="4250"/>
                    <a:pt x="744" y="4743"/>
                  </a:cubicBezTo>
                  <a:cubicBezTo>
                    <a:pt x="677" y="5235"/>
                    <a:pt x="379" y="6525"/>
                    <a:pt x="250" y="6855"/>
                  </a:cubicBezTo>
                  <a:cubicBezTo>
                    <a:pt x="250" y="6855"/>
                    <a:pt x="116" y="7881"/>
                    <a:pt x="2511" y="8728"/>
                  </a:cubicBezTo>
                  <a:cubicBezTo>
                    <a:pt x="2511" y="8728"/>
                    <a:pt x="2608" y="8737"/>
                    <a:pt x="2757" y="8737"/>
                  </a:cubicBezTo>
                  <a:cubicBezTo>
                    <a:pt x="3286" y="8737"/>
                    <a:pt x="4468" y="8619"/>
                    <a:pt x="4293" y="7545"/>
                  </a:cubicBezTo>
                  <a:cubicBezTo>
                    <a:pt x="4066" y="6164"/>
                    <a:pt x="4109" y="3970"/>
                    <a:pt x="4200" y="3453"/>
                  </a:cubicBezTo>
                  <a:cubicBezTo>
                    <a:pt x="4290" y="2938"/>
                    <a:pt x="4678" y="1922"/>
                    <a:pt x="3459" y="1117"/>
                  </a:cubicBezTo>
                  <a:cubicBezTo>
                    <a:pt x="2238" y="311"/>
                    <a:pt x="1563" y="14"/>
                    <a:pt x="744" y="1"/>
                  </a:cubicBezTo>
                  <a:lnTo>
                    <a:pt x="7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8"/>
            <p:cNvSpPr/>
            <p:nvPr/>
          </p:nvSpPr>
          <p:spPr>
            <a:xfrm>
              <a:off x="6712060" y="2408415"/>
              <a:ext cx="152107" cy="479365"/>
            </a:xfrm>
            <a:custGeom>
              <a:avLst/>
              <a:gdLst/>
              <a:ahLst/>
              <a:cxnLst/>
              <a:rect l="l" t="t" r="r" b="b"/>
              <a:pathLst>
                <a:path w="2330" h="7343" extrusionOk="0">
                  <a:moveTo>
                    <a:pt x="1542" y="1"/>
                  </a:moveTo>
                  <a:cubicBezTo>
                    <a:pt x="1300" y="61"/>
                    <a:pt x="966" y="49"/>
                    <a:pt x="741" y="597"/>
                  </a:cubicBezTo>
                  <a:cubicBezTo>
                    <a:pt x="393" y="1441"/>
                    <a:pt x="0" y="2479"/>
                    <a:pt x="399" y="4150"/>
                  </a:cubicBezTo>
                  <a:cubicBezTo>
                    <a:pt x="720" y="5502"/>
                    <a:pt x="559" y="6724"/>
                    <a:pt x="696" y="7342"/>
                  </a:cubicBezTo>
                  <a:cubicBezTo>
                    <a:pt x="716" y="7342"/>
                    <a:pt x="736" y="7343"/>
                    <a:pt x="757" y="7343"/>
                  </a:cubicBezTo>
                  <a:cubicBezTo>
                    <a:pt x="1332" y="7343"/>
                    <a:pt x="2179" y="7077"/>
                    <a:pt x="2028" y="6155"/>
                  </a:cubicBezTo>
                  <a:cubicBezTo>
                    <a:pt x="1801" y="4774"/>
                    <a:pt x="1844" y="2580"/>
                    <a:pt x="1935" y="2063"/>
                  </a:cubicBezTo>
                  <a:cubicBezTo>
                    <a:pt x="2016" y="1604"/>
                    <a:pt x="2330" y="751"/>
                    <a:pt x="1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8"/>
            <p:cNvSpPr/>
            <p:nvPr/>
          </p:nvSpPr>
          <p:spPr>
            <a:xfrm>
              <a:off x="6642534" y="2271649"/>
              <a:ext cx="106605" cy="109217"/>
            </a:xfrm>
            <a:custGeom>
              <a:avLst/>
              <a:gdLst/>
              <a:ahLst/>
              <a:cxnLst/>
              <a:rect l="l" t="t" r="r" b="b"/>
              <a:pathLst>
                <a:path w="1633" h="1673" extrusionOk="0">
                  <a:moveTo>
                    <a:pt x="1142" y="1"/>
                  </a:moveTo>
                  <a:cubicBezTo>
                    <a:pt x="749" y="1"/>
                    <a:pt x="230" y="91"/>
                    <a:pt x="230" y="91"/>
                  </a:cubicBezTo>
                  <a:cubicBezTo>
                    <a:pt x="230" y="91"/>
                    <a:pt x="336" y="761"/>
                    <a:pt x="129" y="1193"/>
                  </a:cubicBezTo>
                  <a:cubicBezTo>
                    <a:pt x="0" y="1458"/>
                    <a:pt x="679" y="1673"/>
                    <a:pt x="1138" y="1673"/>
                  </a:cubicBezTo>
                  <a:cubicBezTo>
                    <a:pt x="1357" y="1673"/>
                    <a:pt x="1525" y="1624"/>
                    <a:pt x="1532" y="1509"/>
                  </a:cubicBezTo>
                  <a:cubicBezTo>
                    <a:pt x="1535" y="1471"/>
                    <a:pt x="1211" y="903"/>
                    <a:pt x="1558" y="199"/>
                  </a:cubicBezTo>
                  <a:cubicBezTo>
                    <a:pt x="1633" y="46"/>
                    <a:pt x="1419" y="1"/>
                    <a:pt x="1142" y="1"/>
                  </a:cubicBezTo>
                  <a:close/>
                </a:path>
              </a:pathLst>
            </a:custGeom>
            <a:solidFill>
              <a:srgbClr val="532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8"/>
            <p:cNvSpPr/>
            <p:nvPr/>
          </p:nvSpPr>
          <p:spPr>
            <a:xfrm>
              <a:off x="6646974" y="2286664"/>
              <a:ext cx="87935" cy="87869"/>
            </a:xfrm>
            <a:custGeom>
              <a:avLst/>
              <a:gdLst/>
              <a:ahLst/>
              <a:cxnLst/>
              <a:rect l="l" t="t" r="r" b="b"/>
              <a:pathLst>
                <a:path w="1347" h="1346" extrusionOk="0">
                  <a:moveTo>
                    <a:pt x="183" y="0"/>
                  </a:moveTo>
                  <a:cubicBezTo>
                    <a:pt x="205" y="212"/>
                    <a:pt x="224" y="664"/>
                    <a:pt x="70" y="987"/>
                  </a:cubicBezTo>
                  <a:cubicBezTo>
                    <a:pt x="0" y="1129"/>
                    <a:pt x="166" y="1258"/>
                    <a:pt x="403" y="1345"/>
                  </a:cubicBezTo>
                  <a:cubicBezTo>
                    <a:pt x="544" y="775"/>
                    <a:pt x="1304" y="542"/>
                    <a:pt x="1346" y="529"/>
                  </a:cubicBezTo>
                  <a:lnTo>
                    <a:pt x="1346" y="526"/>
                  </a:lnTo>
                  <a:lnTo>
                    <a:pt x="183" y="0"/>
                  </a:lnTo>
                  <a:close/>
                </a:path>
              </a:pathLst>
            </a:custGeom>
            <a:solidFill>
              <a:srgbClr val="421E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8"/>
            <p:cNvSpPr/>
            <p:nvPr/>
          </p:nvSpPr>
          <p:spPr>
            <a:xfrm>
              <a:off x="6624451" y="2141934"/>
              <a:ext cx="154849" cy="185335"/>
            </a:xfrm>
            <a:custGeom>
              <a:avLst/>
              <a:gdLst/>
              <a:ahLst/>
              <a:cxnLst/>
              <a:rect l="l" t="t" r="r" b="b"/>
              <a:pathLst>
                <a:path w="2372" h="2839" extrusionOk="0">
                  <a:moveTo>
                    <a:pt x="1393" y="1"/>
                  </a:moveTo>
                  <a:cubicBezTo>
                    <a:pt x="816" y="1"/>
                    <a:pt x="376" y="488"/>
                    <a:pt x="216" y="1033"/>
                  </a:cubicBezTo>
                  <a:cubicBezTo>
                    <a:pt x="0" y="1776"/>
                    <a:pt x="646" y="2563"/>
                    <a:pt x="1235" y="2754"/>
                  </a:cubicBezTo>
                  <a:cubicBezTo>
                    <a:pt x="1417" y="2812"/>
                    <a:pt x="1580" y="2838"/>
                    <a:pt x="1721" y="2838"/>
                  </a:cubicBezTo>
                  <a:cubicBezTo>
                    <a:pt x="1959" y="2838"/>
                    <a:pt x="2136" y="2766"/>
                    <a:pt x="2239" y="2655"/>
                  </a:cubicBezTo>
                  <a:cubicBezTo>
                    <a:pt x="2336" y="2550"/>
                    <a:pt x="2339" y="2385"/>
                    <a:pt x="2348" y="2278"/>
                  </a:cubicBezTo>
                  <a:cubicBezTo>
                    <a:pt x="2372" y="2024"/>
                    <a:pt x="2285" y="1913"/>
                    <a:pt x="2312" y="1342"/>
                  </a:cubicBezTo>
                  <a:cubicBezTo>
                    <a:pt x="2337" y="814"/>
                    <a:pt x="2069" y="213"/>
                    <a:pt x="2069" y="213"/>
                  </a:cubicBezTo>
                  <a:cubicBezTo>
                    <a:pt x="1830" y="64"/>
                    <a:pt x="1603" y="1"/>
                    <a:pt x="1393" y="1"/>
                  </a:cubicBezTo>
                  <a:close/>
                </a:path>
              </a:pathLst>
            </a:custGeom>
            <a:solidFill>
              <a:srgbClr val="532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8"/>
            <p:cNvSpPr/>
            <p:nvPr/>
          </p:nvSpPr>
          <p:spPr>
            <a:xfrm>
              <a:off x="6642534" y="2141934"/>
              <a:ext cx="125994" cy="185139"/>
            </a:xfrm>
            <a:custGeom>
              <a:avLst/>
              <a:gdLst/>
              <a:ahLst/>
              <a:cxnLst/>
              <a:rect l="l" t="t" r="r" b="b"/>
              <a:pathLst>
                <a:path w="1930" h="2836" extrusionOk="0">
                  <a:moveTo>
                    <a:pt x="1134" y="0"/>
                  </a:moveTo>
                  <a:cubicBezTo>
                    <a:pt x="922" y="141"/>
                    <a:pt x="735" y="273"/>
                    <a:pt x="740" y="300"/>
                  </a:cubicBezTo>
                  <a:cubicBezTo>
                    <a:pt x="747" y="341"/>
                    <a:pt x="204" y="1156"/>
                    <a:pt x="1" y="1823"/>
                  </a:cubicBezTo>
                  <a:cubicBezTo>
                    <a:pt x="182" y="2265"/>
                    <a:pt x="582" y="2631"/>
                    <a:pt x="958" y="2754"/>
                  </a:cubicBezTo>
                  <a:cubicBezTo>
                    <a:pt x="1127" y="2807"/>
                    <a:pt x="1277" y="2833"/>
                    <a:pt x="1412" y="2835"/>
                  </a:cubicBezTo>
                  <a:cubicBezTo>
                    <a:pt x="1413" y="2828"/>
                    <a:pt x="1412" y="2819"/>
                    <a:pt x="1408" y="2810"/>
                  </a:cubicBezTo>
                  <a:cubicBezTo>
                    <a:pt x="1321" y="2627"/>
                    <a:pt x="1680" y="2302"/>
                    <a:pt x="1579" y="2095"/>
                  </a:cubicBezTo>
                  <a:cubicBezTo>
                    <a:pt x="1480" y="1887"/>
                    <a:pt x="1402" y="1413"/>
                    <a:pt x="1487" y="1093"/>
                  </a:cubicBezTo>
                  <a:cubicBezTo>
                    <a:pt x="1524" y="957"/>
                    <a:pt x="1798" y="765"/>
                    <a:pt x="1930" y="602"/>
                  </a:cubicBezTo>
                  <a:cubicBezTo>
                    <a:pt x="1863" y="374"/>
                    <a:pt x="1792" y="213"/>
                    <a:pt x="1792" y="213"/>
                  </a:cubicBezTo>
                  <a:cubicBezTo>
                    <a:pt x="1560" y="68"/>
                    <a:pt x="1339" y="4"/>
                    <a:pt x="1134" y="0"/>
                  </a:cubicBezTo>
                  <a:close/>
                </a:path>
              </a:pathLst>
            </a:custGeom>
            <a:solidFill>
              <a:srgbClr val="421E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8"/>
            <p:cNvSpPr/>
            <p:nvPr/>
          </p:nvSpPr>
          <p:spPr>
            <a:xfrm>
              <a:off x="6601929" y="2132207"/>
              <a:ext cx="175086" cy="195128"/>
            </a:xfrm>
            <a:custGeom>
              <a:avLst/>
              <a:gdLst/>
              <a:ahLst/>
              <a:cxnLst/>
              <a:rect l="l" t="t" r="r" b="b"/>
              <a:pathLst>
                <a:path w="2682" h="2989" extrusionOk="0">
                  <a:moveTo>
                    <a:pt x="1426" y="1"/>
                  </a:moveTo>
                  <a:cubicBezTo>
                    <a:pt x="1235" y="1"/>
                    <a:pt x="1027" y="47"/>
                    <a:pt x="793" y="190"/>
                  </a:cubicBezTo>
                  <a:cubicBezTo>
                    <a:pt x="1" y="675"/>
                    <a:pt x="53" y="1517"/>
                    <a:pt x="430" y="2200"/>
                  </a:cubicBezTo>
                  <a:cubicBezTo>
                    <a:pt x="687" y="2671"/>
                    <a:pt x="756" y="2748"/>
                    <a:pt x="941" y="2873"/>
                  </a:cubicBezTo>
                  <a:cubicBezTo>
                    <a:pt x="1059" y="2953"/>
                    <a:pt x="1220" y="2988"/>
                    <a:pt x="1371" y="2988"/>
                  </a:cubicBezTo>
                  <a:cubicBezTo>
                    <a:pt x="1667" y="2988"/>
                    <a:pt x="1921" y="2853"/>
                    <a:pt x="1728" y="2659"/>
                  </a:cubicBezTo>
                  <a:cubicBezTo>
                    <a:pt x="1453" y="2383"/>
                    <a:pt x="1329" y="2114"/>
                    <a:pt x="1614" y="2044"/>
                  </a:cubicBezTo>
                  <a:cubicBezTo>
                    <a:pt x="1619" y="2043"/>
                    <a:pt x="1624" y="2042"/>
                    <a:pt x="1629" y="2042"/>
                  </a:cubicBezTo>
                  <a:cubicBezTo>
                    <a:pt x="1729" y="2042"/>
                    <a:pt x="1912" y="2246"/>
                    <a:pt x="2006" y="2246"/>
                  </a:cubicBezTo>
                  <a:cubicBezTo>
                    <a:pt x="2023" y="2246"/>
                    <a:pt x="2037" y="2239"/>
                    <a:pt x="2047" y="2223"/>
                  </a:cubicBezTo>
                  <a:cubicBezTo>
                    <a:pt x="2081" y="2168"/>
                    <a:pt x="1974" y="1749"/>
                    <a:pt x="1954" y="1658"/>
                  </a:cubicBezTo>
                  <a:cubicBezTo>
                    <a:pt x="1937" y="1564"/>
                    <a:pt x="1887" y="1065"/>
                    <a:pt x="2186" y="899"/>
                  </a:cubicBezTo>
                  <a:cubicBezTo>
                    <a:pt x="2681" y="623"/>
                    <a:pt x="2575" y="103"/>
                    <a:pt x="2575" y="103"/>
                  </a:cubicBezTo>
                  <a:lnTo>
                    <a:pt x="2575" y="103"/>
                  </a:lnTo>
                  <a:cubicBezTo>
                    <a:pt x="2494" y="140"/>
                    <a:pt x="2413" y="154"/>
                    <a:pt x="2330" y="154"/>
                  </a:cubicBezTo>
                  <a:cubicBezTo>
                    <a:pt x="2058" y="154"/>
                    <a:pt x="1772" y="1"/>
                    <a:pt x="1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8"/>
            <p:cNvSpPr/>
            <p:nvPr/>
          </p:nvSpPr>
          <p:spPr>
            <a:xfrm>
              <a:off x="6601929" y="2132207"/>
              <a:ext cx="169276" cy="195976"/>
            </a:xfrm>
            <a:custGeom>
              <a:avLst/>
              <a:gdLst/>
              <a:ahLst/>
              <a:cxnLst/>
              <a:rect l="l" t="t" r="r" b="b"/>
              <a:pathLst>
                <a:path w="2593" h="3002" extrusionOk="0">
                  <a:moveTo>
                    <a:pt x="1425" y="1"/>
                  </a:moveTo>
                  <a:cubicBezTo>
                    <a:pt x="1235" y="1"/>
                    <a:pt x="1026" y="47"/>
                    <a:pt x="792" y="190"/>
                  </a:cubicBezTo>
                  <a:cubicBezTo>
                    <a:pt x="1" y="675"/>
                    <a:pt x="53" y="1517"/>
                    <a:pt x="430" y="2200"/>
                  </a:cubicBezTo>
                  <a:cubicBezTo>
                    <a:pt x="685" y="2671"/>
                    <a:pt x="756" y="2748"/>
                    <a:pt x="941" y="2873"/>
                  </a:cubicBezTo>
                  <a:cubicBezTo>
                    <a:pt x="1023" y="2930"/>
                    <a:pt x="1202" y="3002"/>
                    <a:pt x="1390" y="3002"/>
                  </a:cubicBezTo>
                  <a:cubicBezTo>
                    <a:pt x="1513" y="3002"/>
                    <a:pt x="1640" y="2971"/>
                    <a:pt x="1746" y="2886"/>
                  </a:cubicBezTo>
                  <a:cubicBezTo>
                    <a:pt x="986" y="2662"/>
                    <a:pt x="1076" y="2061"/>
                    <a:pt x="1038" y="1607"/>
                  </a:cubicBezTo>
                  <a:cubicBezTo>
                    <a:pt x="999" y="1137"/>
                    <a:pt x="1252" y="1247"/>
                    <a:pt x="1458" y="858"/>
                  </a:cubicBezTo>
                  <a:cubicBezTo>
                    <a:pt x="1628" y="541"/>
                    <a:pt x="2324" y="368"/>
                    <a:pt x="2580" y="314"/>
                  </a:cubicBezTo>
                  <a:cubicBezTo>
                    <a:pt x="2593" y="190"/>
                    <a:pt x="2575" y="103"/>
                    <a:pt x="2575" y="103"/>
                  </a:cubicBezTo>
                  <a:cubicBezTo>
                    <a:pt x="2494" y="140"/>
                    <a:pt x="2413" y="154"/>
                    <a:pt x="2330" y="154"/>
                  </a:cubicBezTo>
                  <a:cubicBezTo>
                    <a:pt x="2058" y="154"/>
                    <a:pt x="1772" y="1"/>
                    <a:pt x="14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8"/>
            <p:cNvSpPr/>
            <p:nvPr/>
          </p:nvSpPr>
          <p:spPr>
            <a:xfrm>
              <a:off x="6634701" y="2328118"/>
              <a:ext cx="143294" cy="64368"/>
            </a:xfrm>
            <a:custGeom>
              <a:avLst/>
              <a:gdLst/>
              <a:ahLst/>
              <a:cxnLst/>
              <a:rect l="l" t="t" r="r" b="b"/>
              <a:pathLst>
                <a:path w="2195" h="986" extrusionOk="0">
                  <a:moveTo>
                    <a:pt x="334" y="0"/>
                  </a:moveTo>
                  <a:cubicBezTo>
                    <a:pt x="63" y="82"/>
                    <a:pt x="0" y="461"/>
                    <a:pt x="70" y="569"/>
                  </a:cubicBezTo>
                  <a:cubicBezTo>
                    <a:pt x="278" y="892"/>
                    <a:pt x="686" y="986"/>
                    <a:pt x="1090" y="986"/>
                  </a:cubicBezTo>
                  <a:cubicBezTo>
                    <a:pt x="1647" y="986"/>
                    <a:pt x="2195" y="807"/>
                    <a:pt x="2195" y="807"/>
                  </a:cubicBezTo>
                  <a:lnTo>
                    <a:pt x="1600" y="393"/>
                  </a:lnTo>
                  <a:cubicBezTo>
                    <a:pt x="1408" y="433"/>
                    <a:pt x="1246" y="450"/>
                    <a:pt x="1107" y="450"/>
                  </a:cubicBezTo>
                  <a:cubicBezTo>
                    <a:pt x="392" y="450"/>
                    <a:pt x="334"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8"/>
            <p:cNvSpPr/>
            <p:nvPr/>
          </p:nvSpPr>
          <p:spPr>
            <a:xfrm>
              <a:off x="6852481" y="2811008"/>
              <a:ext cx="66392" cy="115484"/>
            </a:xfrm>
            <a:custGeom>
              <a:avLst/>
              <a:gdLst/>
              <a:ahLst/>
              <a:cxnLst/>
              <a:rect l="l" t="t" r="r" b="b"/>
              <a:pathLst>
                <a:path w="1017" h="1769" extrusionOk="0">
                  <a:moveTo>
                    <a:pt x="568" y="0"/>
                  </a:moveTo>
                  <a:lnTo>
                    <a:pt x="34" y="95"/>
                  </a:lnTo>
                  <a:cubicBezTo>
                    <a:pt x="39" y="114"/>
                    <a:pt x="43" y="133"/>
                    <a:pt x="47" y="149"/>
                  </a:cubicBezTo>
                  <a:cubicBezTo>
                    <a:pt x="47" y="149"/>
                    <a:pt x="93" y="318"/>
                    <a:pt x="25" y="549"/>
                  </a:cubicBezTo>
                  <a:cubicBezTo>
                    <a:pt x="1" y="634"/>
                    <a:pt x="212" y="1505"/>
                    <a:pt x="643" y="1748"/>
                  </a:cubicBezTo>
                  <a:cubicBezTo>
                    <a:pt x="665" y="1760"/>
                    <a:pt x="685" y="1769"/>
                    <a:pt x="705" y="1769"/>
                  </a:cubicBezTo>
                  <a:cubicBezTo>
                    <a:pt x="765" y="1769"/>
                    <a:pt x="823" y="1689"/>
                    <a:pt x="932" y="1394"/>
                  </a:cubicBezTo>
                  <a:cubicBezTo>
                    <a:pt x="958" y="1324"/>
                    <a:pt x="1017" y="921"/>
                    <a:pt x="787" y="521"/>
                  </a:cubicBezTo>
                  <a:cubicBezTo>
                    <a:pt x="662" y="309"/>
                    <a:pt x="614" y="168"/>
                    <a:pt x="568" y="0"/>
                  </a:cubicBezTo>
                  <a:close/>
                </a:path>
              </a:pathLst>
            </a:custGeom>
            <a:solidFill>
              <a:srgbClr val="532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8"/>
            <p:cNvSpPr/>
            <p:nvPr/>
          </p:nvSpPr>
          <p:spPr>
            <a:xfrm>
              <a:off x="6739413" y="2407958"/>
              <a:ext cx="157786" cy="431187"/>
            </a:xfrm>
            <a:custGeom>
              <a:avLst/>
              <a:gdLst/>
              <a:ahLst/>
              <a:cxnLst/>
              <a:rect l="l" t="t" r="r" b="b"/>
              <a:pathLst>
                <a:path w="2417" h="6605" extrusionOk="0">
                  <a:moveTo>
                    <a:pt x="1081" y="0"/>
                  </a:moveTo>
                  <a:cubicBezTo>
                    <a:pt x="1057" y="0"/>
                    <a:pt x="1033" y="2"/>
                    <a:pt x="1008" y="7"/>
                  </a:cubicBezTo>
                  <a:cubicBezTo>
                    <a:pt x="1" y="173"/>
                    <a:pt x="631" y="3602"/>
                    <a:pt x="946" y="4446"/>
                  </a:cubicBezTo>
                  <a:lnTo>
                    <a:pt x="1647" y="6598"/>
                  </a:lnTo>
                  <a:cubicBezTo>
                    <a:pt x="1647" y="6598"/>
                    <a:pt x="1680" y="6605"/>
                    <a:pt x="1735" y="6605"/>
                  </a:cubicBezTo>
                  <a:cubicBezTo>
                    <a:pt x="1874" y="6605"/>
                    <a:pt x="2154" y="6562"/>
                    <a:pt x="2416" y="6264"/>
                  </a:cubicBezTo>
                  <a:lnTo>
                    <a:pt x="1839" y="4074"/>
                  </a:lnTo>
                  <a:cubicBezTo>
                    <a:pt x="1858" y="3818"/>
                    <a:pt x="2117" y="0"/>
                    <a:pt x="10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pic>
        <p:nvPicPr>
          <p:cNvPr id="5" name="Picture 4">
            <a:extLst>
              <a:ext uri="{FF2B5EF4-FFF2-40B4-BE49-F238E27FC236}">
                <a16:creationId xmlns:a16="http://schemas.microsoft.com/office/drawing/2014/main" id="{D42FB564-8798-E8F7-A59A-5E49C9C6BB42}"/>
              </a:ext>
            </a:extLst>
          </p:cNvPr>
          <p:cNvPicPr>
            <a:picLocks noChangeAspect="1"/>
          </p:cNvPicPr>
          <p:nvPr/>
        </p:nvPicPr>
        <p:blipFill>
          <a:blip r:embed="rId3"/>
          <a:stretch>
            <a:fillRect/>
          </a:stretch>
        </p:blipFill>
        <p:spPr>
          <a:xfrm>
            <a:off x="720000" y="1316043"/>
            <a:ext cx="3321421" cy="3472744"/>
          </a:xfrm>
          <a:prstGeom prst="roundRect">
            <a:avLst>
              <a:gd name="adj" fmla="val 8594"/>
            </a:avLst>
          </a:prstGeom>
          <a:solidFill>
            <a:srgbClr val="FFFFFF">
              <a:shade val="85000"/>
            </a:srgbClr>
          </a:solidFill>
          <a:ln>
            <a:noFill/>
          </a:ln>
          <a:effectLst>
            <a:reflection blurRad="12700" stA="26000" endPos="15000" dist="5000" dir="5400000" sy="-100000" algn="bl" rotWithShape="0"/>
          </a:effectLst>
        </p:spPr>
      </p:pic>
      <p:pic>
        <p:nvPicPr>
          <p:cNvPr id="6" name="Picture 5">
            <a:extLst>
              <a:ext uri="{FF2B5EF4-FFF2-40B4-BE49-F238E27FC236}">
                <a16:creationId xmlns:a16="http://schemas.microsoft.com/office/drawing/2014/main" id="{72252B39-EE14-8778-8434-6BDA80B58C4F}"/>
              </a:ext>
            </a:extLst>
          </p:cNvPr>
          <p:cNvPicPr>
            <a:picLocks noChangeAspect="1"/>
          </p:cNvPicPr>
          <p:nvPr/>
        </p:nvPicPr>
        <p:blipFill>
          <a:blip r:embed="rId3"/>
          <a:stretch>
            <a:fillRect/>
          </a:stretch>
        </p:blipFill>
        <p:spPr>
          <a:xfrm>
            <a:off x="5102578" y="1304754"/>
            <a:ext cx="3321422" cy="3472744"/>
          </a:xfrm>
          <a:prstGeom prst="roundRect">
            <a:avLst>
              <a:gd name="adj" fmla="val 8594"/>
            </a:avLst>
          </a:prstGeom>
          <a:solidFill>
            <a:srgbClr val="FFFFFF">
              <a:shade val="85000"/>
            </a:srgbClr>
          </a:solidFill>
          <a:ln>
            <a:noFill/>
          </a:ln>
          <a:effectLst>
            <a:reflection blurRad="12700" stA="26000" endPos="15000" dist="5000" dir="5400000" sy="-100000" algn="bl" rotWithShape="0"/>
          </a:effectLst>
        </p:spPr>
      </p:pic>
      <p:pic>
        <p:nvPicPr>
          <p:cNvPr id="8" name="Picture 7">
            <a:extLst>
              <a:ext uri="{FF2B5EF4-FFF2-40B4-BE49-F238E27FC236}">
                <a16:creationId xmlns:a16="http://schemas.microsoft.com/office/drawing/2014/main" id="{8874F9BA-C982-0C31-6DC3-D49EB7772CF8}"/>
              </a:ext>
            </a:extLst>
          </p:cNvPr>
          <p:cNvPicPr>
            <a:picLocks noChangeAspect="1"/>
          </p:cNvPicPr>
          <p:nvPr/>
        </p:nvPicPr>
        <p:blipFill>
          <a:blip r:embed="rId3"/>
          <a:stretch>
            <a:fillRect/>
          </a:stretch>
        </p:blipFill>
        <p:spPr>
          <a:xfrm>
            <a:off x="720000" y="354713"/>
            <a:ext cx="7704000" cy="699025"/>
          </a:xfrm>
          <a:prstGeom prst="roundRect">
            <a:avLst>
              <a:gd name="adj" fmla="val 8594"/>
            </a:avLst>
          </a:prstGeom>
          <a:solidFill>
            <a:srgbClr val="FFFFFF">
              <a:shade val="85000"/>
            </a:srgbClr>
          </a:solidFill>
          <a:ln>
            <a:noFill/>
          </a:ln>
          <a:effectLst>
            <a:reflection blurRad="12700" stA="26000" endPos="15000" dist="5000" dir="5400000" sy="-100000" algn="bl" rotWithShape="0"/>
          </a:effectLst>
        </p:spPr>
      </p:pic>
      <p:sp>
        <p:nvSpPr>
          <p:cNvPr id="565" name="Google Shape;565;p36"/>
          <p:cNvSpPr txBox="1">
            <a:spLocks noGrp="1"/>
          </p:cNvSpPr>
          <p:nvPr>
            <p:ph type="title"/>
          </p:nvPr>
        </p:nvSpPr>
        <p:spPr>
          <a:xfrm>
            <a:off x="720000" y="35471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solidFill>
                  <a:schemeClr val="bg1">
                    <a:lumMod val="50000"/>
                  </a:schemeClr>
                </a:solidFill>
                <a:latin typeface="DM Sans" pitchFamily="2" charset="0"/>
              </a:rPr>
              <a:t>     Insights</a:t>
            </a:r>
            <a:endParaRPr sz="3600" dirty="0">
              <a:solidFill>
                <a:schemeClr val="bg1">
                  <a:lumMod val="50000"/>
                </a:schemeClr>
              </a:solidFill>
              <a:latin typeface="DM Sans" pitchFamily="2" charset="0"/>
            </a:endParaRPr>
          </a:p>
        </p:txBody>
      </p:sp>
      <p:cxnSp>
        <p:nvCxnSpPr>
          <p:cNvPr id="12" name="Straight Connector 11">
            <a:extLst>
              <a:ext uri="{FF2B5EF4-FFF2-40B4-BE49-F238E27FC236}">
                <a16:creationId xmlns:a16="http://schemas.microsoft.com/office/drawing/2014/main" id="{2E42C74E-F2CF-3CEE-9B10-044CE2A87ADF}"/>
              </a:ext>
            </a:extLst>
          </p:cNvPr>
          <p:cNvCxnSpPr>
            <a:cxnSpLocks/>
          </p:cNvCxnSpPr>
          <p:nvPr/>
        </p:nvCxnSpPr>
        <p:spPr>
          <a:xfrm>
            <a:off x="708711" y="1755422"/>
            <a:ext cx="3073067" cy="0"/>
          </a:xfrm>
          <a:prstGeom prst="line">
            <a:avLst/>
          </a:prstGeom>
          <a:ln w="25400">
            <a:solidFill>
              <a:schemeClr val="bg1">
                <a:lumMod val="75000"/>
              </a:schemeClr>
            </a:solidFill>
          </a:ln>
          <a:effectLst>
            <a:outerShdw blurRad="50800" dist="50800" dir="5400000" sx="1000" sy="1000" algn="ctr" rotWithShape="0">
              <a:srgbClr val="000000">
                <a:alpha val="43137"/>
              </a:srgbClr>
            </a:outerShdw>
            <a:reflection stA="45000" endPos="1000" dist="508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EE17CDB-8ADB-D9C8-5AA9-8FD882396291}"/>
              </a:ext>
            </a:extLst>
          </p:cNvPr>
          <p:cNvCxnSpPr>
            <a:cxnSpLocks/>
          </p:cNvCxnSpPr>
          <p:nvPr/>
        </p:nvCxnSpPr>
        <p:spPr>
          <a:xfrm>
            <a:off x="5102578" y="1755422"/>
            <a:ext cx="3073067" cy="0"/>
          </a:xfrm>
          <a:prstGeom prst="line">
            <a:avLst/>
          </a:prstGeom>
          <a:ln w="25400">
            <a:solidFill>
              <a:schemeClr val="bg1">
                <a:lumMod val="75000"/>
              </a:schemeClr>
            </a:solidFill>
          </a:ln>
          <a:effectLst>
            <a:outerShdw blurRad="50800" dist="50800" dir="5400000" sx="1000" sy="1000" algn="ctr" rotWithShape="0">
              <a:srgbClr val="000000">
                <a:alpha val="43137"/>
              </a:srgbClr>
            </a:outerShdw>
            <a:reflection stA="45000" endPos="1000" dist="50800" dir="5400000" sy="-100000" algn="bl" rotWithShape="0"/>
          </a:effectLst>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5CC97FCE-944E-A032-7C0E-FD422BBFBB7A}"/>
              </a:ext>
            </a:extLst>
          </p:cNvPr>
          <p:cNvPicPr>
            <a:picLocks noChangeAspect="1"/>
          </p:cNvPicPr>
          <p:nvPr/>
        </p:nvPicPr>
        <p:blipFill>
          <a:blip r:embed="rId4"/>
          <a:stretch>
            <a:fillRect/>
          </a:stretch>
        </p:blipFill>
        <p:spPr>
          <a:xfrm>
            <a:off x="595822" y="245424"/>
            <a:ext cx="973333" cy="973333"/>
          </a:xfrm>
          <a:prstGeom prst="rect">
            <a:avLst/>
          </a:prstGeom>
        </p:spPr>
      </p:pic>
      <p:pic>
        <p:nvPicPr>
          <p:cNvPr id="17" name="Picture 16">
            <a:extLst>
              <a:ext uri="{FF2B5EF4-FFF2-40B4-BE49-F238E27FC236}">
                <a16:creationId xmlns:a16="http://schemas.microsoft.com/office/drawing/2014/main" id="{8CF7B812-294E-F7FB-FF2C-454EA78164B2}"/>
              </a:ext>
            </a:extLst>
          </p:cNvPr>
          <p:cNvPicPr>
            <a:picLocks noChangeAspect="1"/>
          </p:cNvPicPr>
          <p:nvPr/>
        </p:nvPicPr>
        <p:blipFill>
          <a:blip r:embed="rId5"/>
          <a:stretch>
            <a:fillRect/>
          </a:stretch>
        </p:blipFill>
        <p:spPr>
          <a:xfrm>
            <a:off x="3104797" y="482667"/>
            <a:ext cx="789870" cy="444746"/>
          </a:xfrm>
          <a:prstGeom prst="rect">
            <a:avLst/>
          </a:prstGeom>
        </p:spPr>
      </p:pic>
      <p:pic>
        <p:nvPicPr>
          <p:cNvPr id="21" name="Picture 20">
            <a:extLst>
              <a:ext uri="{FF2B5EF4-FFF2-40B4-BE49-F238E27FC236}">
                <a16:creationId xmlns:a16="http://schemas.microsoft.com/office/drawing/2014/main" id="{2DDBA7E4-F137-721C-2DD7-0D32C6F764F1}"/>
              </a:ext>
            </a:extLst>
          </p:cNvPr>
          <p:cNvPicPr>
            <a:picLocks noChangeAspect="1"/>
          </p:cNvPicPr>
          <p:nvPr/>
        </p:nvPicPr>
        <p:blipFill>
          <a:blip r:embed="rId6"/>
          <a:stretch>
            <a:fillRect/>
          </a:stretch>
        </p:blipFill>
        <p:spPr>
          <a:xfrm>
            <a:off x="7689849" y="392917"/>
            <a:ext cx="572700" cy="572700"/>
          </a:xfrm>
          <a:prstGeom prst="rect">
            <a:avLst/>
          </a:prstGeom>
        </p:spPr>
      </p:pic>
      <p:sp>
        <p:nvSpPr>
          <p:cNvPr id="22" name="Rectangle 21">
            <a:extLst>
              <a:ext uri="{FF2B5EF4-FFF2-40B4-BE49-F238E27FC236}">
                <a16:creationId xmlns:a16="http://schemas.microsoft.com/office/drawing/2014/main" id="{17BC833F-93DA-DCC5-1922-9DB0B618A54B}"/>
              </a:ext>
            </a:extLst>
          </p:cNvPr>
          <p:cNvSpPr/>
          <p:nvPr/>
        </p:nvSpPr>
        <p:spPr>
          <a:xfrm>
            <a:off x="1192642" y="1335433"/>
            <a:ext cx="1099594" cy="415498"/>
          </a:xfrm>
          <a:prstGeom prst="rect">
            <a:avLst/>
          </a:prstGeom>
          <a:noFill/>
        </p:spPr>
        <p:txBody>
          <a:bodyPr wrap="square" lIns="91440" tIns="45720" rIns="91440" bIns="45720">
            <a:spAutoFit/>
          </a:bodyPr>
          <a:lstStyle/>
          <a:p>
            <a:pPr algn="ctr"/>
            <a:r>
              <a:rPr lang="en-US" sz="2100" b="1" cap="none" spc="0" dirty="0">
                <a:ln w="0"/>
                <a:solidFill>
                  <a:schemeClr val="bg1">
                    <a:lumMod val="50000"/>
                  </a:schemeClr>
                </a:solidFill>
                <a:effectLst>
                  <a:outerShdw blurRad="38100" dist="19050" dir="2700000" algn="tl" rotWithShape="0">
                    <a:schemeClr val="dk1">
                      <a:alpha val="40000"/>
                    </a:schemeClr>
                  </a:outerShdw>
                </a:effectLst>
                <a:latin typeface="DM Sans" pitchFamily="2" charset="0"/>
              </a:rPr>
              <a:t>Index</a:t>
            </a:r>
          </a:p>
        </p:txBody>
      </p:sp>
      <p:sp>
        <p:nvSpPr>
          <p:cNvPr id="23" name="Rectangle 22">
            <a:extLst>
              <a:ext uri="{FF2B5EF4-FFF2-40B4-BE49-F238E27FC236}">
                <a16:creationId xmlns:a16="http://schemas.microsoft.com/office/drawing/2014/main" id="{A4592BB8-67F5-FE73-4D53-E4F2279B426A}"/>
              </a:ext>
            </a:extLst>
          </p:cNvPr>
          <p:cNvSpPr/>
          <p:nvPr/>
        </p:nvSpPr>
        <p:spPr>
          <a:xfrm>
            <a:off x="5620993" y="1326474"/>
            <a:ext cx="1099594" cy="415498"/>
          </a:xfrm>
          <a:prstGeom prst="rect">
            <a:avLst/>
          </a:prstGeom>
          <a:noFill/>
        </p:spPr>
        <p:txBody>
          <a:bodyPr wrap="square" lIns="91440" tIns="45720" rIns="91440" bIns="45720">
            <a:spAutoFit/>
          </a:bodyPr>
          <a:lstStyle/>
          <a:p>
            <a:pPr algn="ctr"/>
            <a:r>
              <a:rPr lang="en-US" sz="2100" b="1" cap="none" spc="0" dirty="0">
                <a:ln w="0"/>
                <a:solidFill>
                  <a:schemeClr val="bg1">
                    <a:lumMod val="50000"/>
                  </a:schemeClr>
                </a:solidFill>
                <a:effectLst>
                  <a:outerShdw blurRad="38100" dist="19050" dir="2700000" algn="tl" rotWithShape="0">
                    <a:schemeClr val="dk1">
                      <a:alpha val="40000"/>
                    </a:schemeClr>
                  </a:outerShdw>
                </a:effectLst>
                <a:latin typeface="DM Sans" pitchFamily="2" charset="0"/>
              </a:rPr>
              <a:t>Stocks</a:t>
            </a:r>
          </a:p>
        </p:txBody>
      </p:sp>
      <p:sp>
        <p:nvSpPr>
          <p:cNvPr id="24" name="Rectangle 23">
            <a:extLst>
              <a:ext uri="{FF2B5EF4-FFF2-40B4-BE49-F238E27FC236}">
                <a16:creationId xmlns:a16="http://schemas.microsoft.com/office/drawing/2014/main" id="{DEF26A7A-CB75-815A-119A-CC54E79CBF53}"/>
              </a:ext>
            </a:extLst>
          </p:cNvPr>
          <p:cNvSpPr/>
          <p:nvPr/>
        </p:nvSpPr>
        <p:spPr>
          <a:xfrm>
            <a:off x="720000" y="1924764"/>
            <a:ext cx="3417923" cy="2308324"/>
          </a:xfrm>
          <a:prstGeom prst="rect">
            <a:avLst/>
          </a:prstGeom>
          <a:noFill/>
        </p:spPr>
        <p:txBody>
          <a:bodyPr wrap="none" lIns="91440" tIns="45720" rIns="91440" bIns="45720">
            <a:spAutoFit/>
          </a:bodyPr>
          <a:lstStyle/>
          <a:p>
            <a:pPr marL="171450" indent="-171450">
              <a:buFont typeface="Arial" panose="020B0604020202020204" pitchFamily="34" charset="0"/>
              <a:buChar char="•"/>
            </a:pPr>
            <a:r>
              <a:rPr lang="en-IN" sz="1600" dirty="0">
                <a:latin typeface="Segoe UI" panose="020B0502040204020203" pitchFamily="34" charset="0"/>
                <a:cs typeface="Segoe UI" panose="020B0502040204020203" pitchFamily="34" charset="0"/>
              </a:rPr>
              <a:t>The CAGR of the S&amp;P 500 </a:t>
            </a:r>
          </a:p>
          <a:p>
            <a:r>
              <a:rPr lang="en-IN" sz="1600" dirty="0">
                <a:latin typeface="Segoe UI" panose="020B0502040204020203" pitchFamily="34" charset="0"/>
                <a:cs typeface="Segoe UI" panose="020B0502040204020203" pitchFamily="34" charset="0"/>
              </a:rPr>
              <a:t>    Index is 10.84%. </a:t>
            </a:r>
          </a:p>
          <a:p>
            <a:pPr marL="171450" indent="-171450">
              <a:buFont typeface="Arial" panose="020B0604020202020204" pitchFamily="34" charset="0"/>
              <a:buChar char="•"/>
            </a:pPr>
            <a:r>
              <a:rPr lang="en-IN" sz="1600" b="1" dirty="0">
                <a:latin typeface="Segoe UI" panose="020B0502040204020203" pitchFamily="34" charset="0"/>
                <a:cs typeface="Segoe UI" panose="020B0502040204020203" pitchFamily="34" charset="0"/>
              </a:rPr>
              <a:t>Best Year:</a:t>
            </a:r>
            <a:r>
              <a:rPr lang="en-IN" sz="1600" dirty="0">
                <a:latin typeface="Segoe UI" panose="020B0502040204020203" pitchFamily="34" charset="0"/>
                <a:cs typeface="Segoe UI" panose="020B0502040204020203" pitchFamily="34" charset="0"/>
              </a:rPr>
              <a:t> 2021, with an increase </a:t>
            </a:r>
          </a:p>
          <a:p>
            <a:r>
              <a:rPr lang="en-IN" sz="1600" dirty="0">
                <a:latin typeface="Segoe UI" panose="020B0502040204020203" pitchFamily="34" charset="0"/>
                <a:cs typeface="Segoe UI" panose="020B0502040204020203" pitchFamily="34" charset="0"/>
              </a:rPr>
              <a:t>   of 1,010 points.</a:t>
            </a:r>
          </a:p>
          <a:p>
            <a:pPr marL="171450" indent="-171450">
              <a:buFont typeface="Arial" panose="020B0604020202020204" pitchFamily="34" charset="0"/>
              <a:buChar char="•"/>
            </a:pPr>
            <a:r>
              <a:rPr lang="en-IN" sz="1600" b="1" dirty="0">
                <a:latin typeface="Segoe UI" panose="020B0502040204020203" pitchFamily="34" charset="0"/>
                <a:cs typeface="Segoe UI" panose="020B0502040204020203" pitchFamily="34" charset="0"/>
              </a:rPr>
              <a:t>Worst Year:</a:t>
            </a:r>
            <a:r>
              <a:rPr lang="en-IN" sz="1600" dirty="0">
                <a:latin typeface="Segoe UI" panose="020B0502040204020203" pitchFamily="34" charset="0"/>
                <a:cs typeface="Segoe UI" panose="020B0502040204020203" pitchFamily="34" charset="0"/>
              </a:rPr>
              <a:t> 2022, with a drop </a:t>
            </a:r>
          </a:p>
          <a:p>
            <a:r>
              <a:rPr lang="en-IN" sz="1600" dirty="0">
                <a:latin typeface="Segoe UI" panose="020B0502040204020203" pitchFamily="34" charset="0"/>
                <a:cs typeface="Segoe UI" panose="020B0502040204020203" pitchFamily="34" charset="0"/>
              </a:rPr>
              <a:t>    of 926 points. In 2023, the index </a:t>
            </a:r>
          </a:p>
          <a:p>
            <a:r>
              <a:rPr lang="en-IN" sz="1600" dirty="0">
                <a:latin typeface="Segoe UI" panose="020B0502040204020203" pitchFamily="34" charset="0"/>
                <a:cs typeface="Segoe UI" panose="020B0502040204020203" pitchFamily="34" charset="0"/>
              </a:rPr>
              <a:t>    rebounded with a gain of 930 </a:t>
            </a:r>
          </a:p>
          <a:p>
            <a:r>
              <a:rPr lang="en-IN" sz="1600" dirty="0">
                <a:latin typeface="Segoe UI" panose="020B0502040204020203" pitchFamily="34" charset="0"/>
                <a:cs typeface="Segoe UI" panose="020B0502040204020203" pitchFamily="34" charset="0"/>
              </a:rPr>
              <a:t>    points. Recent times have seen </a:t>
            </a:r>
          </a:p>
          <a:p>
            <a:r>
              <a:rPr lang="en-IN" sz="1600" dirty="0">
                <a:latin typeface="Segoe UI" panose="020B0502040204020203" pitchFamily="34" charset="0"/>
                <a:cs typeface="Segoe UI" panose="020B0502040204020203" pitchFamily="34" charset="0"/>
              </a:rPr>
              <a:t>    significant volatility.</a:t>
            </a:r>
          </a:p>
        </p:txBody>
      </p:sp>
      <p:sp>
        <p:nvSpPr>
          <p:cNvPr id="25" name="Rectangle 24">
            <a:extLst>
              <a:ext uri="{FF2B5EF4-FFF2-40B4-BE49-F238E27FC236}">
                <a16:creationId xmlns:a16="http://schemas.microsoft.com/office/drawing/2014/main" id="{48E9DECC-4441-E115-B059-08B98C522625}"/>
              </a:ext>
            </a:extLst>
          </p:cNvPr>
          <p:cNvSpPr/>
          <p:nvPr/>
        </p:nvSpPr>
        <p:spPr>
          <a:xfrm>
            <a:off x="5105214" y="1822493"/>
            <a:ext cx="3340979" cy="3108543"/>
          </a:xfrm>
          <a:prstGeom prst="rect">
            <a:avLst/>
          </a:prstGeom>
          <a:noFill/>
        </p:spPr>
        <p:txBody>
          <a:bodyPr wrap="none" lIns="91440" tIns="45720" rIns="91440" bIns="45720">
            <a:spAutoFit/>
          </a:bodyPr>
          <a:lstStyle/>
          <a:p>
            <a:pPr marL="171450" indent="-171450">
              <a:buFont typeface="Arial" panose="020B0604020202020204" pitchFamily="34" charset="0"/>
              <a:buChar char="•"/>
            </a:pPr>
            <a:r>
              <a:rPr lang="en-IN" sz="1200" dirty="0">
                <a:latin typeface="Segoe UI" panose="020B0502040204020203" pitchFamily="34" charset="0"/>
                <a:cs typeface="Segoe UI" panose="020B0502040204020203" pitchFamily="34" charset="0"/>
              </a:rPr>
              <a:t>NVIDIA leads in market cap and revenue </a:t>
            </a:r>
          </a:p>
          <a:p>
            <a:r>
              <a:rPr lang="en-IN" sz="1200" dirty="0">
                <a:latin typeface="Segoe UI" panose="020B0502040204020203" pitchFamily="34" charset="0"/>
                <a:cs typeface="Segoe UI" panose="020B0502040204020203" pitchFamily="34" charset="0"/>
              </a:rPr>
              <a:t>    growth. </a:t>
            </a:r>
          </a:p>
          <a:p>
            <a:pPr marL="171450" indent="-171450">
              <a:buFont typeface="Arial" panose="020B0604020202020204" pitchFamily="34" charset="0"/>
              <a:buChar char="•"/>
            </a:pPr>
            <a:r>
              <a:rPr lang="en-IN" sz="1200" dirty="0">
                <a:latin typeface="Segoe UI" panose="020B0502040204020203" pitchFamily="34" charset="0"/>
                <a:cs typeface="Segoe UI" panose="020B0502040204020203" pitchFamily="34" charset="0"/>
              </a:rPr>
              <a:t>Tesla is highly volatile.</a:t>
            </a:r>
          </a:p>
          <a:p>
            <a:pPr marL="171450" indent="-171450">
              <a:buFont typeface="Arial" panose="020B0604020202020204" pitchFamily="34" charset="0"/>
              <a:buChar char="•"/>
            </a:pPr>
            <a:r>
              <a:rPr lang="en-IN" sz="1200" b="1" dirty="0">
                <a:latin typeface="Segoe UI" panose="020B0502040204020203" pitchFamily="34" charset="0"/>
                <a:cs typeface="Segoe UI" panose="020B0502040204020203" pitchFamily="34" charset="0"/>
              </a:rPr>
              <a:t>Biggest Employers:</a:t>
            </a:r>
            <a:r>
              <a:rPr lang="en-IN" sz="1200" dirty="0">
                <a:latin typeface="Segoe UI" panose="020B0502040204020203" pitchFamily="34" charset="0"/>
                <a:cs typeface="Segoe UI" panose="020B0502040204020203" pitchFamily="34" charset="0"/>
              </a:rPr>
              <a:t> Walmart</a:t>
            </a:r>
          </a:p>
          <a:p>
            <a:r>
              <a:rPr lang="en-IN" sz="1200" dirty="0">
                <a:latin typeface="Segoe UI" panose="020B0502040204020203" pitchFamily="34" charset="0"/>
                <a:cs typeface="Segoe UI" panose="020B0502040204020203" pitchFamily="34" charset="0"/>
              </a:rPr>
              <a:t>    (2,100,000 employees), Amazon</a:t>
            </a:r>
          </a:p>
          <a:p>
            <a:r>
              <a:rPr lang="en-IN" sz="1200" dirty="0">
                <a:latin typeface="Segoe UI" panose="020B0502040204020203" pitchFamily="34" charset="0"/>
                <a:cs typeface="Segoe UI" panose="020B0502040204020203" pitchFamily="34" charset="0"/>
              </a:rPr>
              <a:t>    (1,525,000 employees), and Accenture</a:t>
            </a:r>
          </a:p>
          <a:p>
            <a:r>
              <a:rPr lang="en-IN" sz="1200" dirty="0">
                <a:latin typeface="Segoe UI" panose="020B0502040204020203" pitchFamily="34" charset="0"/>
                <a:cs typeface="Segoe UI" panose="020B0502040204020203" pitchFamily="34" charset="0"/>
              </a:rPr>
              <a:t>    (742,000 employees). 322 companies </a:t>
            </a:r>
          </a:p>
          <a:p>
            <a:r>
              <a:rPr lang="en-IN" sz="1200" dirty="0">
                <a:latin typeface="Segoe UI" panose="020B0502040204020203" pitchFamily="34" charset="0"/>
                <a:cs typeface="Segoe UI" panose="020B0502040204020203" pitchFamily="34" charset="0"/>
              </a:rPr>
              <a:t>    have outperformed the  index (10.84% </a:t>
            </a:r>
          </a:p>
          <a:p>
            <a:r>
              <a:rPr lang="en-IN" sz="1200" dirty="0">
                <a:latin typeface="Segoe UI" panose="020B0502040204020203" pitchFamily="34" charset="0"/>
                <a:cs typeface="Segoe UI" panose="020B0502040204020203" pitchFamily="34" charset="0"/>
              </a:rPr>
              <a:t>    CAGR).</a:t>
            </a:r>
          </a:p>
          <a:p>
            <a:pPr marL="171450" indent="-171450">
              <a:buFont typeface="Arial" panose="020B0604020202020204" pitchFamily="34" charset="0"/>
              <a:buChar char="•"/>
            </a:pPr>
            <a:r>
              <a:rPr lang="en-IN" sz="1200" b="1" dirty="0"/>
              <a:t>Top Stocks:</a:t>
            </a:r>
            <a:r>
              <a:rPr lang="en-IN" sz="1200" dirty="0"/>
              <a:t> NVIDIA, Tesla, and Broadcom</a:t>
            </a:r>
          </a:p>
          <a:p>
            <a:r>
              <a:rPr lang="en-IN" sz="1200" dirty="0"/>
              <a:t>    Inc. have the highest CAGR at 49%, 40%,</a:t>
            </a:r>
          </a:p>
          <a:p>
            <a:r>
              <a:rPr lang="en-IN" sz="1200" dirty="0"/>
              <a:t>    and 40%, respectively. NVIDIA and </a:t>
            </a:r>
          </a:p>
          <a:p>
            <a:r>
              <a:rPr lang="en-IN" sz="1200" dirty="0"/>
              <a:t>    Broadcom Inc. are in the technology </a:t>
            </a:r>
          </a:p>
          <a:p>
            <a:r>
              <a:rPr lang="en-IN" sz="1200" dirty="0"/>
              <a:t>    sector and semiconductor industry, </a:t>
            </a:r>
          </a:p>
          <a:p>
            <a:r>
              <a:rPr lang="en-IN" sz="1200" dirty="0"/>
              <a:t>    indicating a booming sector.</a:t>
            </a:r>
            <a:endParaRPr lang="en-IN" sz="1600" dirty="0">
              <a:latin typeface="Segoe UI" panose="020B0502040204020203" pitchFamily="34" charset="0"/>
              <a:cs typeface="Segoe UI" panose="020B0502040204020203" pitchFamily="34" charset="0"/>
            </a:endParaRPr>
          </a:p>
          <a:p>
            <a:endParaRPr lang="en-IN" sz="1600" dirty="0">
              <a:latin typeface="Segoe UI" panose="020B0502040204020203" pitchFamily="34" charset="0"/>
              <a:cs typeface="Segoe UI" panose="020B0502040204020203" pitchFamily="34" charset="0"/>
            </a:endParaRPr>
          </a:p>
        </p:txBody>
      </p:sp>
      <p:pic>
        <p:nvPicPr>
          <p:cNvPr id="27" name="Picture 26">
            <a:extLst>
              <a:ext uri="{FF2B5EF4-FFF2-40B4-BE49-F238E27FC236}">
                <a16:creationId xmlns:a16="http://schemas.microsoft.com/office/drawing/2014/main" id="{42D78032-6B4F-5F6D-A17A-111E56152112}"/>
              </a:ext>
            </a:extLst>
          </p:cNvPr>
          <p:cNvPicPr>
            <a:picLocks noChangeAspect="1"/>
          </p:cNvPicPr>
          <p:nvPr/>
        </p:nvPicPr>
        <p:blipFill>
          <a:blip r:embed="rId7"/>
          <a:stretch>
            <a:fillRect/>
          </a:stretch>
        </p:blipFill>
        <p:spPr>
          <a:xfrm>
            <a:off x="850204" y="1335433"/>
            <a:ext cx="361656" cy="361656"/>
          </a:xfrm>
          <a:prstGeom prst="rect">
            <a:avLst/>
          </a:prstGeom>
        </p:spPr>
      </p:pic>
      <p:pic>
        <p:nvPicPr>
          <p:cNvPr id="29" name="Picture 28">
            <a:extLst>
              <a:ext uri="{FF2B5EF4-FFF2-40B4-BE49-F238E27FC236}">
                <a16:creationId xmlns:a16="http://schemas.microsoft.com/office/drawing/2014/main" id="{66A229B3-5210-8005-B2E6-2F7D4B61EFCC}"/>
              </a:ext>
            </a:extLst>
          </p:cNvPr>
          <p:cNvPicPr>
            <a:picLocks noChangeAspect="1"/>
          </p:cNvPicPr>
          <p:nvPr/>
        </p:nvPicPr>
        <p:blipFill>
          <a:blip r:embed="rId8"/>
          <a:stretch>
            <a:fillRect/>
          </a:stretch>
        </p:blipFill>
        <p:spPr>
          <a:xfrm>
            <a:off x="4922771" y="1253709"/>
            <a:ext cx="1028207" cy="5789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41"/>
          <p:cNvSpPr txBox="1">
            <a:spLocks noGrp="1"/>
          </p:cNvSpPr>
          <p:nvPr>
            <p:ph type="title"/>
          </p:nvPr>
        </p:nvSpPr>
        <p:spPr>
          <a:xfrm>
            <a:off x="1471526" y="1205454"/>
            <a:ext cx="5861928" cy="123314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500" dirty="0"/>
              <a:t>10.92%</a:t>
            </a:r>
            <a:endParaRPr sz="7500" dirty="0"/>
          </a:p>
        </p:txBody>
      </p:sp>
      <p:sp>
        <p:nvSpPr>
          <p:cNvPr id="773" name="Google Shape;773;p41"/>
          <p:cNvSpPr txBox="1">
            <a:spLocks noGrp="1"/>
          </p:cNvSpPr>
          <p:nvPr>
            <p:ph type="subTitle" idx="1"/>
          </p:nvPr>
        </p:nvSpPr>
        <p:spPr>
          <a:xfrm>
            <a:off x="1114490" y="420673"/>
            <a:ext cx="6576000" cy="43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chemeClr val="tx1">
                    <a:lumMod val="75000"/>
                  </a:schemeClr>
                </a:solidFill>
              </a:rPr>
              <a:t>Index CAGR</a:t>
            </a:r>
            <a:endParaRPr sz="2400" b="1" dirty="0">
              <a:solidFill>
                <a:schemeClr val="tx1">
                  <a:lumMod val="75000"/>
                </a:schemeClr>
              </a:solidFill>
            </a:endParaRPr>
          </a:p>
        </p:txBody>
      </p:sp>
      <p:grpSp>
        <p:nvGrpSpPr>
          <p:cNvPr id="774" name="Google Shape;774;p41"/>
          <p:cNvGrpSpPr/>
          <p:nvPr/>
        </p:nvGrpSpPr>
        <p:grpSpPr>
          <a:xfrm>
            <a:off x="2819212" y="2598945"/>
            <a:ext cx="3505576" cy="2007363"/>
            <a:chOff x="2819212" y="2598945"/>
            <a:chExt cx="3505576" cy="2007363"/>
          </a:xfrm>
        </p:grpSpPr>
        <p:sp>
          <p:nvSpPr>
            <p:cNvPr id="775" name="Google Shape;775;p41"/>
            <p:cNvSpPr/>
            <p:nvPr/>
          </p:nvSpPr>
          <p:spPr>
            <a:xfrm flipH="1">
              <a:off x="4327155" y="2702757"/>
              <a:ext cx="354100" cy="354198"/>
            </a:xfrm>
            <a:custGeom>
              <a:avLst/>
              <a:gdLst/>
              <a:ahLst/>
              <a:cxnLst/>
              <a:rect l="l" t="t" r="r" b="b"/>
              <a:pathLst>
                <a:path w="28860" h="28868" extrusionOk="0">
                  <a:moveTo>
                    <a:pt x="28809" y="2781"/>
                  </a:moveTo>
                  <a:lnTo>
                    <a:pt x="28859" y="2811"/>
                  </a:lnTo>
                  <a:cubicBezTo>
                    <a:pt x="28842" y="2801"/>
                    <a:pt x="28826" y="2791"/>
                    <a:pt x="28809" y="2781"/>
                  </a:cubicBezTo>
                  <a:close/>
                  <a:moveTo>
                    <a:pt x="22837" y="1"/>
                  </a:moveTo>
                  <a:cubicBezTo>
                    <a:pt x="22772" y="1"/>
                    <a:pt x="22708" y="2"/>
                    <a:pt x="22642" y="4"/>
                  </a:cubicBezTo>
                  <a:lnTo>
                    <a:pt x="22639" y="4"/>
                  </a:lnTo>
                  <a:cubicBezTo>
                    <a:pt x="22474" y="10"/>
                    <a:pt x="22309" y="28"/>
                    <a:pt x="22140" y="55"/>
                  </a:cubicBezTo>
                  <a:cubicBezTo>
                    <a:pt x="21954" y="83"/>
                    <a:pt x="21764" y="123"/>
                    <a:pt x="21574" y="175"/>
                  </a:cubicBezTo>
                  <a:cubicBezTo>
                    <a:pt x="21527" y="187"/>
                    <a:pt x="21473" y="211"/>
                    <a:pt x="21423" y="229"/>
                  </a:cubicBezTo>
                  <a:cubicBezTo>
                    <a:pt x="21364" y="248"/>
                    <a:pt x="21301" y="270"/>
                    <a:pt x="21242" y="288"/>
                  </a:cubicBezTo>
                  <a:cubicBezTo>
                    <a:pt x="21111" y="334"/>
                    <a:pt x="20980" y="372"/>
                    <a:pt x="20846" y="426"/>
                  </a:cubicBezTo>
                  <a:cubicBezTo>
                    <a:pt x="20564" y="546"/>
                    <a:pt x="20281" y="688"/>
                    <a:pt x="19992" y="853"/>
                  </a:cubicBezTo>
                  <a:cubicBezTo>
                    <a:pt x="19275" y="1270"/>
                    <a:pt x="18532" y="1833"/>
                    <a:pt x="17767" y="2554"/>
                  </a:cubicBezTo>
                  <a:cubicBezTo>
                    <a:pt x="17725" y="2595"/>
                    <a:pt x="17684" y="2631"/>
                    <a:pt x="17643" y="2673"/>
                  </a:cubicBezTo>
                  <a:cubicBezTo>
                    <a:pt x="17476" y="2838"/>
                    <a:pt x="17308" y="3017"/>
                    <a:pt x="17143" y="3205"/>
                  </a:cubicBezTo>
                  <a:cubicBezTo>
                    <a:pt x="17066" y="3297"/>
                    <a:pt x="16987" y="3397"/>
                    <a:pt x="16908" y="3490"/>
                  </a:cubicBezTo>
                  <a:cubicBezTo>
                    <a:pt x="16877" y="3531"/>
                    <a:pt x="16847" y="3564"/>
                    <a:pt x="16818" y="3605"/>
                  </a:cubicBezTo>
                  <a:cubicBezTo>
                    <a:pt x="16782" y="3646"/>
                    <a:pt x="16746" y="3687"/>
                    <a:pt x="16711" y="3732"/>
                  </a:cubicBezTo>
                  <a:cubicBezTo>
                    <a:pt x="16571" y="3912"/>
                    <a:pt x="16434" y="4100"/>
                    <a:pt x="16300" y="4292"/>
                  </a:cubicBezTo>
                  <a:cubicBezTo>
                    <a:pt x="16217" y="4406"/>
                    <a:pt x="16137" y="4530"/>
                    <a:pt x="16058" y="4654"/>
                  </a:cubicBezTo>
                  <a:cubicBezTo>
                    <a:pt x="16022" y="4710"/>
                    <a:pt x="15983" y="4765"/>
                    <a:pt x="15947" y="4819"/>
                  </a:cubicBezTo>
                  <a:cubicBezTo>
                    <a:pt x="15916" y="4866"/>
                    <a:pt x="15886" y="4907"/>
                    <a:pt x="15855" y="4957"/>
                  </a:cubicBezTo>
                  <a:cubicBezTo>
                    <a:pt x="15687" y="5222"/>
                    <a:pt x="15522" y="5493"/>
                    <a:pt x="15357" y="5778"/>
                  </a:cubicBezTo>
                  <a:cubicBezTo>
                    <a:pt x="15316" y="5846"/>
                    <a:pt x="15276" y="5920"/>
                    <a:pt x="15238" y="5993"/>
                  </a:cubicBezTo>
                  <a:cubicBezTo>
                    <a:pt x="15158" y="6131"/>
                    <a:pt x="15081" y="6273"/>
                    <a:pt x="15004" y="6415"/>
                  </a:cubicBezTo>
                  <a:cubicBezTo>
                    <a:pt x="14921" y="6562"/>
                    <a:pt x="14839" y="6709"/>
                    <a:pt x="14756" y="6865"/>
                  </a:cubicBezTo>
                  <a:cubicBezTo>
                    <a:pt x="14692" y="6983"/>
                    <a:pt x="14631" y="7116"/>
                    <a:pt x="14564" y="7241"/>
                  </a:cubicBezTo>
                  <a:cubicBezTo>
                    <a:pt x="14401" y="7557"/>
                    <a:pt x="14238" y="7887"/>
                    <a:pt x="14073" y="8217"/>
                  </a:cubicBezTo>
                  <a:cubicBezTo>
                    <a:pt x="14019" y="8332"/>
                    <a:pt x="13962" y="8437"/>
                    <a:pt x="13906" y="8552"/>
                  </a:cubicBezTo>
                  <a:cubicBezTo>
                    <a:pt x="13872" y="8626"/>
                    <a:pt x="13836" y="8708"/>
                    <a:pt x="13802" y="8782"/>
                  </a:cubicBezTo>
                  <a:cubicBezTo>
                    <a:pt x="13209" y="10024"/>
                    <a:pt x="12624" y="11332"/>
                    <a:pt x="12029" y="12675"/>
                  </a:cubicBezTo>
                  <a:cubicBezTo>
                    <a:pt x="11446" y="13991"/>
                    <a:pt x="10847" y="15325"/>
                    <a:pt x="10228" y="16628"/>
                  </a:cubicBezTo>
                  <a:cubicBezTo>
                    <a:pt x="10119" y="16858"/>
                    <a:pt x="10004" y="17082"/>
                    <a:pt x="9891" y="17312"/>
                  </a:cubicBezTo>
                  <a:cubicBezTo>
                    <a:pt x="9694" y="17715"/>
                    <a:pt x="9491" y="18119"/>
                    <a:pt x="9285" y="18517"/>
                  </a:cubicBezTo>
                  <a:cubicBezTo>
                    <a:pt x="9124" y="18829"/>
                    <a:pt x="8959" y="19137"/>
                    <a:pt x="8790" y="19440"/>
                  </a:cubicBezTo>
                  <a:cubicBezTo>
                    <a:pt x="8692" y="19618"/>
                    <a:pt x="8597" y="19797"/>
                    <a:pt x="8496" y="19971"/>
                  </a:cubicBezTo>
                  <a:cubicBezTo>
                    <a:pt x="8224" y="20448"/>
                    <a:pt x="7944" y="20916"/>
                    <a:pt x="7659" y="21361"/>
                  </a:cubicBezTo>
                  <a:cubicBezTo>
                    <a:pt x="7641" y="21389"/>
                    <a:pt x="7623" y="21416"/>
                    <a:pt x="7603" y="21443"/>
                  </a:cubicBezTo>
                  <a:cubicBezTo>
                    <a:pt x="7313" y="21893"/>
                    <a:pt x="7013" y="22320"/>
                    <a:pt x="6707" y="22732"/>
                  </a:cubicBezTo>
                  <a:cubicBezTo>
                    <a:pt x="6671" y="22777"/>
                    <a:pt x="6635" y="22829"/>
                    <a:pt x="6601" y="22879"/>
                  </a:cubicBezTo>
                  <a:cubicBezTo>
                    <a:pt x="6294" y="23274"/>
                    <a:pt x="5980" y="23645"/>
                    <a:pt x="5654" y="24002"/>
                  </a:cubicBezTo>
                  <a:cubicBezTo>
                    <a:pt x="5584" y="24081"/>
                    <a:pt x="5514" y="24158"/>
                    <a:pt x="5441" y="24228"/>
                  </a:cubicBezTo>
                  <a:cubicBezTo>
                    <a:pt x="5188" y="24493"/>
                    <a:pt x="4926" y="24737"/>
                    <a:pt x="4659" y="24967"/>
                  </a:cubicBezTo>
                  <a:cubicBezTo>
                    <a:pt x="4541" y="25071"/>
                    <a:pt x="4422" y="25182"/>
                    <a:pt x="4302" y="25282"/>
                  </a:cubicBezTo>
                  <a:cubicBezTo>
                    <a:pt x="3929" y="25585"/>
                    <a:pt x="3544" y="25859"/>
                    <a:pt x="3144" y="26089"/>
                  </a:cubicBezTo>
                  <a:cubicBezTo>
                    <a:pt x="2866" y="26250"/>
                    <a:pt x="2606" y="26365"/>
                    <a:pt x="2349" y="26460"/>
                  </a:cubicBezTo>
                  <a:cubicBezTo>
                    <a:pt x="2283" y="26489"/>
                    <a:pt x="2217" y="26510"/>
                    <a:pt x="2152" y="26534"/>
                  </a:cubicBezTo>
                  <a:cubicBezTo>
                    <a:pt x="1906" y="26613"/>
                    <a:pt x="1670" y="26666"/>
                    <a:pt x="1446" y="26690"/>
                  </a:cubicBezTo>
                  <a:cubicBezTo>
                    <a:pt x="1426" y="26690"/>
                    <a:pt x="1406" y="26695"/>
                    <a:pt x="1388" y="26695"/>
                  </a:cubicBezTo>
                  <a:cubicBezTo>
                    <a:pt x="1325" y="26700"/>
                    <a:pt x="1262" y="26702"/>
                    <a:pt x="1200" y="26702"/>
                  </a:cubicBezTo>
                  <a:cubicBezTo>
                    <a:pt x="1021" y="26702"/>
                    <a:pt x="848" y="26683"/>
                    <a:pt x="682" y="26648"/>
                  </a:cubicBezTo>
                  <a:cubicBezTo>
                    <a:pt x="673" y="26645"/>
                    <a:pt x="662" y="26645"/>
                    <a:pt x="648" y="26639"/>
                  </a:cubicBezTo>
                  <a:cubicBezTo>
                    <a:pt x="422" y="26584"/>
                    <a:pt x="205" y="26501"/>
                    <a:pt x="0" y="26383"/>
                  </a:cubicBezTo>
                  <a:lnTo>
                    <a:pt x="0" y="26383"/>
                  </a:lnTo>
                  <a:lnTo>
                    <a:pt x="3719" y="28542"/>
                  </a:lnTo>
                  <a:cubicBezTo>
                    <a:pt x="3723" y="28542"/>
                    <a:pt x="3727" y="28547"/>
                    <a:pt x="3728" y="28553"/>
                  </a:cubicBezTo>
                  <a:cubicBezTo>
                    <a:pt x="3814" y="28598"/>
                    <a:pt x="3900" y="28644"/>
                    <a:pt x="3990" y="28680"/>
                  </a:cubicBezTo>
                  <a:cubicBezTo>
                    <a:pt x="4074" y="28718"/>
                    <a:pt x="4162" y="28748"/>
                    <a:pt x="4254" y="28772"/>
                  </a:cubicBezTo>
                  <a:cubicBezTo>
                    <a:pt x="4288" y="28786"/>
                    <a:pt x="4327" y="28791"/>
                    <a:pt x="4363" y="28800"/>
                  </a:cubicBezTo>
                  <a:cubicBezTo>
                    <a:pt x="4381" y="28804"/>
                    <a:pt x="4397" y="28809"/>
                    <a:pt x="4415" y="28809"/>
                  </a:cubicBezTo>
                  <a:cubicBezTo>
                    <a:pt x="4444" y="28818"/>
                    <a:pt x="4471" y="28827"/>
                    <a:pt x="4503" y="28832"/>
                  </a:cubicBezTo>
                  <a:cubicBezTo>
                    <a:pt x="4587" y="28845"/>
                    <a:pt x="4671" y="28856"/>
                    <a:pt x="4761" y="28865"/>
                  </a:cubicBezTo>
                  <a:cubicBezTo>
                    <a:pt x="4806" y="28867"/>
                    <a:pt x="4852" y="28867"/>
                    <a:pt x="4898" y="28867"/>
                  </a:cubicBezTo>
                  <a:cubicBezTo>
                    <a:pt x="4944" y="28867"/>
                    <a:pt x="4991" y="28867"/>
                    <a:pt x="5037" y="28865"/>
                  </a:cubicBezTo>
                  <a:cubicBezTo>
                    <a:pt x="5061" y="28865"/>
                    <a:pt x="5086" y="28859"/>
                    <a:pt x="5107" y="28856"/>
                  </a:cubicBezTo>
                  <a:cubicBezTo>
                    <a:pt x="5129" y="28856"/>
                    <a:pt x="5148" y="28850"/>
                    <a:pt x="5170" y="28850"/>
                  </a:cubicBezTo>
                  <a:cubicBezTo>
                    <a:pt x="5238" y="28845"/>
                    <a:pt x="5304" y="28841"/>
                    <a:pt x="5374" y="28827"/>
                  </a:cubicBezTo>
                  <a:cubicBezTo>
                    <a:pt x="5489" y="28809"/>
                    <a:pt x="5609" y="28782"/>
                    <a:pt x="5728" y="28750"/>
                  </a:cubicBezTo>
                  <a:cubicBezTo>
                    <a:pt x="5774" y="28736"/>
                    <a:pt x="5823" y="28712"/>
                    <a:pt x="5868" y="28700"/>
                  </a:cubicBezTo>
                  <a:cubicBezTo>
                    <a:pt x="5939" y="28676"/>
                    <a:pt x="6009" y="28648"/>
                    <a:pt x="6083" y="28621"/>
                  </a:cubicBezTo>
                  <a:cubicBezTo>
                    <a:pt x="6160" y="28589"/>
                    <a:pt x="6235" y="28571"/>
                    <a:pt x="6316" y="28533"/>
                  </a:cubicBezTo>
                  <a:cubicBezTo>
                    <a:pt x="6493" y="28456"/>
                    <a:pt x="6676" y="28364"/>
                    <a:pt x="6866" y="28253"/>
                  </a:cubicBezTo>
                  <a:cubicBezTo>
                    <a:pt x="7263" y="28024"/>
                    <a:pt x="7645" y="27749"/>
                    <a:pt x="8019" y="27452"/>
                  </a:cubicBezTo>
                  <a:cubicBezTo>
                    <a:pt x="8150" y="27341"/>
                    <a:pt x="8274" y="27226"/>
                    <a:pt x="8403" y="27111"/>
                  </a:cubicBezTo>
                  <a:cubicBezTo>
                    <a:pt x="8568" y="26966"/>
                    <a:pt x="8735" y="26831"/>
                    <a:pt x="8893" y="26675"/>
                  </a:cubicBezTo>
                  <a:cubicBezTo>
                    <a:pt x="8975" y="26593"/>
                    <a:pt x="9056" y="26501"/>
                    <a:pt x="9138" y="26415"/>
                  </a:cubicBezTo>
                  <a:cubicBezTo>
                    <a:pt x="9228" y="26322"/>
                    <a:pt x="9317" y="26227"/>
                    <a:pt x="9409" y="26130"/>
                  </a:cubicBezTo>
                  <a:cubicBezTo>
                    <a:pt x="9481" y="26048"/>
                    <a:pt x="9556" y="25980"/>
                    <a:pt x="9628" y="25897"/>
                  </a:cubicBezTo>
                  <a:cubicBezTo>
                    <a:pt x="9836" y="25653"/>
                    <a:pt x="10040" y="25406"/>
                    <a:pt x="10241" y="25149"/>
                  </a:cubicBezTo>
                  <a:cubicBezTo>
                    <a:pt x="10264" y="25117"/>
                    <a:pt x="10288" y="25079"/>
                    <a:pt x="10311" y="25053"/>
                  </a:cubicBezTo>
                  <a:cubicBezTo>
                    <a:pt x="10354" y="24993"/>
                    <a:pt x="10395" y="24934"/>
                    <a:pt x="10440" y="24879"/>
                  </a:cubicBezTo>
                  <a:cubicBezTo>
                    <a:pt x="10571" y="24705"/>
                    <a:pt x="10702" y="24531"/>
                    <a:pt x="10831" y="24346"/>
                  </a:cubicBezTo>
                  <a:cubicBezTo>
                    <a:pt x="11007" y="24095"/>
                    <a:pt x="11182" y="23833"/>
                    <a:pt x="11353" y="23566"/>
                  </a:cubicBezTo>
                  <a:cubicBezTo>
                    <a:pt x="11358" y="23557"/>
                    <a:pt x="11363" y="23554"/>
                    <a:pt x="11371" y="23545"/>
                  </a:cubicBezTo>
                  <a:cubicBezTo>
                    <a:pt x="11387" y="23516"/>
                    <a:pt x="11405" y="23494"/>
                    <a:pt x="11419" y="23471"/>
                  </a:cubicBezTo>
                  <a:cubicBezTo>
                    <a:pt x="11638" y="23121"/>
                    <a:pt x="11853" y="22770"/>
                    <a:pt x="12063" y="22408"/>
                  </a:cubicBezTo>
                  <a:cubicBezTo>
                    <a:pt x="12113" y="22320"/>
                    <a:pt x="12158" y="22232"/>
                    <a:pt x="12206" y="22149"/>
                  </a:cubicBezTo>
                  <a:cubicBezTo>
                    <a:pt x="12307" y="21976"/>
                    <a:pt x="12407" y="21793"/>
                    <a:pt x="12506" y="21613"/>
                  </a:cubicBezTo>
                  <a:cubicBezTo>
                    <a:pt x="12610" y="21425"/>
                    <a:pt x="12715" y="21242"/>
                    <a:pt x="12819" y="21049"/>
                  </a:cubicBezTo>
                  <a:cubicBezTo>
                    <a:pt x="12889" y="20921"/>
                    <a:pt x="12950" y="20783"/>
                    <a:pt x="13020" y="20654"/>
                  </a:cubicBezTo>
                  <a:cubicBezTo>
                    <a:pt x="13230" y="20247"/>
                    <a:pt x="13436" y="19835"/>
                    <a:pt x="13639" y="19426"/>
                  </a:cubicBezTo>
                  <a:cubicBezTo>
                    <a:pt x="13709" y="19279"/>
                    <a:pt x="13784" y="19141"/>
                    <a:pt x="13852" y="18995"/>
                  </a:cubicBezTo>
                  <a:cubicBezTo>
                    <a:pt x="13879" y="18940"/>
                    <a:pt x="13904" y="18881"/>
                    <a:pt x="13929" y="18825"/>
                  </a:cubicBezTo>
                  <a:cubicBezTo>
                    <a:pt x="14562" y="17505"/>
                    <a:pt x="15168" y="16151"/>
                    <a:pt x="15764" y="14808"/>
                  </a:cubicBezTo>
                  <a:cubicBezTo>
                    <a:pt x="16348" y="13487"/>
                    <a:pt x="16924" y="12203"/>
                    <a:pt x="17503" y="10984"/>
                  </a:cubicBezTo>
                  <a:cubicBezTo>
                    <a:pt x="17607" y="10767"/>
                    <a:pt x="17713" y="10548"/>
                    <a:pt x="17815" y="10336"/>
                  </a:cubicBezTo>
                  <a:cubicBezTo>
                    <a:pt x="17969" y="10021"/>
                    <a:pt x="18127" y="9712"/>
                    <a:pt x="18285" y="9406"/>
                  </a:cubicBezTo>
                  <a:cubicBezTo>
                    <a:pt x="18432" y="9121"/>
                    <a:pt x="18581" y="8837"/>
                    <a:pt x="18730" y="8567"/>
                  </a:cubicBezTo>
                  <a:cubicBezTo>
                    <a:pt x="18805" y="8428"/>
                    <a:pt x="18877" y="8296"/>
                    <a:pt x="18948" y="8167"/>
                  </a:cubicBezTo>
                  <a:cubicBezTo>
                    <a:pt x="19187" y="7751"/>
                    <a:pt x="19429" y="7351"/>
                    <a:pt x="19675" y="6971"/>
                  </a:cubicBezTo>
                  <a:cubicBezTo>
                    <a:pt x="19705" y="6924"/>
                    <a:pt x="19736" y="6879"/>
                    <a:pt x="19770" y="6829"/>
                  </a:cubicBezTo>
                  <a:cubicBezTo>
                    <a:pt x="20014" y="6456"/>
                    <a:pt x="20265" y="6108"/>
                    <a:pt x="20519" y="5787"/>
                  </a:cubicBezTo>
                  <a:cubicBezTo>
                    <a:pt x="20564" y="5732"/>
                    <a:pt x="20607" y="5681"/>
                    <a:pt x="20648" y="5631"/>
                  </a:cubicBezTo>
                  <a:cubicBezTo>
                    <a:pt x="20923" y="5296"/>
                    <a:pt x="21201" y="4984"/>
                    <a:pt x="21486" y="4718"/>
                  </a:cubicBezTo>
                  <a:cubicBezTo>
                    <a:pt x="22251" y="3998"/>
                    <a:pt x="22994" y="3429"/>
                    <a:pt x="23715" y="3017"/>
                  </a:cubicBezTo>
                  <a:cubicBezTo>
                    <a:pt x="24140" y="2769"/>
                    <a:pt x="24554" y="2595"/>
                    <a:pt x="24964" y="2454"/>
                  </a:cubicBezTo>
                  <a:cubicBezTo>
                    <a:pt x="25024" y="2434"/>
                    <a:pt x="25083" y="2407"/>
                    <a:pt x="25142" y="2393"/>
                  </a:cubicBezTo>
                  <a:cubicBezTo>
                    <a:pt x="25625" y="2245"/>
                    <a:pt x="26099" y="2170"/>
                    <a:pt x="26564" y="2170"/>
                  </a:cubicBezTo>
                  <a:cubicBezTo>
                    <a:pt x="26915" y="2170"/>
                    <a:pt x="27261" y="2213"/>
                    <a:pt x="27602" y="2298"/>
                  </a:cubicBezTo>
                  <a:cubicBezTo>
                    <a:pt x="27625" y="2307"/>
                    <a:pt x="27647" y="2307"/>
                    <a:pt x="27670" y="2316"/>
                  </a:cubicBezTo>
                  <a:cubicBezTo>
                    <a:pt x="28056" y="2417"/>
                    <a:pt x="28436" y="2567"/>
                    <a:pt x="28809" y="2781"/>
                  </a:cubicBezTo>
                  <a:lnTo>
                    <a:pt x="28809" y="2781"/>
                  </a:lnTo>
                  <a:lnTo>
                    <a:pt x="25138" y="646"/>
                  </a:lnTo>
                  <a:lnTo>
                    <a:pt x="25140" y="646"/>
                  </a:lnTo>
                  <a:cubicBezTo>
                    <a:pt x="25120" y="637"/>
                    <a:pt x="25102" y="628"/>
                    <a:pt x="25085" y="619"/>
                  </a:cubicBezTo>
                  <a:cubicBezTo>
                    <a:pt x="24907" y="519"/>
                    <a:pt x="24726" y="426"/>
                    <a:pt x="24545" y="352"/>
                  </a:cubicBezTo>
                  <a:cubicBezTo>
                    <a:pt x="24380" y="279"/>
                    <a:pt x="24215" y="220"/>
                    <a:pt x="24048" y="175"/>
                  </a:cubicBezTo>
                  <a:cubicBezTo>
                    <a:pt x="24018" y="164"/>
                    <a:pt x="23984" y="160"/>
                    <a:pt x="23949" y="151"/>
                  </a:cubicBezTo>
                  <a:cubicBezTo>
                    <a:pt x="23928" y="146"/>
                    <a:pt x="23905" y="142"/>
                    <a:pt x="23883" y="133"/>
                  </a:cubicBezTo>
                  <a:cubicBezTo>
                    <a:pt x="23779" y="110"/>
                    <a:pt x="23679" y="83"/>
                    <a:pt x="23573" y="64"/>
                  </a:cubicBezTo>
                  <a:cubicBezTo>
                    <a:pt x="23419" y="37"/>
                    <a:pt x="23263" y="19"/>
                    <a:pt x="23108" y="10"/>
                  </a:cubicBezTo>
                  <a:cubicBezTo>
                    <a:pt x="23018" y="3"/>
                    <a:pt x="22928" y="1"/>
                    <a:pt x="22837" y="1"/>
                  </a:cubicBezTo>
                  <a:close/>
                </a:path>
              </a:pathLst>
            </a:custGeom>
            <a:solidFill>
              <a:srgbClr val="FFD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1"/>
            <p:cNvSpPr/>
            <p:nvPr/>
          </p:nvSpPr>
          <p:spPr>
            <a:xfrm flipH="1">
              <a:off x="4252470" y="2668771"/>
              <a:ext cx="883090" cy="691476"/>
            </a:xfrm>
            <a:custGeom>
              <a:avLst/>
              <a:gdLst/>
              <a:ahLst/>
              <a:cxnLst/>
              <a:rect l="l" t="t" r="r" b="b"/>
              <a:pathLst>
                <a:path w="71974" h="56357" extrusionOk="0">
                  <a:moveTo>
                    <a:pt x="29445" y="0"/>
                  </a:moveTo>
                  <a:cubicBezTo>
                    <a:pt x="28176" y="0"/>
                    <a:pt x="26804" y="434"/>
                    <a:pt x="25431" y="1225"/>
                  </a:cubicBezTo>
                  <a:cubicBezTo>
                    <a:pt x="21680" y="3393"/>
                    <a:pt x="17931" y="8236"/>
                    <a:pt x="16327" y="14231"/>
                  </a:cubicBezTo>
                  <a:cubicBezTo>
                    <a:pt x="12955" y="26856"/>
                    <a:pt x="14256" y="47703"/>
                    <a:pt x="1" y="56357"/>
                  </a:cubicBezTo>
                  <a:lnTo>
                    <a:pt x="71974" y="15079"/>
                  </a:lnTo>
                  <a:cubicBezTo>
                    <a:pt x="69455" y="8343"/>
                    <a:pt x="66735" y="4934"/>
                    <a:pt x="63584" y="4934"/>
                  </a:cubicBezTo>
                  <a:cubicBezTo>
                    <a:pt x="62674" y="4934"/>
                    <a:pt x="61729" y="5218"/>
                    <a:pt x="60742" y="5789"/>
                  </a:cubicBezTo>
                  <a:cubicBezTo>
                    <a:pt x="60023" y="6201"/>
                    <a:pt x="59280" y="6769"/>
                    <a:pt x="58514" y="7490"/>
                  </a:cubicBezTo>
                  <a:cubicBezTo>
                    <a:pt x="53531" y="12172"/>
                    <a:pt x="50804" y="27035"/>
                    <a:pt x="43895" y="31025"/>
                  </a:cubicBezTo>
                  <a:cubicBezTo>
                    <a:pt x="43170" y="31444"/>
                    <a:pt x="42524" y="31639"/>
                    <a:pt x="41946" y="31639"/>
                  </a:cubicBezTo>
                  <a:cubicBezTo>
                    <a:pt x="37008" y="31639"/>
                    <a:pt x="37059" y="17361"/>
                    <a:pt x="35062" y="6287"/>
                  </a:cubicBezTo>
                  <a:cubicBezTo>
                    <a:pt x="34264" y="1870"/>
                    <a:pt x="32079" y="0"/>
                    <a:pt x="29445" y="0"/>
                  </a:cubicBezTo>
                  <a:close/>
                </a:path>
              </a:pathLst>
            </a:custGeom>
            <a:solidFill>
              <a:srgbClr val="FFB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1"/>
            <p:cNvSpPr/>
            <p:nvPr/>
          </p:nvSpPr>
          <p:spPr>
            <a:xfrm flipH="1">
              <a:off x="4744627" y="2642244"/>
              <a:ext cx="476121" cy="727598"/>
            </a:xfrm>
            <a:custGeom>
              <a:avLst/>
              <a:gdLst/>
              <a:ahLst/>
              <a:cxnLst/>
              <a:rect l="l" t="t" r="r" b="b"/>
              <a:pathLst>
                <a:path w="38805" h="59301" extrusionOk="0">
                  <a:moveTo>
                    <a:pt x="1" y="56840"/>
                  </a:moveTo>
                  <a:cubicBezTo>
                    <a:pt x="16" y="56849"/>
                    <a:pt x="31" y="56858"/>
                    <a:pt x="46" y="56866"/>
                  </a:cubicBezTo>
                  <a:lnTo>
                    <a:pt x="46" y="56866"/>
                  </a:lnTo>
                  <a:lnTo>
                    <a:pt x="1" y="56840"/>
                  </a:lnTo>
                  <a:close/>
                  <a:moveTo>
                    <a:pt x="32691" y="1"/>
                  </a:moveTo>
                  <a:cubicBezTo>
                    <a:pt x="32600" y="1"/>
                    <a:pt x="32509" y="3"/>
                    <a:pt x="32417" y="7"/>
                  </a:cubicBezTo>
                  <a:cubicBezTo>
                    <a:pt x="32319" y="7"/>
                    <a:pt x="32222" y="25"/>
                    <a:pt x="32123" y="34"/>
                  </a:cubicBezTo>
                  <a:cubicBezTo>
                    <a:pt x="32077" y="39"/>
                    <a:pt x="32030" y="43"/>
                    <a:pt x="31985" y="48"/>
                  </a:cubicBezTo>
                  <a:cubicBezTo>
                    <a:pt x="31910" y="57"/>
                    <a:pt x="31831" y="63"/>
                    <a:pt x="31756" y="72"/>
                  </a:cubicBezTo>
                  <a:cubicBezTo>
                    <a:pt x="31492" y="113"/>
                    <a:pt x="31227" y="167"/>
                    <a:pt x="30959" y="240"/>
                  </a:cubicBezTo>
                  <a:cubicBezTo>
                    <a:pt x="30825" y="278"/>
                    <a:pt x="30685" y="337"/>
                    <a:pt x="30552" y="378"/>
                  </a:cubicBezTo>
                  <a:cubicBezTo>
                    <a:pt x="30438" y="419"/>
                    <a:pt x="30330" y="455"/>
                    <a:pt x="30215" y="497"/>
                  </a:cubicBezTo>
                  <a:cubicBezTo>
                    <a:pt x="30120" y="534"/>
                    <a:pt x="30025" y="558"/>
                    <a:pt x="29927" y="599"/>
                  </a:cubicBezTo>
                  <a:cubicBezTo>
                    <a:pt x="29505" y="767"/>
                    <a:pt x="29080" y="979"/>
                    <a:pt x="28653" y="1226"/>
                  </a:cubicBezTo>
                  <a:cubicBezTo>
                    <a:pt x="28157" y="1515"/>
                    <a:pt x="27658" y="1854"/>
                    <a:pt x="27167" y="2231"/>
                  </a:cubicBezTo>
                  <a:cubicBezTo>
                    <a:pt x="27004" y="2354"/>
                    <a:pt x="26846" y="2507"/>
                    <a:pt x="26686" y="2639"/>
                  </a:cubicBezTo>
                  <a:cubicBezTo>
                    <a:pt x="26362" y="2910"/>
                    <a:pt x="26041" y="3181"/>
                    <a:pt x="25723" y="3488"/>
                  </a:cubicBezTo>
                  <a:cubicBezTo>
                    <a:pt x="25673" y="3534"/>
                    <a:pt x="25619" y="3570"/>
                    <a:pt x="25571" y="3620"/>
                  </a:cubicBezTo>
                  <a:cubicBezTo>
                    <a:pt x="25227" y="3959"/>
                    <a:pt x="24890" y="4321"/>
                    <a:pt x="24560" y="4703"/>
                  </a:cubicBezTo>
                  <a:cubicBezTo>
                    <a:pt x="24554" y="4707"/>
                    <a:pt x="24549" y="4712"/>
                    <a:pt x="24544" y="4716"/>
                  </a:cubicBezTo>
                  <a:lnTo>
                    <a:pt x="24542" y="4716"/>
                  </a:lnTo>
                  <a:cubicBezTo>
                    <a:pt x="24280" y="5019"/>
                    <a:pt x="24022" y="5336"/>
                    <a:pt x="23767" y="5661"/>
                  </a:cubicBezTo>
                  <a:cubicBezTo>
                    <a:pt x="23634" y="5835"/>
                    <a:pt x="23505" y="6014"/>
                    <a:pt x="23373" y="6199"/>
                  </a:cubicBezTo>
                  <a:cubicBezTo>
                    <a:pt x="23331" y="6253"/>
                    <a:pt x="23294" y="6303"/>
                    <a:pt x="23256" y="6358"/>
                  </a:cubicBezTo>
                  <a:cubicBezTo>
                    <a:pt x="23215" y="6414"/>
                    <a:pt x="23172" y="6464"/>
                    <a:pt x="23134" y="6520"/>
                  </a:cubicBezTo>
                  <a:cubicBezTo>
                    <a:pt x="22944" y="6789"/>
                    <a:pt x="22758" y="7074"/>
                    <a:pt x="22575" y="7359"/>
                  </a:cubicBezTo>
                  <a:cubicBezTo>
                    <a:pt x="22438" y="7569"/>
                    <a:pt x="22304" y="7793"/>
                    <a:pt x="22173" y="8010"/>
                  </a:cubicBezTo>
                  <a:cubicBezTo>
                    <a:pt x="22159" y="8031"/>
                    <a:pt x="22146" y="8055"/>
                    <a:pt x="22134" y="8074"/>
                  </a:cubicBezTo>
                  <a:cubicBezTo>
                    <a:pt x="22114" y="8116"/>
                    <a:pt x="22087" y="8151"/>
                    <a:pt x="22065" y="8187"/>
                  </a:cubicBezTo>
                  <a:cubicBezTo>
                    <a:pt x="21908" y="8463"/>
                    <a:pt x="21750" y="8743"/>
                    <a:pt x="21597" y="9026"/>
                  </a:cubicBezTo>
                  <a:cubicBezTo>
                    <a:pt x="21449" y="9312"/>
                    <a:pt x="21303" y="9600"/>
                    <a:pt x="21162" y="9894"/>
                  </a:cubicBezTo>
                  <a:cubicBezTo>
                    <a:pt x="21155" y="9912"/>
                    <a:pt x="21147" y="9930"/>
                    <a:pt x="21138" y="9945"/>
                  </a:cubicBezTo>
                  <a:cubicBezTo>
                    <a:pt x="21122" y="9977"/>
                    <a:pt x="21110" y="10004"/>
                    <a:pt x="21097" y="10036"/>
                  </a:cubicBezTo>
                  <a:cubicBezTo>
                    <a:pt x="20975" y="10283"/>
                    <a:pt x="20860" y="10536"/>
                    <a:pt x="20748" y="10793"/>
                  </a:cubicBezTo>
                  <a:cubicBezTo>
                    <a:pt x="20609" y="11114"/>
                    <a:pt x="20479" y="11435"/>
                    <a:pt x="20353" y="11761"/>
                  </a:cubicBezTo>
                  <a:cubicBezTo>
                    <a:pt x="20324" y="11829"/>
                    <a:pt x="20303" y="11903"/>
                    <a:pt x="20276" y="11976"/>
                  </a:cubicBezTo>
                  <a:cubicBezTo>
                    <a:pt x="20254" y="12032"/>
                    <a:pt x="20236" y="12091"/>
                    <a:pt x="20217" y="12147"/>
                  </a:cubicBezTo>
                  <a:cubicBezTo>
                    <a:pt x="20132" y="12371"/>
                    <a:pt x="20048" y="12591"/>
                    <a:pt x="19973" y="12821"/>
                  </a:cubicBezTo>
                  <a:cubicBezTo>
                    <a:pt x="19842" y="13210"/>
                    <a:pt x="19720" y="13610"/>
                    <a:pt x="19609" y="14013"/>
                  </a:cubicBezTo>
                  <a:cubicBezTo>
                    <a:pt x="19589" y="14085"/>
                    <a:pt x="19568" y="14158"/>
                    <a:pt x="19551" y="14232"/>
                  </a:cubicBezTo>
                  <a:cubicBezTo>
                    <a:pt x="19345" y="15003"/>
                    <a:pt x="19157" y="15806"/>
                    <a:pt x="18979" y="16631"/>
                  </a:cubicBezTo>
                  <a:cubicBezTo>
                    <a:pt x="18972" y="16654"/>
                    <a:pt x="18971" y="16678"/>
                    <a:pt x="18965" y="16696"/>
                  </a:cubicBezTo>
                  <a:cubicBezTo>
                    <a:pt x="18707" y="17915"/>
                    <a:pt x="18483" y="19208"/>
                    <a:pt x="18264" y="20524"/>
                  </a:cubicBezTo>
                  <a:cubicBezTo>
                    <a:pt x="18212" y="20845"/>
                    <a:pt x="18158" y="21171"/>
                    <a:pt x="18106" y="21492"/>
                  </a:cubicBezTo>
                  <a:cubicBezTo>
                    <a:pt x="17887" y="22868"/>
                    <a:pt x="17674" y="24281"/>
                    <a:pt x="17459" y="25715"/>
                  </a:cubicBezTo>
                  <a:cubicBezTo>
                    <a:pt x="17280" y="26931"/>
                    <a:pt x="17088" y="28159"/>
                    <a:pt x="16890" y="29398"/>
                  </a:cubicBezTo>
                  <a:cubicBezTo>
                    <a:pt x="16837" y="29728"/>
                    <a:pt x="16785" y="30055"/>
                    <a:pt x="16731" y="30388"/>
                  </a:cubicBezTo>
                  <a:cubicBezTo>
                    <a:pt x="16501" y="31765"/>
                    <a:pt x="16243" y="33140"/>
                    <a:pt x="15960" y="34516"/>
                  </a:cubicBezTo>
                  <a:cubicBezTo>
                    <a:pt x="15886" y="34860"/>
                    <a:pt x="15813" y="35199"/>
                    <a:pt x="15736" y="35540"/>
                  </a:cubicBezTo>
                  <a:cubicBezTo>
                    <a:pt x="15537" y="36447"/>
                    <a:pt x="15314" y="37351"/>
                    <a:pt x="15081" y="38244"/>
                  </a:cubicBezTo>
                  <a:cubicBezTo>
                    <a:pt x="14983" y="38611"/>
                    <a:pt x="14891" y="38982"/>
                    <a:pt x="14785" y="39350"/>
                  </a:cubicBezTo>
                  <a:cubicBezTo>
                    <a:pt x="14690" y="39685"/>
                    <a:pt x="14585" y="40015"/>
                    <a:pt x="14482" y="40345"/>
                  </a:cubicBezTo>
                  <a:cubicBezTo>
                    <a:pt x="14289" y="40973"/>
                    <a:pt x="14090" y="41602"/>
                    <a:pt x="13871" y="42221"/>
                  </a:cubicBezTo>
                  <a:cubicBezTo>
                    <a:pt x="13806" y="42400"/>
                    <a:pt x="13745" y="42578"/>
                    <a:pt x="13677" y="42757"/>
                  </a:cubicBezTo>
                  <a:cubicBezTo>
                    <a:pt x="13376" y="43573"/>
                    <a:pt x="13053" y="44376"/>
                    <a:pt x="12700" y="45160"/>
                  </a:cubicBezTo>
                  <a:cubicBezTo>
                    <a:pt x="12662" y="45242"/>
                    <a:pt x="12623" y="45325"/>
                    <a:pt x="12585" y="45413"/>
                  </a:cubicBezTo>
                  <a:cubicBezTo>
                    <a:pt x="12203" y="46237"/>
                    <a:pt x="11796" y="47044"/>
                    <a:pt x="11348" y="47824"/>
                  </a:cubicBezTo>
                  <a:cubicBezTo>
                    <a:pt x="11326" y="47862"/>
                    <a:pt x="11308" y="47898"/>
                    <a:pt x="11289" y="47930"/>
                  </a:cubicBezTo>
                  <a:cubicBezTo>
                    <a:pt x="10830" y="48728"/>
                    <a:pt x="10328" y="49499"/>
                    <a:pt x="9793" y="50242"/>
                  </a:cubicBezTo>
                  <a:cubicBezTo>
                    <a:pt x="9747" y="50306"/>
                    <a:pt x="9696" y="50371"/>
                    <a:pt x="9650" y="50433"/>
                  </a:cubicBezTo>
                  <a:cubicBezTo>
                    <a:pt x="9148" y="51113"/>
                    <a:pt x="8606" y="51764"/>
                    <a:pt x="8032" y="52388"/>
                  </a:cubicBezTo>
                  <a:cubicBezTo>
                    <a:pt x="7923" y="52512"/>
                    <a:pt x="7810" y="52632"/>
                    <a:pt x="7697" y="52745"/>
                  </a:cubicBezTo>
                  <a:cubicBezTo>
                    <a:pt x="7227" y="53236"/>
                    <a:pt x="6720" y="53690"/>
                    <a:pt x="6202" y="54143"/>
                  </a:cubicBezTo>
                  <a:cubicBezTo>
                    <a:pt x="5985" y="54332"/>
                    <a:pt x="5782" y="54525"/>
                    <a:pt x="5556" y="54708"/>
                  </a:cubicBezTo>
                  <a:cubicBezTo>
                    <a:pt x="4825" y="55291"/>
                    <a:pt x="4053" y="55850"/>
                    <a:pt x="3221" y="56354"/>
                  </a:cubicBezTo>
                  <a:lnTo>
                    <a:pt x="2520" y="56758"/>
                  </a:lnTo>
                  <a:cubicBezTo>
                    <a:pt x="2291" y="56878"/>
                    <a:pt x="2068" y="56960"/>
                    <a:pt x="1855" y="57020"/>
                  </a:cubicBezTo>
                  <a:cubicBezTo>
                    <a:pt x="1826" y="57029"/>
                    <a:pt x="1798" y="57038"/>
                    <a:pt x="1767" y="57046"/>
                  </a:cubicBezTo>
                  <a:cubicBezTo>
                    <a:pt x="1570" y="57097"/>
                    <a:pt x="1378" y="57125"/>
                    <a:pt x="1192" y="57134"/>
                  </a:cubicBezTo>
                  <a:lnTo>
                    <a:pt x="1118" y="57134"/>
                  </a:lnTo>
                  <a:cubicBezTo>
                    <a:pt x="933" y="57134"/>
                    <a:pt x="756" y="57116"/>
                    <a:pt x="584" y="57075"/>
                  </a:cubicBezTo>
                  <a:cubicBezTo>
                    <a:pt x="568" y="57070"/>
                    <a:pt x="550" y="57066"/>
                    <a:pt x="535" y="57066"/>
                  </a:cubicBezTo>
                  <a:cubicBezTo>
                    <a:pt x="365" y="57015"/>
                    <a:pt x="202" y="56954"/>
                    <a:pt x="46" y="56866"/>
                  </a:cubicBezTo>
                  <a:lnTo>
                    <a:pt x="46" y="56866"/>
                  </a:lnTo>
                  <a:lnTo>
                    <a:pt x="3722" y="59001"/>
                  </a:lnTo>
                  <a:cubicBezTo>
                    <a:pt x="3793" y="59046"/>
                    <a:pt x="3865" y="59083"/>
                    <a:pt x="3940" y="59116"/>
                  </a:cubicBezTo>
                  <a:cubicBezTo>
                    <a:pt x="4018" y="59146"/>
                    <a:pt x="4096" y="59178"/>
                    <a:pt x="4177" y="59207"/>
                  </a:cubicBezTo>
                  <a:cubicBezTo>
                    <a:pt x="4204" y="59211"/>
                    <a:pt x="4231" y="59222"/>
                    <a:pt x="4258" y="59225"/>
                  </a:cubicBezTo>
                  <a:cubicBezTo>
                    <a:pt x="4272" y="59230"/>
                    <a:pt x="4287" y="59230"/>
                    <a:pt x="4301" y="59239"/>
                  </a:cubicBezTo>
                  <a:cubicBezTo>
                    <a:pt x="4340" y="59243"/>
                    <a:pt x="4382" y="59257"/>
                    <a:pt x="4423" y="59266"/>
                  </a:cubicBezTo>
                  <a:cubicBezTo>
                    <a:pt x="4505" y="59281"/>
                    <a:pt x="4590" y="59290"/>
                    <a:pt x="4674" y="59299"/>
                  </a:cubicBezTo>
                  <a:cubicBezTo>
                    <a:pt x="4691" y="59300"/>
                    <a:pt x="4708" y="59301"/>
                    <a:pt x="4725" y="59301"/>
                  </a:cubicBezTo>
                  <a:cubicBezTo>
                    <a:pt x="4764" y="59301"/>
                    <a:pt x="4804" y="59298"/>
                    <a:pt x="4842" y="59295"/>
                  </a:cubicBezTo>
                  <a:cubicBezTo>
                    <a:pt x="4858" y="59295"/>
                    <a:pt x="4874" y="59297"/>
                    <a:pt x="4889" y="59297"/>
                  </a:cubicBezTo>
                  <a:cubicBezTo>
                    <a:pt x="4897" y="59297"/>
                    <a:pt x="4905" y="59296"/>
                    <a:pt x="4912" y="59295"/>
                  </a:cubicBezTo>
                  <a:cubicBezTo>
                    <a:pt x="4929" y="59295"/>
                    <a:pt x="4947" y="59297"/>
                    <a:pt x="4964" y="59297"/>
                  </a:cubicBezTo>
                  <a:cubicBezTo>
                    <a:pt x="4973" y="59297"/>
                    <a:pt x="4981" y="59296"/>
                    <a:pt x="4989" y="59295"/>
                  </a:cubicBezTo>
                  <a:cubicBezTo>
                    <a:pt x="5101" y="59290"/>
                    <a:pt x="5215" y="59272"/>
                    <a:pt x="5336" y="59248"/>
                  </a:cubicBezTo>
                  <a:cubicBezTo>
                    <a:pt x="5384" y="59239"/>
                    <a:pt x="5438" y="59222"/>
                    <a:pt x="5490" y="59207"/>
                  </a:cubicBezTo>
                  <a:cubicBezTo>
                    <a:pt x="5520" y="59204"/>
                    <a:pt x="5549" y="59189"/>
                    <a:pt x="5579" y="59184"/>
                  </a:cubicBezTo>
                  <a:cubicBezTo>
                    <a:pt x="5619" y="59171"/>
                    <a:pt x="5655" y="59166"/>
                    <a:pt x="5692" y="59152"/>
                  </a:cubicBezTo>
                  <a:cubicBezTo>
                    <a:pt x="5814" y="59110"/>
                    <a:pt x="5940" y="59060"/>
                    <a:pt x="6067" y="59005"/>
                  </a:cubicBezTo>
                  <a:cubicBezTo>
                    <a:pt x="6126" y="58978"/>
                    <a:pt x="6184" y="58951"/>
                    <a:pt x="6241" y="58922"/>
                  </a:cubicBezTo>
                  <a:cubicBezTo>
                    <a:pt x="6331" y="58877"/>
                    <a:pt x="6417" y="58831"/>
                    <a:pt x="6508" y="58775"/>
                  </a:cubicBezTo>
                  <a:cubicBezTo>
                    <a:pt x="6655" y="58693"/>
                    <a:pt x="6799" y="58606"/>
                    <a:pt x="6944" y="58519"/>
                  </a:cubicBezTo>
                  <a:cubicBezTo>
                    <a:pt x="7776" y="58009"/>
                    <a:pt x="8543" y="57459"/>
                    <a:pt x="9275" y="56873"/>
                  </a:cubicBezTo>
                  <a:cubicBezTo>
                    <a:pt x="9503" y="56690"/>
                    <a:pt x="9709" y="56487"/>
                    <a:pt x="9931" y="56301"/>
                  </a:cubicBezTo>
                  <a:cubicBezTo>
                    <a:pt x="10274" y="55997"/>
                    <a:pt x="10636" y="55712"/>
                    <a:pt x="10957" y="55397"/>
                  </a:cubicBezTo>
                  <a:cubicBezTo>
                    <a:pt x="11117" y="55241"/>
                    <a:pt x="11264" y="55070"/>
                    <a:pt x="11420" y="54911"/>
                  </a:cubicBezTo>
                  <a:cubicBezTo>
                    <a:pt x="11533" y="54791"/>
                    <a:pt x="11644" y="54676"/>
                    <a:pt x="11755" y="54552"/>
                  </a:cubicBezTo>
                  <a:cubicBezTo>
                    <a:pt x="11882" y="54414"/>
                    <a:pt x="12022" y="54278"/>
                    <a:pt x="12146" y="54140"/>
                  </a:cubicBezTo>
                  <a:cubicBezTo>
                    <a:pt x="12438" y="53801"/>
                    <a:pt x="12721" y="53462"/>
                    <a:pt x="12994" y="53109"/>
                  </a:cubicBezTo>
                  <a:cubicBezTo>
                    <a:pt x="13125" y="52944"/>
                    <a:pt x="13247" y="52768"/>
                    <a:pt x="13372" y="52594"/>
                  </a:cubicBezTo>
                  <a:cubicBezTo>
                    <a:pt x="13419" y="52530"/>
                    <a:pt x="13467" y="52470"/>
                    <a:pt x="13516" y="52406"/>
                  </a:cubicBezTo>
                  <a:cubicBezTo>
                    <a:pt x="13584" y="52309"/>
                    <a:pt x="13656" y="52214"/>
                    <a:pt x="13726" y="52117"/>
                  </a:cubicBezTo>
                  <a:cubicBezTo>
                    <a:pt x="13943" y="51811"/>
                    <a:pt x="14152" y="51499"/>
                    <a:pt x="14357" y="51178"/>
                  </a:cubicBezTo>
                  <a:cubicBezTo>
                    <a:pt x="14556" y="50866"/>
                    <a:pt x="14749" y="50545"/>
                    <a:pt x="14941" y="50224"/>
                  </a:cubicBezTo>
                  <a:cubicBezTo>
                    <a:pt x="14963" y="50182"/>
                    <a:pt x="14984" y="50141"/>
                    <a:pt x="15008" y="50100"/>
                  </a:cubicBezTo>
                  <a:cubicBezTo>
                    <a:pt x="15033" y="50059"/>
                    <a:pt x="15054" y="50017"/>
                    <a:pt x="15078" y="49976"/>
                  </a:cubicBezTo>
                  <a:cubicBezTo>
                    <a:pt x="15226" y="49709"/>
                    <a:pt x="15377" y="49449"/>
                    <a:pt x="15519" y="49182"/>
                  </a:cubicBezTo>
                  <a:cubicBezTo>
                    <a:pt x="15707" y="48829"/>
                    <a:pt x="15886" y="48466"/>
                    <a:pt x="16062" y="48104"/>
                  </a:cubicBezTo>
                  <a:cubicBezTo>
                    <a:pt x="16139" y="47945"/>
                    <a:pt x="16209" y="47780"/>
                    <a:pt x="16284" y="47618"/>
                  </a:cubicBezTo>
                  <a:cubicBezTo>
                    <a:pt x="16338" y="47503"/>
                    <a:pt x="16390" y="47385"/>
                    <a:pt x="16444" y="47270"/>
                  </a:cubicBezTo>
                  <a:cubicBezTo>
                    <a:pt x="16514" y="47120"/>
                    <a:pt x="16586" y="46967"/>
                    <a:pt x="16652" y="46811"/>
                  </a:cubicBezTo>
                  <a:cubicBezTo>
                    <a:pt x="16858" y="46334"/>
                    <a:pt x="17054" y="45854"/>
                    <a:pt x="17242" y="45362"/>
                  </a:cubicBezTo>
                  <a:cubicBezTo>
                    <a:pt x="17299" y="45215"/>
                    <a:pt x="17348" y="45065"/>
                    <a:pt x="17403" y="44918"/>
                  </a:cubicBezTo>
                  <a:cubicBezTo>
                    <a:pt x="17468" y="44744"/>
                    <a:pt x="17529" y="44565"/>
                    <a:pt x="17592" y="44391"/>
                  </a:cubicBezTo>
                  <a:cubicBezTo>
                    <a:pt x="17683" y="44123"/>
                    <a:pt x="17783" y="43863"/>
                    <a:pt x="17875" y="43596"/>
                  </a:cubicBezTo>
                  <a:cubicBezTo>
                    <a:pt x="17995" y="43234"/>
                    <a:pt x="18097" y="42863"/>
                    <a:pt x="18208" y="42495"/>
                  </a:cubicBezTo>
                  <a:cubicBezTo>
                    <a:pt x="18309" y="42171"/>
                    <a:pt x="18413" y="41844"/>
                    <a:pt x="18506" y="41520"/>
                  </a:cubicBezTo>
                  <a:cubicBezTo>
                    <a:pt x="18546" y="41387"/>
                    <a:pt x="18590" y="41258"/>
                    <a:pt x="18628" y="41125"/>
                  </a:cubicBezTo>
                  <a:cubicBezTo>
                    <a:pt x="18691" y="40890"/>
                    <a:pt x="18737" y="40648"/>
                    <a:pt x="18800" y="40413"/>
                  </a:cubicBezTo>
                  <a:cubicBezTo>
                    <a:pt x="19042" y="39492"/>
                    <a:pt x="19270" y="38566"/>
                    <a:pt x="19473" y="37630"/>
                  </a:cubicBezTo>
                  <a:cubicBezTo>
                    <a:pt x="19508" y="37469"/>
                    <a:pt x="19557" y="37310"/>
                    <a:pt x="19591" y="37145"/>
                  </a:cubicBezTo>
                  <a:cubicBezTo>
                    <a:pt x="19620" y="37012"/>
                    <a:pt x="19638" y="36883"/>
                    <a:pt x="19666" y="36745"/>
                  </a:cubicBezTo>
                  <a:cubicBezTo>
                    <a:pt x="19960" y="35328"/>
                    <a:pt x="20226" y="33903"/>
                    <a:pt x="20462" y="32481"/>
                  </a:cubicBezTo>
                  <a:cubicBezTo>
                    <a:pt x="20498" y="32265"/>
                    <a:pt x="20532" y="32054"/>
                    <a:pt x="20566" y="31833"/>
                  </a:cubicBezTo>
                  <a:cubicBezTo>
                    <a:pt x="20796" y="30426"/>
                    <a:pt x="21009" y="29032"/>
                    <a:pt x="21216" y="27652"/>
                  </a:cubicBezTo>
                  <a:cubicBezTo>
                    <a:pt x="21418" y="26289"/>
                    <a:pt x="21619" y="24960"/>
                    <a:pt x="21825" y="23653"/>
                  </a:cubicBezTo>
                  <a:cubicBezTo>
                    <a:pt x="21877" y="23332"/>
                    <a:pt x="21929" y="23024"/>
                    <a:pt x="21981" y="22712"/>
                  </a:cubicBezTo>
                  <a:cubicBezTo>
                    <a:pt x="22204" y="21363"/>
                    <a:pt x="22435" y="20052"/>
                    <a:pt x="22697" y="18810"/>
                  </a:cubicBezTo>
                  <a:cubicBezTo>
                    <a:pt x="22874" y="17976"/>
                    <a:pt x="23064" y="17167"/>
                    <a:pt x="23269" y="16393"/>
                  </a:cubicBezTo>
                  <a:cubicBezTo>
                    <a:pt x="23455" y="15697"/>
                    <a:pt x="23677" y="15023"/>
                    <a:pt x="23918" y="14357"/>
                  </a:cubicBezTo>
                  <a:cubicBezTo>
                    <a:pt x="23950" y="14270"/>
                    <a:pt x="23979" y="14184"/>
                    <a:pt x="24013" y="14096"/>
                  </a:cubicBezTo>
                  <a:cubicBezTo>
                    <a:pt x="24260" y="13439"/>
                    <a:pt x="24527" y="12803"/>
                    <a:pt x="24822" y="12184"/>
                  </a:cubicBezTo>
                  <a:cubicBezTo>
                    <a:pt x="24832" y="12161"/>
                    <a:pt x="24839" y="12143"/>
                    <a:pt x="24852" y="12120"/>
                  </a:cubicBezTo>
                  <a:cubicBezTo>
                    <a:pt x="25160" y="11478"/>
                    <a:pt x="25490" y="10857"/>
                    <a:pt x="25840" y="10267"/>
                  </a:cubicBezTo>
                  <a:cubicBezTo>
                    <a:pt x="25865" y="10221"/>
                    <a:pt x="25890" y="10179"/>
                    <a:pt x="25917" y="10138"/>
                  </a:cubicBezTo>
                  <a:cubicBezTo>
                    <a:pt x="26252" y="9579"/>
                    <a:pt x="26606" y="9037"/>
                    <a:pt x="26973" y="8524"/>
                  </a:cubicBezTo>
                  <a:cubicBezTo>
                    <a:pt x="27016" y="8463"/>
                    <a:pt x="27059" y="8410"/>
                    <a:pt x="27102" y="8345"/>
                  </a:cubicBezTo>
                  <a:cubicBezTo>
                    <a:pt x="27836" y="7345"/>
                    <a:pt x="28619" y="6446"/>
                    <a:pt x="29435" y="5657"/>
                  </a:cubicBezTo>
                  <a:cubicBezTo>
                    <a:pt x="29762" y="5345"/>
                    <a:pt x="30093" y="5062"/>
                    <a:pt x="30427" y="4786"/>
                  </a:cubicBezTo>
                  <a:cubicBezTo>
                    <a:pt x="30577" y="4662"/>
                    <a:pt x="30730" y="4517"/>
                    <a:pt x="30886" y="4397"/>
                  </a:cubicBezTo>
                  <a:cubicBezTo>
                    <a:pt x="31377" y="4020"/>
                    <a:pt x="31874" y="3676"/>
                    <a:pt x="32372" y="3387"/>
                  </a:cubicBezTo>
                  <a:cubicBezTo>
                    <a:pt x="32905" y="3086"/>
                    <a:pt x="33432" y="2847"/>
                    <a:pt x="33956" y="2654"/>
                  </a:cubicBezTo>
                  <a:cubicBezTo>
                    <a:pt x="34056" y="2612"/>
                    <a:pt x="34157" y="2580"/>
                    <a:pt x="34257" y="2548"/>
                  </a:cubicBezTo>
                  <a:cubicBezTo>
                    <a:pt x="34747" y="2388"/>
                    <a:pt x="35234" y="2268"/>
                    <a:pt x="35709" y="2214"/>
                  </a:cubicBezTo>
                  <a:cubicBezTo>
                    <a:pt x="35752" y="2205"/>
                    <a:pt x="35799" y="2200"/>
                    <a:pt x="35842" y="2200"/>
                  </a:cubicBezTo>
                  <a:cubicBezTo>
                    <a:pt x="36036" y="2181"/>
                    <a:pt x="36228" y="2171"/>
                    <a:pt x="36417" y="2171"/>
                  </a:cubicBezTo>
                  <a:cubicBezTo>
                    <a:pt x="36733" y="2171"/>
                    <a:pt x="37042" y="2198"/>
                    <a:pt x="37343" y="2256"/>
                  </a:cubicBezTo>
                  <a:cubicBezTo>
                    <a:pt x="37356" y="2259"/>
                    <a:pt x="37372" y="2259"/>
                    <a:pt x="37384" y="2265"/>
                  </a:cubicBezTo>
                  <a:cubicBezTo>
                    <a:pt x="37883" y="2360"/>
                    <a:pt x="38360" y="2535"/>
                    <a:pt x="38804" y="2792"/>
                  </a:cubicBezTo>
                  <a:lnTo>
                    <a:pt x="35082" y="627"/>
                  </a:lnTo>
                  <a:cubicBezTo>
                    <a:pt x="35064" y="619"/>
                    <a:pt x="35048" y="610"/>
                    <a:pt x="35032" y="599"/>
                  </a:cubicBezTo>
                  <a:cubicBezTo>
                    <a:pt x="34877" y="511"/>
                    <a:pt x="34716" y="434"/>
                    <a:pt x="34555" y="364"/>
                  </a:cubicBezTo>
                  <a:cubicBezTo>
                    <a:pt x="34395" y="296"/>
                    <a:pt x="34230" y="240"/>
                    <a:pt x="34065" y="190"/>
                  </a:cubicBezTo>
                  <a:cubicBezTo>
                    <a:pt x="33936" y="154"/>
                    <a:pt x="33803" y="125"/>
                    <a:pt x="33674" y="104"/>
                  </a:cubicBezTo>
                  <a:cubicBezTo>
                    <a:pt x="33653" y="99"/>
                    <a:pt x="33633" y="90"/>
                    <a:pt x="33611" y="90"/>
                  </a:cubicBezTo>
                  <a:cubicBezTo>
                    <a:pt x="33594" y="84"/>
                    <a:pt x="33576" y="81"/>
                    <a:pt x="33554" y="75"/>
                  </a:cubicBezTo>
                  <a:cubicBezTo>
                    <a:pt x="33375" y="43"/>
                    <a:pt x="33194" y="20"/>
                    <a:pt x="33011" y="11"/>
                  </a:cubicBezTo>
                  <a:cubicBezTo>
                    <a:pt x="32905" y="4"/>
                    <a:pt x="32798" y="1"/>
                    <a:pt x="326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1"/>
            <p:cNvSpPr/>
            <p:nvPr/>
          </p:nvSpPr>
          <p:spPr>
            <a:xfrm flipH="1">
              <a:off x="5331394" y="2598945"/>
              <a:ext cx="566817" cy="1134040"/>
            </a:xfrm>
            <a:custGeom>
              <a:avLst/>
              <a:gdLst/>
              <a:ahLst/>
              <a:cxnLst/>
              <a:rect l="l" t="t" r="r" b="b"/>
              <a:pathLst>
                <a:path w="46197" h="92427" extrusionOk="0">
                  <a:moveTo>
                    <a:pt x="39928" y="0"/>
                  </a:moveTo>
                  <a:cubicBezTo>
                    <a:pt x="39774" y="5"/>
                    <a:pt x="39621" y="23"/>
                    <a:pt x="39469" y="47"/>
                  </a:cubicBezTo>
                  <a:cubicBezTo>
                    <a:pt x="39300" y="68"/>
                    <a:pt x="39132" y="106"/>
                    <a:pt x="38967" y="151"/>
                  </a:cubicBezTo>
                  <a:cubicBezTo>
                    <a:pt x="38936" y="156"/>
                    <a:pt x="38906" y="174"/>
                    <a:pt x="38877" y="183"/>
                  </a:cubicBezTo>
                  <a:cubicBezTo>
                    <a:pt x="38836" y="192"/>
                    <a:pt x="38798" y="212"/>
                    <a:pt x="38759" y="221"/>
                  </a:cubicBezTo>
                  <a:cubicBezTo>
                    <a:pt x="38622" y="265"/>
                    <a:pt x="38486" y="307"/>
                    <a:pt x="38350" y="362"/>
                  </a:cubicBezTo>
                  <a:cubicBezTo>
                    <a:pt x="38113" y="459"/>
                    <a:pt x="37878" y="577"/>
                    <a:pt x="37645" y="710"/>
                  </a:cubicBezTo>
                  <a:cubicBezTo>
                    <a:pt x="37130" y="1013"/>
                    <a:pt x="36621" y="1408"/>
                    <a:pt x="36119" y="1876"/>
                  </a:cubicBezTo>
                  <a:cubicBezTo>
                    <a:pt x="36078" y="1911"/>
                    <a:pt x="36038" y="1940"/>
                    <a:pt x="35999" y="1981"/>
                  </a:cubicBezTo>
                  <a:cubicBezTo>
                    <a:pt x="35979" y="1999"/>
                    <a:pt x="35958" y="2014"/>
                    <a:pt x="35938" y="2032"/>
                  </a:cubicBezTo>
                  <a:cubicBezTo>
                    <a:pt x="35673" y="2288"/>
                    <a:pt x="35407" y="2568"/>
                    <a:pt x="35144" y="2871"/>
                  </a:cubicBezTo>
                  <a:cubicBezTo>
                    <a:pt x="34937" y="3109"/>
                    <a:pt x="34733" y="3357"/>
                    <a:pt x="34527" y="3622"/>
                  </a:cubicBezTo>
                  <a:cubicBezTo>
                    <a:pt x="34512" y="3642"/>
                    <a:pt x="34496" y="3669"/>
                    <a:pt x="34478" y="3687"/>
                  </a:cubicBezTo>
                  <a:cubicBezTo>
                    <a:pt x="34460" y="3715"/>
                    <a:pt x="34441" y="3742"/>
                    <a:pt x="34421" y="3766"/>
                  </a:cubicBezTo>
                  <a:cubicBezTo>
                    <a:pt x="34260" y="3981"/>
                    <a:pt x="34095" y="4196"/>
                    <a:pt x="33931" y="4431"/>
                  </a:cubicBezTo>
                  <a:cubicBezTo>
                    <a:pt x="33720" y="4732"/>
                    <a:pt x="33512" y="5044"/>
                    <a:pt x="33306" y="5370"/>
                  </a:cubicBezTo>
                  <a:cubicBezTo>
                    <a:pt x="33202" y="5530"/>
                    <a:pt x="33103" y="5706"/>
                    <a:pt x="32999" y="5874"/>
                  </a:cubicBezTo>
                  <a:cubicBezTo>
                    <a:pt x="32952" y="5953"/>
                    <a:pt x="32906" y="6025"/>
                    <a:pt x="32859" y="6104"/>
                  </a:cubicBezTo>
                  <a:cubicBezTo>
                    <a:pt x="32800" y="6204"/>
                    <a:pt x="32741" y="6296"/>
                    <a:pt x="32682" y="6396"/>
                  </a:cubicBezTo>
                  <a:cubicBezTo>
                    <a:pt x="32434" y="6819"/>
                    <a:pt x="32190" y="7259"/>
                    <a:pt x="31946" y="7718"/>
                  </a:cubicBezTo>
                  <a:cubicBezTo>
                    <a:pt x="31819" y="7961"/>
                    <a:pt x="31692" y="8227"/>
                    <a:pt x="31563" y="8483"/>
                  </a:cubicBezTo>
                  <a:cubicBezTo>
                    <a:pt x="31491" y="8625"/>
                    <a:pt x="31418" y="8763"/>
                    <a:pt x="31346" y="8910"/>
                  </a:cubicBezTo>
                  <a:cubicBezTo>
                    <a:pt x="31283" y="9039"/>
                    <a:pt x="31217" y="9158"/>
                    <a:pt x="31156" y="9290"/>
                  </a:cubicBezTo>
                  <a:cubicBezTo>
                    <a:pt x="30846" y="9932"/>
                    <a:pt x="30542" y="10603"/>
                    <a:pt x="30241" y="11299"/>
                  </a:cubicBezTo>
                  <a:cubicBezTo>
                    <a:pt x="30200" y="11395"/>
                    <a:pt x="30159" y="11501"/>
                    <a:pt x="30118" y="11602"/>
                  </a:cubicBezTo>
                  <a:cubicBezTo>
                    <a:pt x="29974" y="11931"/>
                    <a:pt x="29836" y="12285"/>
                    <a:pt x="29696" y="12629"/>
                  </a:cubicBezTo>
                  <a:cubicBezTo>
                    <a:pt x="29501" y="13111"/>
                    <a:pt x="29302" y="13569"/>
                    <a:pt x="29110" y="14069"/>
                  </a:cubicBezTo>
                  <a:cubicBezTo>
                    <a:pt x="29033" y="14266"/>
                    <a:pt x="28965" y="14487"/>
                    <a:pt x="28889" y="14688"/>
                  </a:cubicBezTo>
                  <a:cubicBezTo>
                    <a:pt x="28611" y="15426"/>
                    <a:pt x="28341" y="16197"/>
                    <a:pt x="28073" y="16977"/>
                  </a:cubicBezTo>
                  <a:cubicBezTo>
                    <a:pt x="27941" y="17357"/>
                    <a:pt x="27801" y="17705"/>
                    <a:pt x="27672" y="18091"/>
                  </a:cubicBezTo>
                  <a:cubicBezTo>
                    <a:pt x="27602" y="18302"/>
                    <a:pt x="27535" y="18527"/>
                    <a:pt x="27469" y="18738"/>
                  </a:cubicBezTo>
                  <a:cubicBezTo>
                    <a:pt x="27351" y="19100"/>
                    <a:pt x="27234" y="19463"/>
                    <a:pt x="27121" y="19828"/>
                  </a:cubicBezTo>
                  <a:cubicBezTo>
                    <a:pt x="26834" y="20738"/>
                    <a:pt x="26555" y="21663"/>
                    <a:pt x="26280" y="22608"/>
                  </a:cubicBezTo>
                  <a:cubicBezTo>
                    <a:pt x="26185" y="22938"/>
                    <a:pt x="26087" y="23264"/>
                    <a:pt x="25992" y="23599"/>
                  </a:cubicBezTo>
                  <a:cubicBezTo>
                    <a:pt x="25943" y="23777"/>
                    <a:pt x="25889" y="23956"/>
                    <a:pt x="25837" y="24136"/>
                  </a:cubicBezTo>
                  <a:cubicBezTo>
                    <a:pt x="25714" y="24586"/>
                    <a:pt x="25601" y="25063"/>
                    <a:pt x="25479" y="25516"/>
                  </a:cubicBezTo>
                  <a:cubicBezTo>
                    <a:pt x="25226" y="26461"/>
                    <a:pt x="24975" y="27410"/>
                    <a:pt x="24735" y="28382"/>
                  </a:cubicBezTo>
                  <a:cubicBezTo>
                    <a:pt x="24580" y="29011"/>
                    <a:pt x="24430" y="29648"/>
                    <a:pt x="24281" y="30281"/>
                  </a:cubicBezTo>
                  <a:cubicBezTo>
                    <a:pt x="24055" y="31235"/>
                    <a:pt x="23834" y="32192"/>
                    <a:pt x="23619" y="33169"/>
                  </a:cubicBezTo>
                  <a:cubicBezTo>
                    <a:pt x="23553" y="33472"/>
                    <a:pt x="23479" y="33766"/>
                    <a:pt x="23413" y="34073"/>
                  </a:cubicBezTo>
                  <a:cubicBezTo>
                    <a:pt x="23365" y="34306"/>
                    <a:pt x="23327" y="34555"/>
                    <a:pt x="23277" y="34788"/>
                  </a:cubicBezTo>
                  <a:cubicBezTo>
                    <a:pt x="22769" y="37209"/>
                    <a:pt x="22294" y="39668"/>
                    <a:pt x="21867" y="42149"/>
                  </a:cubicBezTo>
                  <a:cubicBezTo>
                    <a:pt x="21814" y="42456"/>
                    <a:pt x="21765" y="42763"/>
                    <a:pt x="21715" y="43071"/>
                  </a:cubicBezTo>
                  <a:cubicBezTo>
                    <a:pt x="21276" y="45694"/>
                    <a:pt x="20872" y="48327"/>
                    <a:pt x="20535" y="50939"/>
                  </a:cubicBezTo>
                  <a:cubicBezTo>
                    <a:pt x="20535" y="50939"/>
                    <a:pt x="20531" y="50950"/>
                    <a:pt x="20531" y="50954"/>
                  </a:cubicBezTo>
                  <a:cubicBezTo>
                    <a:pt x="20530" y="50968"/>
                    <a:pt x="20530" y="50977"/>
                    <a:pt x="20526" y="50991"/>
                  </a:cubicBezTo>
                  <a:cubicBezTo>
                    <a:pt x="20123" y="54127"/>
                    <a:pt x="19789" y="57237"/>
                    <a:pt x="19543" y="60249"/>
                  </a:cubicBezTo>
                  <a:cubicBezTo>
                    <a:pt x="19436" y="61589"/>
                    <a:pt x="19296" y="62855"/>
                    <a:pt x="19145" y="64088"/>
                  </a:cubicBezTo>
                  <a:cubicBezTo>
                    <a:pt x="19086" y="64556"/>
                    <a:pt x="19023" y="65010"/>
                    <a:pt x="18959" y="65464"/>
                  </a:cubicBezTo>
                  <a:cubicBezTo>
                    <a:pt x="18887" y="65973"/>
                    <a:pt x="18815" y="66482"/>
                    <a:pt x="18735" y="66973"/>
                  </a:cubicBezTo>
                  <a:cubicBezTo>
                    <a:pt x="18658" y="67445"/>
                    <a:pt x="18577" y="67904"/>
                    <a:pt x="18493" y="68361"/>
                  </a:cubicBezTo>
                  <a:cubicBezTo>
                    <a:pt x="18403" y="68844"/>
                    <a:pt x="18317" y="69321"/>
                    <a:pt x="18222" y="69783"/>
                  </a:cubicBezTo>
                  <a:cubicBezTo>
                    <a:pt x="18150" y="70136"/>
                    <a:pt x="18073" y="70475"/>
                    <a:pt x="18000" y="70816"/>
                  </a:cubicBezTo>
                  <a:cubicBezTo>
                    <a:pt x="17813" y="71655"/>
                    <a:pt x="17618" y="72457"/>
                    <a:pt x="17408" y="73228"/>
                  </a:cubicBezTo>
                  <a:cubicBezTo>
                    <a:pt x="17350" y="73457"/>
                    <a:pt x="17291" y="73696"/>
                    <a:pt x="17228" y="73916"/>
                  </a:cubicBezTo>
                  <a:cubicBezTo>
                    <a:pt x="17105" y="74361"/>
                    <a:pt x="16970" y="74777"/>
                    <a:pt x="16839" y="75195"/>
                  </a:cubicBezTo>
                  <a:cubicBezTo>
                    <a:pt x="16739" y="75521"/>
                    <a:pt x="16640" y="75855"/>
                    <a:pt x="16535" y="76167"/>
                  </a:cubicBezTo>
                  <a:cubicBezTo>
                    <a:pt x="16450" y="76414"/>
                    <a:pt x="16362" y="76649"/>
                    <a:pt x="16278" y="76888"/>
                  </a:cubicBezTo>
                  <a:cubicBezTo>
                    <a:pt x="16133" y="77291"/>
                    <a:pt x="15986" y="77694"/>
                    <a:pt x="15837" y="78080"/>
                  </a:cubicBezTo>
                  <a:cubicBezTo>
                    <a:pt x="15760" y="78272"/>
                    <a:pt x="15683" y="78460"/>
                    <a:pt x="15604" y="78648"/>
                  </a:cubicBezTo>
                  <a:cubicBezTo>
                    <a:pt x="15428" y="79070"/>
                    <a:pt x="15254" y="79482"/>
                    <a:pt x="15071" y="79877"/>
                  </a:cubicBezTo>
                  <a:cubicBezTo>
                    <a:pt x="15014" y="80000"/>
                    <a:pt x="14958" y="80130"/>
                    <a:pt x="14897" y="80253"/>
                  </a:cubicBezTo>
                  <a:cubicBezTo>
                    <a:pt x="14666" y="80748"/>
                    <a:pt x="14428" y="81222"/>
                    <a:pt x="14184" y="81670"/>
                  </a:cubicBezTo>
                  <a:cubicBezTo>
                    <a:pt x="14132" y="81767"/>
                    <a:pt x="14080" y="81853"/>
                    <a:pt x="14030" y="81950"/>
                  </a:cubicBezTo>
                  <a:cubicBezTo>
                    <a:pt x="13800" y="82364"/>
                    <a:pt x="13565" y="82767"/>
                    <a:pt x="13328" y="83142"/>
                  </a:cubicBezTo>
                  <a:cubicBezTo>
                    <a:pt x="13300" y="83189"/>
                    <a:pt x="13275" y="83239"/>
                    <a:pt x="13246" y="83280"/>
                  </a:cubicBezTo>
                  <a:cubicBezTo>
                    <a:pt x="12986" y="83689"/>
                    <a:pt x="12722" y="84073"/>
                    <a:pt x="12457" y="84440"/>
                  </a:cubicBezTo>
                  <a:cubicBezTo>
                    <a:pt x="12389" y="84532"/>
                    <a:pt x="12322" y="84620"/>
                    <a:pt x="12256" y="84711"/>
                  </a:cubicBezTo>
                  <a:cubicBezTo>
                    <a:pt x="12045" y="84991"/>
                    <a:pt x="11829" y="85261"/>
                    <a:pt x="11616" y="85518"/>
                  </a:cubicBezTo>
                  <a:cubicBezTo>
                    <a:pt x="11546" y="85606"/>
                    <a:pt x="11474" y="85697"/>
                    <a:pt x="11404" y="85780"/>
                  </a:cubicBezTo>
                  <a:cubicBezTo>
                    <a:pt x="11239" y="85968"/>
                    <a:pt x="11073" y="86142"/>
                    <a:pt x="10908" y="86316"/>
                  </a:cubicBezTo>
                  <a:cubicBezTo>
                    <a:pt x="10761" y="86477"/>
                    <a:pt x="10615" y="86637"/>
                    <a:pt x="10468" y="86784"/>
                  </a:cubicBezTo>
                  <a:cubicBezTo>
                    <a:pt x="10407" y="86848"/>
                    <a:pt x="10345" y="86899"/>
                    <a:pt x="10282" y="86958"/>
                  </a:cubicBezTo>
                  <a:cubicBezTo>
                    <a:pt x="9925" y="87302"/>
                    <a:pt x="9565" y="87609"/>
                    <a:pt x="9206" y="87894"/>
                  </a:cubicBezTo>
                  <a:cubicBezTo>
                    <a:pt x="9107" y="87971"/>
                    <a:pt x="9009" y="88050"/>
                    <a:pt x="8912" y="88122"/>
                  </a:cubicBezTo>
                  <a:cubicBezTo>
                    <a:pt x="8501" y="88430"/>
                    <a:pt x="8092" y="88713"/>
                    <a:pt x="7684" y="88948"/>
                  </a:cubicBezTo>
                  <a:cubicBezTo>
                    <a:pt x="7277" y="89178"/>
                    <a:pt x="6875" y="89375"/>
                    <a:pt x="6475" y="89543"/>
                  </a:cubicBezTo>
                  <a:cubicBezTo>
                    <a:pt x="6339" y="89604"/>
                    <a:pt x="6204" y="89646"/>
                    <a:pt x="6068" y="89690"/>
                  </a:cubicBezTo>
                  <a:cubicBezTo>
                    <a:pt x="5826" y="89782"/>
                    <a:pt x="5584" y="89873"/>
                    <a:pt x="5347" y="89938"/>
                  </a:cubicBezTo>
                  <a:cubicBezTo>
                    <a:pt x="5150" y="89999"/>
                    <a:pt x="4960" y="90035"/>
                    <a:pt x="4768" y="90076"/>
                  </a:cubicBezTo>
                  <a:cubicBezTo>
                    <a:pt x="4628" y="90103"/>
                    <a:pt x="4483" y="90146"/>
                    <a:pt x="4343" y="90167"/>
                  </a:cubicBezTo>
                  <a:cubicBezTo>
                    <a:pt x="4031" y="90214"/>
                    <a:pt x="3726" y="90250"/>
                    <a:pt x="3429" y="90259"/>
                  </a:cubicBezTo>
                  <a:cubicBezTo>
                    <a:pt x="3410" y="90261"/>
                    <a:pt x="3391" y="90261"/>
                    <a:pt x="3373" y="90261"/>
                  </a:cubicBezTo>
                  <a:cubicBezTo>
                    <a:pt x="3336" y="90261"/>
                    <a:pt x="3299" y="90259"/>
                    <a:pt x="3264" y="90259"/>
                  </a:cubicBezTo>
                  <a:cubicBezTo>
                    <a:pt x="3203" y="90260"/>
                    <a:pt x="3144" y="90261"/>
                    <a:pt x="3084" y="90261"/>
                  </a:cubicBezTo>
                  <a:cubicBezTo>
                    <a:pt x="2902" y="90261"/>
                    <a:pt x="2724" y="90255"/>
                    <a:pt x="2546" y="90241"/>
                  </a:cubicBezTo>
                  <a:cubicBezTo>
                    <a:pt x="2446" y="90232"/>
                    <a:pt x="2347" y="90218"/>
                    <a:pt x="2245" y="90209"/>
                  </a:cubicBezTo>
                  <a:cubicBezTo>
                    <a:pt x="2062" y="90185"/>
                    <a:pt x="1883" y="90155"/>
                    <a:pt x="1707" y="90123"/>
                  </a:cubicBezTo>
                  <a:cubicBezTo>
                    <a:pt x="1608" y="90099"/>
                    <a:pt x="1513" y="90081"/>
                    <a:pt x="1418" y="90053"/>
                  </a:cubicBezTo>
                  <a:cubicBezTo>
                    <a:pt x="1244" y="90008"/>
                    <a:pt x="1081" y="89958"/>
                    <a:pt x="920" y="89897"/>
                  </a:cubicBezTo>
                  <a:cubicBezTo>
                    <a:pt x="836" y="89870"/>
                    <a:pt x="751" y="89843"/>
                    <a:pt x="669" y="89811"/>
                  </a:cubicBezTo>
                  <a:cubicBezTo>
                    <a:pt x="436" y="89714"/>
                    <a:pt x="208" y="89608"/>
                    <a:pt x="0" y="89490"/>
                  </a:cubicBezTo>
                  <a:lnTo>
                    <a:pt x="0" y="89490"/>
                  </a:lnTo>
                  <a:lnTo>
                    <a:pt x="1354" y="90273"/>
                  </a:lnTo>
                  <a:lnTo>
                    <a:pt x="3782" y="91686"/>
                  </a:lnTo>
                  <a:cubicBezTo>
                    <a:pt x="3957" y="91781"/>
                    <a:pt x="4144" y="91873"/>
                    <a:pt x="4339" y="91955"/>
                  </a:cubicBezTo>
                  <a:cubicBezTo>
                    <a:pt x="4363" y="91966"/>
                    <a:pt x="4391" y="91975"/>
                    <a:pt x="4415" y="91979"/>
                  </a:cubicBezTo>
                  <a:cubicBezTo>
                    <a:pt x="4469" y="92007"/>
                    <a:pt x="4524" y="92020"/>
                    <a:pt x="4582" y="92039"/>
                  </a:cubicBezTo>
                  <a:cubicBezTo>
                    <a:pt x="4705" y="92084"/>
                    <a:pt x="4829" y="92135"/>
                    <a:pt x="4962" y="92176"/>
                  </a:cubicBezTo>
                  <a:cubicBezTo>
                    <a:pt x="5028" y="92195"/>
                    <a:pt x="5100" y="92204"/>
                    <a:pt x="5168" y="92222"/>
                  </a:cubicBezTo>
                  <a:cubicBezTo>
                    <a:pt x="5241" y="92240"/>
                    <a:pt x="5318" y="92258"/>
                    <a:pt x="5396" y="92278"/>
                  </a:cubicBezTo>
                  <a:cubicBezTo>
                    <a:pt x="5480" y="92291"/>
                    <a:pt x="5553" y="92317"/>
                    <a:pt x="5638" y="92332"/>
                  </a:cubicBezTo>
                  <a:cubicBezTo>
                    <a:pt x="5760" y="92350"/>
                    <a:pt x="5889" y="92360"/>
                    <a:pt x="6012" y="92373"/>
                  </a:cubicBezTo>
                  <a:cubicBezTo>
                    <a:pt x="6093" y="92382"/>
                    <a:pt x="6168" y="92396"/>
                    <a:pt x="6249" y="92405"/>
                  </a:cubicBezTo>
                  <a:cubicBezTo>
                    <a:pt x="6290" y="92405"/>
                    <a:pt x="6330" y="92414"/>
                    <a:pt x="6371" y="92414"/>
                  </a:cubicBezTo>
                  <a:cubicBezTo>
                    <a:pt x="6513" y="92423"/>
                    <a:pt x="6657" y="92427"/>
                    <a:pt x="6803" y="92427"/>
                  </a:cubicBezTo>
                  <a:cubicBezTo>
                    <a:pt x="6892" y="92427"/>
                    <a:pt x="6982" y="92425"/>
                    <a:pt x="7072" y="92423"/>
                  </a:cubicBezTo>
                  <a:lnTo>
                    <a:pt x="7160" y="92423"/>
                  </a:lnTo>
                  <a:cubicBezTo>
                    <a:pt x="7438" y="92411"/>
                    <a:pt x="7721" y="92382"/>
                    <a:pt x="8014" y="92341"/>
                  </a:cubicBezTo>
                  <a:cubicBezTo>
                    <a:pt x="8033" y="92337"/>
                    <a:pt x="8057" y="92328"/>
                    <a:pt x="8076" y="92328"/>
                  </a:cubicBezTo>
                  <a:cubicBezTo>
                    <a:pt x="8204" y="92305"/>
                    <a:pt x="8333" y="92273"/>
                    <a:pt x="8458" y="92246"/>
                  </a:cubicBezTo>
                  <a:cubicBezTo>
                    <a:pt x="8627" y="92208"/>
                    <a:pt x="8794" y="92185"/>
                    <a:pt x="8964" y="92140"/>
                  </a:cubicBezTo>
                  <a:cubicBezTo>
                    <a:pt x="9000" y="92126"/>
                    <a:pt x="9037" y="92111"/>
                    <a:pt x="9072" y="92102"/>
                  </a:cubicBezTo>
                  <a:cubicBezTo>
                    <a:pt x="9299" y="92039"/>
                    <a:pt x="9534" y="91952"/>
                    <a:pt x="9765" y="91864"/>
                  </a:cubicBezTo>
                  <a:cubicBezTo>
                    <a:pt x="9889" y="91819"/>
                    <a:pt x="10011" y="91790"/>
                    <a:pt x="10135" y="91740"/>
                  </a:cubicBezTo>
                  <a:cubicBezTo>
                    <a:pt x="10158" y="91727"/>
                    <a:pt x="10181" y="91713"/>
                    <a:pt x="10207" y="91704"/>
                  </a:cubicBezTo>
                  <a:cubicBezTo>
                    <a:pt x="10601" y="91534"/>
                    <a:pt x="11003" y="91342"/>
                    <a:pt x="11406" y="91107"/>
                  </a:cubicBezTo>
                  <a:cubicBezTo>
                    <a:pt x="11810" y="90874"/>
                    <a:pt x="12218" y="90594"/>
                    <a:pt x="12624" y="90291"/>
                  </a:cubicBezTo>
                  <a:cubicBezTo>
                    <a:pt x="12729" y="90214"/>
                    <a:pt x="12832" y="90132"/>
                    <a:pt x="12937" y="90049"/>
                  </a:cubicBezTo>
                  <a:cubicBezTo>
                    <a:pt x="13309" y="89755"/>
                    <a:pt x="13680" y="89434"/>
                    <a:pt x="14049" y="89077"/>
                  </a:cubicBezTo>
                  <a:cubicBezTo>
                    <a:pt x="14080" y="89049"/>
                    <a:pt x="14110" y="89025"/>
                    <a:pt x="14141" y="88993"/>
                  </a:cubicBezTo>
                  <a:cubicBezTo>
                    <a:pt x="14151" y="88984"/>
                    <a:pt x="14162" y="88971"/>
                    <a:pt x="14173" y="88962"/>
                  </a:cubicBezTo>
                  <a:cubicBezTo>
                    <a:pt x="14342" y="88792"/>
                    <a:pt x="14512" y="88604"/>
                    <a:pt x="14680" y="88425"/>
                  </a:cubicBezTo>
                  <a:cubicBezTo>
                    <a:pt x="14808" y="88288"/>
                    <a:pt x="14935" y="88165"/>
                    <a:pt x="15062" y="88018"/>
                  </a:cubicBezTo>
                  <a:cubicBezTo>
                    <a:pt x="15086" y="87994"/>
                    <a:pt x="15105" y="87967"/>
                    <a:pt x="15129" y="87939"/>
                  </a:cubicBezTo>
                  <a:cubicBezTo>
                    <a:pt x="15190" y="87865"/>
                    <a:pt x="15252" y="87788"/>
                    <a:pt x="15313" y="87714"/>
                  </a:cubicBezTo>
                  <a:cubicBezTo>
                    <a:pt x="15460" y="87535"/>
                    <a:pt x="15609" y="87365"/>
                    <a:pt x="15755" y="87178"/>
                  </a:cubicBezTo>
                  <a:cubicBezTo>
                    <a:pt x="15832" y="87076"/>
                    <a:pt x="15911" y="86961"/>
                    <a:pt x="15988" y="86857"/>
                  </a:cubicBezTo>
                  <a:cubicBezTo>
                    <a:pt x="16054" y="86769"/>
                    <a:pt x="16120" y="86682"/>
                    <a:pt x="16185" y="86590"/>
                  </a:cubicBezTo>
                  <a:cubicBezTo>
                    <a:pt x="16242" y="86513"/>
                    <a:pt x="16301" y="86440"/>
                    <a:pt x="16359" y="86357"/>
                  </a:cubicBezTo>
                  <a:cubicBezTo>
                    <a:pt x="16547" y="86086"/>
                    <a:pt x="16734" y="85807"/>
                    <a:pt x="16920" y="85518"/>
                  </a:cubicBezTo>
                  <a:cubicBezTo>
                    <a:pt x="16936" y="85489"/>
                    <a:pt x="16951" y="85468"/>
                    <a:pt x="16967" y="85439"/>
                  </a:cubicBezTo>
                  <a:cubicBezTo>
                    <a:pt x="16992" y="85403"/>
                    <a:pt x="17015" y="85362"/>
                    <a:pt x="17038" y="85324"/>
                  </a:cubicBezTo>
                  <a:cubicBezTo>
                    <a:pt x="17180" y="85096"/>
                    <a:pt x="17323" y="84871"/>
                    <a:pt x="17462" y="84632"/>
                  </a:cubicBezTo>
                  <a:cubicBezTo>
                    <a:pt x="17564" y="84458"/>
                    <a:pt x="17668" y="84266"/>
                    <a:pt x="17768" y="84078"/>
                  </a:cubicBezTo>
                  <a:cubicBezTo>
                    <a:pt x="17813" y="83999"/>
                    <a:pt x="17860" y="83922"/>
                    <a:pt x="17903" y="83840"/>
                  </a:cubicBezTo>
                  <a:cubicBezTo>
                    <a:pt x="17931" y="83784"/>
                    <a:pt x="17962" y="83734"/>
                    <a:pt x="17991" y="83678"/>
                  </a:cubicBezTo>
                  <a:cubicBezTo>
                    <a:pt x="18173" y="83339"/>
                    <a:pt x="18353" y="82977"/>
                    <a:pt x="18532" y="82611"/>
                  </a:cubicBezTo>
                  <a:cubicBezTo>
                    <a:pt x="18561" y="82550"/>
                    <a:pt x="18589" y="82482"/>
                    <a:pt x="18616" y="82427"/>
                  </a:cubicBezTo>
                  <a:cubicBezTo>
                    <a:pt x="18679" y="82294"/>
                    <a:pt x="18738" y="82156"/>
                    <a:pt x="18799" y="82023"/>
                  </a:cubicBezTo>
                  <a:cubicBezTo>
                    <a:pt x="18898" y="81811"/>
                    <a:pt x="18996" y="81605"/>
                    <a:pt x="19090" y="81387"/>
                  </a:cubicBezTo>
                  <a:cubicBezTo>
                    <a:pt x="19174" y="81193"/>
                    <a:pt x="19253" y="80987"/>
                    <a:pt x="19335" y="80789"/>
                  </a:cubicBezTo>
                  <a:cubicBezTo>
                    <a:pt x="19405" y="80621"/>
                    <a:pt x="19475" y="80454"/>
                    <a:pt x="19542" y="80280"/>
                  </a:cubicBezTo>
                  <a:cubicBezTo>
                    <a:pt x="19588" y="80165"/>
                    <a:pt x="19635" y="80056"/>
                    <a:pt x="19681" y="79941"/>
                  </a:cubicBezTo>
                  <a:cubicBezTo>
                    <a:pt x="19798" y="79638"/>
                    <a:pt x="19906" y="79317"/>
                    <a:pt x="20017" y="79002"/>
                  </a:cubicBezTo>
                  <a:cubicBezTo>
                    <a:pt x="20099" y="78776"/>
                    <a:pt x="20182" y="78557"/>
                    <a:pt x="20259" y="78322"/>
                  </a:cubicBezTo>
                  <a:cubicBezTo>
                    <a:pt x="20277" y="78268"/>
                    <a:pt x="20298" y="78218"/>
                    <a:pt x="20314" y="78162"/>
                  </a:cubicBezTo>
                  <a:cubicBezTo>
                    <a:pt x="20393" y="77933"/>
                    <a:pt x="20463" y="77677"/>
                    <a:pt x="20537" y="77438"/>
                  </a:cubicBezTo>
                  <a:cubicBezTo>
                    <a:pt x="20680" y="76983"/>
                    <a:pt x="20820" y="76538"/>
                    <a:pt x="20956" y="76061"/>
                  </a:cubicBezTo>
                  <a:cubicBezTo>
                    <a:pt x="20976" y="75993"/>
                    <a:pt x="20996" y="75937"/>
                    <a:pt x="21014" y="75869"/>
                  </a:cubicBezTo>
                  <a:cubicBezTo>
                    <a:pt x="21050" y="75736"/>
                    <a:pt x="21080" y="75575"/>
                    <a:pt x="21118" y="75442"/>
                  </a:cubicBezTo>
                  <a:cubicBezTo>
                    <a:pt x="21335" y="74639"/>
                    <a:pt x="21537" y="73805"/>
                    <a:pt x="21731" y="72939"/>
                  </a:cubicBezTo>
                  <a:cubicBezTo>
                    <a:pt x="21765" y="72783"/>
                    <a:pt x="21806" y="72645"/>
                    <a:pt x="21839" y="72489"/>
                  </a:cubicBezTo>
                  <a:cubicBezTo>
                    <a:pt x="21873" y="72333"/>
                    <a:pt x="21901" y="72154"/>
                    <a:pt x="21932" y="71998"/>
                  </a:cubicBezTo>
                  <a:cubicBezTo>
                    <a:pt x="22038" y="71490"/>
                    <a:pt x="22136" y="70972"/>
                    <a:pt x="22231" y="70443"/>
                  </a:cubicBezTo>
                  <a:cubicBezTo>
                    <a:pt x="22303" y="70031"/>
                    <a:pt x="22378" y="69624"/>
                    <a:pt x="22445" y="69200"/>
                  </a:cubicBezTo>
                  <a:cubicBezTo>
                    <a:pt x="22536" y="68641"/>
                    <a:pt x="22620" y="68064"/>
                    <a:pt x="22699" y="67477"/>
                  </a:cubicBezTo>
                  <a:cubicBezTo>
                    <a:pt x="22739" y="67210"/>
                    <a:pt x="22782" y="66959"/>
                    <a:pt x="22819" y="66683"/>
                  </a:cubicBezTo>
                  <a:cubicBezTo>
                    <a:pt x="22834" y="66568"/>
                    <a:pt x="22843" y="66432"/>
                    <a:pt x="22859" y="66317"/>
                  </a:cubicBezTo>
                  <a:cubicBezTo>
                    <a:pt x="23015" y="65064"/>
                    <a:pt x="23157" y="63776"/>
                    <a:pt x="23268" y="62413"/>
                  </a:cubicBezTo>
                  <a:cubicBezTo>
                    <a:pt x="23513" y="59401"/>
                    <a:pt x="23843" y="56292"/>
                    <a:pt x="24250" y="53156"/>
                  </a:cubicBezTo>
                  <a:cubicBezTo>
                    <a:pt x="24252" y="53136"/>
                    <a:pt x="24254" y="53118"/>
                    <a:pt x="24258" y="53105"/>
                  </a:cubicBezTo>
                  <a:cubicBezTo>
                    <a:pt x="24591" y="50523"/>
                    <a:pt x="24989" y="47927"/>
                    <a:pt x="25421" y="45341"/>
                  </a:cubicBezTo>
                  <a:cubicBezTo>
                    <a:pt x="25482" y="44979"/>
                    <a:pt x="25536" y="44617"/>
                    <a:pt x="25601" y="44254"/>
                  </a:cubicBezTo>
                  <a:cubicBezTo>
                    <a:pt x="26026" y="41787"/>
                    <a:pt x="26499" y="39343"/>
                    <a:pt x="27003" y="36935"/>
                  </a:cubicBezTo>
                  <a:cubicBezTo>
                    <a:pt x="27114" y="36402"/>
                    <a:pt x="27225" y="35875"/>
                    <a:pt x="27340" y="35353"/>
                  </a:cubicBezTo>
                  <a:cubicBezTo>
                    <a:pt x="27548" y="34394"/>
                    <a:pt x="27767" y="33454"/>
                    <a:pt x="27985" y="32515"/>
                  </a:cubicBezTo>
                  <a:cubicBezTo>
                    <a:pt x="28145" y="31841"/>
                    <a:pt x="28303" y="31166"/>
                    <a:pt x="28468" y="30505"/>
                  </a:cubicBezTo>
                  <a:cubicBezTo>
                    <a:pt x="28708" y="29533"/>
                    <a:pt x="28959" y="28584"/>
                    <a:pt x="29212" y="27639"/>
                  </a:cubicBezTo>
                  <a:cubicBezTo>
                    <a:pt x="29377" y="27024"/>
                    <a:pt x="29538" y="26397"/>
                    <a:pt x="29707" y="25796"/>
                  </a:cubicBezTo>
                  <a:cubicBezTo>
                    <a:pt x="29805" y="25443"/>
                    <a:pt x="29909" y="25098"/>
                    <a:pt x="30008" y="24754"/>
                  </a:cubicBezTo>
                  <a:cubicBezTo>
                    <a:pt x="30284" y="23797"/>
                    <a:pt x="30571" y="22857"/>
                    <a:pt x="30860" y="21935"/>
                  </a:cubicBezTo>
                  <a:cubicBezTo>
                    <a:pt x="30966" y="21604"/>
                    <a:pt x="31070" y="21274"/>
                    <a:pt x="31174" y="20949"/>
                  </a:cubicBezTo>
                  <a:cubicBezTo>
                    <a:pt x="31387" y="20293"/>
                    <a:pt x="31608" y="19669"/>
                    <a:pt x="31830" y="19036"/>
                  </a:cubicBezTo>
                  <a:cubicBezTo>
                    <a:pt x="32081" y="18311"/>
                    <a:pt x="32336" y="17587"/>
                    <a:pt x="32596" y="16889"/>
                  </a:cubicBezTo>
                  <a:cubicBezTo>
                    <a:pt x="32879" y="16138"/>
                    <a:pt x="33164" y="15408"/>
                    <a:pt x="33456" y="14702"/>
                  </a:cubicBezTo>
                  <a:cubicBezTo>
                    <a:pt x="33580" y="14401"/>
                    <a:pt x="33700" y="14089"/>
                    <a:pt x="33824" y="13795"/>
                  </a:cubicBezTo>
                  <a:cubicBezTo>
                    <a:pt x="34236" y="12826"/>
                    <a:pt x="34658" y="11905"/>
                    <a:pt x="35084" y="11039"/>
                  </a:cubicBezTo>
                  <a:cubicBezTo>
                    <a:pt x="35145" y="10918"/>
                    <a:pt x="35203" y="10804"/>
                    <a:pt x="35262" y="10685"/>
                  </a:cubicBezTo>
                  <a:cubicBezTo>
                    <a:pt x="35701" y="9814"/>
                    <a:pt x="36144" y="8993"/>
                    <a:pt x="36596" y="8241"/>
                  </a:cubicBezTo>
                  <a:cubicBezTo>
                    <a:pt x="36632" y="8182"/>
                    <a:pt x="36668" y="8121"/>
                    <a:pt x="36704" y="8057"/>
                  </a:cubicBezTo>
                  <a:cubicBezTo>
                    <a:pt x="37177" y="7287"/>
                    <a:pt x="37656" y="6572"/>
                    <a:pt x="38140" y="5933"/>
                  </a:cubicBezTo>
                  <a:cubicBezTo>
                    <a:pt x="38163" y="5907"/>
                    <a:pt x="38185" y="5874"/>
                    <a:pt x="38205" y="5847"/>
                  </a:cubicBezTo>
                  <a:cubicBezTo>
                    <a:pt x="38707" y="5196"/>
                    <a:pt x="39214" y="4623"/>
                    <a:pt x="39729" y="4137"/>
                  </a:cubicBezTo>
                  <a:cubicBezTo>
                    <a:pt x="39763" y="4104"/>
                    <a:pt x="39795" y="4078"/>
                    <a:pt x="39826" y="4049"/>
                  </a:cubicBezTo>
                  <a:cubicBezTo>
                    <a:pt x="40337" y="3572"/>
                    <a:pt x="40849" y="3174"/>
                    <a:pt x="41368" y="2874"/>
                  </a:cubicBezTo>
                  <a:cubicBezTo>
                    <a:pt x="41739" y="2659"/>
                    <a:pt x="42114" y="2500"/>
                    <a:pt x="42490" y="2379"/>
                  </a:cubicBezTo>
                  <a:cubicBezTo>
                    <a:pt x="42524" y="2371"/>
                    <a:pt x="42562" y="2353"/>
                    <a:pt x="42594" y="2344"/>
                  </a:cubicBezTo>
                  <a:cubicBezTo>
                    <a:pt x="42974" y="2234"/>
                    <a:pt x="43353" y="2170"/>
                    <a:pt x="43735" y="2161"/>
                  </a:cubicBezTo>
                  <a:cubicBezTo>
                    <a:pt x="43748" y="2161"/>
                    <a:pt x="43762" y="2162"/>
                    <a:pt x="43777" y="2162"/>
                  </a:cubicBezTo>
                  <a:cubicBezTo>
                    <a:pt x="43785" y="2162"/>
                    <a:pt x="43792" y="2162"/>
                    <a:pt x="43799" y="2161"/>
                  </a:cubicBezTo>
                  <a:cubicBezTo>
                    <a:pt x="44177" y="2161"/>
                    <a:pt x="44559" y="2206"/>
                    <a:pt x="44940" y="2311"/>
                  </a:cubicBezTo>
                  <a:cubicBezTo>
                    <a:pt x="44956" y="2317"/>
                    <a:pt x="44975" y="2317"/>
                    <a:pt x="44992" y="2320"/>
                  </a:cubicBezTo>
                  <a:cubicBezTo>
                    <a:pt x="45391" y="2435"/>
                    <a:pt x="45795" y="2605"/>
                    <a:pt x="46197" y="2839"/>
                  </a:cubicBezTo>
                  <a:lnTo>
                    <a:pt x="42476" y="674"/>
                  </a:lnTo>
                  <a:cubicBezTo>
                    <a:pt x="42452" y="665"/>
                    <a:pt x="42429" y="651"/>
                    <a:pt x="42409" y="638"/>
                  </a:cubicBezTo>
                  <a:cubicBezTo>
                    <a:pt x="42216" y="527"/>
                    <a:pt x="42022" y="436"/>
                    <a:pt x="41828" y="353"/>
                  </a:cubicBezTo>
                  <a:cubicBezTo>
                    <a:pt x="41656" y="280"/>
                    <a:pt x="41484" y="221"/>
                    <a:pt x="41310" y="170"/>
                  </a:cubicBezTo>
                  <a:cubicBezTo>
                    <a:pt x="41296" y="165"/>
                    <a:pt x="41280" y="161"/>
                    <a:pt x="41264" y="156"/>
                  </a:cubicBezTo>
                  <a:cubicBezTo>
                    <a:pt x="41255" y="156"/>
                    <a:pt x="41244" y="151"/>
                    <a:pt x="41235" y="151"/>
                  </a:cubicBezTo>
                  <a:cubicBezTo>
                    <a:pt x="41102" y="115"/>
                    <a:pt x="40964" y="82"/>
                    <a:pt x="40833" y="59"/>
                  </a:cubicBezTo>
                  <a:cubicBezTo>
                    <a:pt x="40681" y="32"/>
                    <a:pt x="40528" y="14"/>
                    <a:pt x="40378" y="5"/>
                  </a:cubicBezTo>
                  <a:cubicBezTo>
                    <a:pt x="40279" y="0"/>
                    <a:pt x="40181" y="0"/>
                    <a:pt x="400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1"/>
            <p:cNvSpPr/>
            <p:nvPr/>
          </p:nvSpPr>
          <p:spPr>
            <a:xfrm flipH="1">
              <a:off x="5987768" y="3542732"/>
              <a:ext cx="337021" cy="473323"/>
            </a:xfrm>
            <a:custGeom>
              <a:avLst/>
              <a:gdLst/>
              <a:ahLst/>
              <a:cxnLst/>
              <a:rect l="l" t="t" r="r" b="b"/>
              <a:pathLst>
                <a:path w="27468" h="38577" extrusionOk="0">
                  <a:moveTo>
                    <a:pt x="21519" y="0"/>
                  </a:moveTo>
                  <a:cubicBezTo>
                    <a:pt x="21468" y="0"/>
                    <a:pt x="21418" y="1"/>
                    <a:pt x="21367" y="2"/>
                  </a:cubicBezTo>
                  <a:cubicBezTo>
                    <a:pt x="21351" y="2"/>
                    <a:pt x="21338" y="8"/>
                    <a:pt x="21324" y="13"/>
                  </a:cubicBezTo>
                  <a:lnTo>
                    <a:pt x="21288" y="13"/>
                  </a:lnTo>
                  <a:cubicBezTo>
                    <a:pt x="21157" y="22"/>
                    <a:pt x="21024" y="31"/>
                    <a:pt x="20894" y="54"/>
                  </a:cubicBezTo>
                  <a:cubicBezTo>
                    <a:pt x="20712" y="81"/>
                    <a:pt x="20531" y="117"/>
                    <a:pt x="20350" y="169"/>
                  </a:cubicBezTo>
                  <a:cubicBezTo>
                    <a:pt x="20286" y="187"/>
                    <a:pt x="20218" y="219"/>
                    <a:pt x="20153" y="232"/>
                  </a:cubicBezTo>
                  <a:cubicBezTo>
                    <a:pt x="20088" y="255"/>
                    <a:pt x="20027" y="279"/>
                    <a:pt x="19965" y="302"/>
                  </a:cubicBezTo>
                  <a:cubicBezTo>
                    <a:pt x="19863" y="338"/>
                    <a:pt x="19759" y="366"/>
                    <a:pt x="19656" y="406"/>
                  </a:cubicBezTo>
                  <a:cubicBezTo>
                    <a:pt x="19380" y="521"/>
                    <a:pt x="19104" y="659"/>
                    <a:pt x="18826" y="820"/>
                  </a:cubicBezTo>
                  <a:cubicBezTo>
                    <a:pt x="18467" y="1026"/>
                    <a:pt x="18109" y="1277"/>
                    <a:pt x="17750" y="1553"/>
                  </a:cubicBezTo>
                  <a:cubicBezTo>
                    <a:pt x="17650" y="1631"/>
                    <a:pt x="17549" y="1713"/>
                    <a:pt x="17449" y="1796"/>
                  </a:cubicBezTo>
                  <a:cubicBezTo>
                    <a:pt x="17171" y="2025"/>
                    <a:pt x="16890" y="2269"/>
                    <a:pt x="16612" y="2534"/>
                  </a:cubicBezTo>
                  <a:cubicBezTo>
                    <a:pt x="16556" y="2590"/>
                    <a:pt x="16500" y="2626"/>
                    <a:pt x="16445" y="2681"/>
                  </a:cubicBezTo>
                  <a:cubicBezTo>
                    <a:pt x="16418" y="2710"/>
                    <a:pt x="16387" y="2746"/>
                    <a:pt x="16359" y="2773"/>
                  </a:cubicBezTo>
                  <a:cubicBezTo>
                    <a:pt x="16016" y="3113"/>
                    <a:pt x="15676" y="3476"/>
                    <a:pt x="15335" y="3859"/>
                  </a:cubicBezTo>
                  <a:cubicBezTo>
                    <a:pt x="15333" y="3865"/>
                    <a:pt x="15326" y="3870"/>
                    <a:pt x="15322" y="3874"/>
                  </a:cubicBezTo>
                  <a:cubicBezTo>
                    <a:pt x="15281" y="3924"/>
                    <a:pt x="15240" y="3980"/>
                    <a:pt x="15195" y="4026"/>
                  </a:cubicBezTo>
                  <a:cubicBezTo>
                    <a:pt x="14930" y="4338"/>
                    <a:pt x="14668" y="4659"/>
                    <a:pt x="14401" y="4998"/>
                  </a:cubicBezTo>
                  <a:cubicBezTo>
                    <a:pt x="14377" y="5030"/>
                    <a:pt x="14352" y="5057"/>
                    <a:pt x="14329" y="5086"/>
                  </a:cubicBezTo>
                  <a:cubicBezTo>
                    <a:pt x="14252" y="5186"/>
                    <a:pt x="14175" y="5301"/>
                    <a:pt x="14098" y="5402"/>
                  </a:cubicBezTo>
                  <a:cubicBezTo>
                    <a:pt x="13893" y="5672"/>
                    <a:pt x="13687" y="5947"/>
                    <a:pt x="13486" y="6235"/>
                  </a:cubicBezTo>
                  <a:cubicBezTo>
                    <a:pt x="13445" y="6296"/>
                    <a:pt x="13402" y="6347"/>
                    <a:pt x="13361" y="6406"/>
                  </a:cubicBezTo>
                  <a:cubicBezTo>
                    <a:pt x="13298" y="6494"/>
                    <a:pt x="13239" y="6589"/>
                    <a:pt x="13176" y="6676"/>
                  </a:cubicBezTo>
                  <a:cubicBezTo>
                    <a:pt x="12939" y="7021"/>
                    <a:pt x="12708" y="7374"/>
                    <a:pt x="12473" y="7731"/>
                  </a:cubicBezTo>
                  <a:cubicBezTo>
                    <a:pt x="12412" y="7822"/>
                    <a:pt x="12355" y="7905"/>
                    <a:pt x="12296" y="7998"/>
                  </a:cubicBezTo>
                  <a:cubicBezTo>
                    <a:pt x="12260" y="8052"/>
                    <a:pt x="12226" y="8111"/>
                    <a:pt x="12192" y="8167"/>
                  </a:cubicBezTo>
                  <a:cubicBezTo>
                    <a:pt x="11840" y="8722"/>
                    <a:pt x="11496" y="9285"/>
                    <a:pt x="11155" y="9868"/>
                  </a:cubicBezTo>
                  <a:cubicBezTo>
                    <a:pt x="11143" y="9892"/>
                    <a:pt x="11126" y="9915"/>
                    <a:pt x="11114" y="9936"/>
                  </a:cubicBezTo>
                  <a:cubicBezTo>
                    <a:pt x="11080" y="9992"/>
                    <a:pt x="11053" y="10051"/>
                    <a:pt x="11019" y="10112"/>
                  </a:cubicBezTo>
                  <a:cubicBezTo>
                    <a:pt x="10614" y="10808"/>
                    <a:pt x="10214" y="11532"/>
                    <a:pt x="9819" y="12267"/>
                  </a:cubicBezTo>
                  <a:cubicBezTo>
                    <a:pt x="9799" y="12303"/>
                    <a:pt x="9778" y="12341"/>
                    <a:pt x="9758" y="12382"/>
                  </a:cubicBezTo>
                  <a:cubicBezTo>
                    <a:pt x="9751" y="12395"/>
                    <a:pt x="9742" y="12414"/>
                    <a:pt x="9735" y="12427"/>
                  </a:cubicBezTo>
                  <a:cubicBezTo>
                    <a:pt x="9186" y="13460"/>
                    <a:pt x="8652" y="14523"/>
                    <a:pt x="8134" y="15595"/>
                  </a:cubicBezTo>
                  <a:cubicBezTo>
                    <a:pt x="8132" y="15599"/>
                    <a:pt x="8130" y="15603"/>
                    <a:pt x="8128" y="15604"/>
                  </a:cubicBezTo>
                  <a:cubicBezTo>
                    <a:pt x="8126" y="15610"/>
                    <a:pt x="8123" y="15619"/>
                    <a:pt x="8121" y="15624"/>
                  </a:cubicBezTo>
                  <a:cubicBezTo>
                    <a:pt x="7422" y="17073"/>
                    <a:pt x="6753" y="18549"/>
                    <a:pt x="6118" y="20008"/>
                  </a:cubicBezTo>
                  <a:lnTo>
                    <a:pt x="6118" y="20012"/>
                  </a:lnTo>
                  <a:cubicBezTo>
                    <a:pt x="5654" y="21086"/>
                    <a:pt x="5209" y="22146"/>
                    <a:pt x="4786" y="23186"/>
                  </a:cubicBezTo>
                  <a:cubicBezTo>
                    <a:pt x="4775" y="23213"/>
                    <a:pt x="4764" y="23236"/>
                    <a:pt x="4754" y="23265"/>
                  </a:cubicBezTo>
                  <a:cubicBezTo>
                    <a:pt x="4350" y="24260"/>
                    <a:pt x="3965" y="25232"/>
                    <a:pt x="3604" y="26171"/>
                  </a:cubicBezTo>
                  <a:cubicBezTo>
                    <a:pt x="3592" y="26204"/>
                    <a:pt x="3577" y="26236"/>
                    <a:pt x="3568" y="26263"/>
                  </a:cubicBezTo>
                  <a:cubicBezTo>
                    <a:pt x="3543" y="26333"/>
                    <a:pt x="3520" y="26395"/>
                    <a:pt x="3493" y="26460"/>
                  </a:cubicBezTo>
                  <a:cubicBezTo>
                    <a:pt x="2593" y="28813"/>
                    <a:pt x="1838" y="30927"/>
                    <a:pt x="1261" y="32605"/>
                  </a:cubicBezTo>
                  <a:cubicBezTo>
                    <a:pt x="1253" y="32628"/>
                    <a:pt x="1244" y="32646"/>
                    <a:pt x="1237" y="32675"/>
                  </a:cubicBezTo>
                  <a:cubicBezTo>
                    <a:pt x="1071" y="33161"/>
                    <a:pt x="916" y="33620"/>
                    <a:pt x="778" y="34027"/>
                  </a:cubicBezTo>
                  <a:cubicBezTo>
                    <a:pt x="762" y="34077"/>
                    <a:pt x="737" y="34147"/>
                    <a:pt x="719" y="34197"/>
                  </a:cubicBezTo>
                  <a:cubicBezTo>
                    <a:pt x="672" y="34339"/>
                    <a:pt x="635" y="34454"/>
                    <a:pt x="594" y="34583"/>
                  </a:cubicBezTo>
                  <a:cubicBezTo>
                    <a:pt x="567" y="34660"/>
                    <a:pt x="545" y="34734"/>
                    <a:pt x="522" y="34802"/>
                  </a:cubicBezTo>
                  <a:cubicBezTo>
                    <a:pt x="481" y="34925"/>
                    <a:pt x="441" y="35046"/>
                    <a:pt x="403" y="35151"/>
                  </a:cubicBezTo>
                  <a:cubicBezTo>
                    <a:pt x="188" y="35817"/>
                    <a:pt x="48" y="36261"/>
                    <a:pt x="0" y="36417"/>
                  </a:cubicBezTo>
                  <a:lnTo>
                    <a:pt x="3719" y="38576"/>
                  </a:lnTo>
                  <a:cubicBezTo>
                    <a:pt x="3789" y="38361"/>
                    <a:pt x="4038" y="37572"/>
                    <a:pt x="4442" y="36362"/>
                  </a:cubicBezTo>
                  <a:cubicBezTo>
                    <a:pt x="5058" y="34513"/>
                    <a:pt x="6037" y="31683"/>
                    <a:pt x="7289" y="28427"/>
                  </a:cubicBezTo>
                  <a:cubicBezTo>
                    <a:pt x="7658" y="27464"/>
                    <a:pt x="8053" y="26465"/>
                    <a:pt x="8469" y="25442"/>
                  </a:cubicBezTo>
                  <a:cubicBezTo>
                    <a:pt x="8482" y="25406"/>
                    <a:pt x="8494" y="25373"/>
                    <a:pt x="8510" y="25341"/>
                  </a:cubicBezTo>
                  <a:cubicBezTo>
                    <a:pt x="8926" y="24310"/>
                    <a:pt x="9366" y="23259"/>
                    <a:pt x="9825" y="22205"/>
                  </a:cubicBezTo>
                  <a:cubicBezTo>
                    <a:pt x="9835" y="22182"/>
                    <a:pt x="9846" y="22164"/>
                    <a:pt x="9853" y="22140"/>
                  </a:cubicBezTo>
                  <a:cubicBezTo>
                    <a:pt x="10484" y="20686"/>
                    <a:pt x="11151" y="19219"/>
                    <a:pt x="11851" y="17765"/>
                  </a:cubicBezTo>
                  <a:cubicBezTo>
                    <a:pt x="12367" y="16696"/>
                    <a:pt x="12900" y="15638"/>
                    <a:pt x="13447" y="14606"/>
                  </a:cubicBezTo>
                  <a:cubicBezTo>
                    <a:pt x="13483" y="14538"/>
                    <a:pt x="13520" y="14468"/>
                    <a:pt x="13558" y="14399"/>
                  </a:cubicBezTo>
                  <a:cubicBezTo>
                    <a:pt x="13970" y="13628"/>
                    <a:pt x="14388" y="12872"/>
                    <a:pt x="14815" y="12138"/>
                  </a:cubicBezTo>
                  <a:cubicBezTo>
                    <a:pt x="14826" y="12120"/>
                    <a:pt x="14836" y="12102"/>
                    <a:pt x="14844" y="12088"/>
                  </a:cubicBezTo>
                  <a:cubicBezTo>
                    <a:pt x="15195" y="11487"/>
                    <a:pt x="15550" y="10905"/>
                    <a:pt x="15909" y="10336"/>
                  </a:cubicBezTo>
                  <a:cubicBezTo>
                    <a:pt x="16007" y="10180"/>
                    <a:pt x="16106" y="10030"/>
                    <a:pt x="16203" y="9877"/>
                  </a:cubicBezTo>
                  <a:cubicBezTo>
                    <a:pt x="16430" y="9524"/>
                    <a:pt x="16658" y="9185"/>
                    <a:pt x="16891" y="8850"/>
                  </a:cubicBezTo>
                  <a:cubicBezTo>
                    <a:pt x="16997" y="8694"/>
                    <a:pt x="17103" y="8543"/>
                    <a:pt x="17209" y="8392"/>
                  </a:cubicBezTo>
                  <a:cubicBezTo>
                    <a:pt x="17410" y="8107"/>
                    <a:pt x="17612" y="7837"/>
                    <a:pt x="17813" y="7566"/>
                  </a:cubicBezTo>
                  <a:cubicBezTo>
                    <a:pt x="17917" y="7430"/>
                    <a:pt x="18019" y="7291"/>
                    <a:pt x="18123" y="7159"/>
                  </a:cubicBezTo>
                  <a:cubicBezTo>
                    <a:pt x="18381" y="6829"/>
                    <a:pt x="18640" y="6517"/>
                    <a:pt x="18900" y="6214"/>
                  </a:cubicBezTo>
                  <a:cubicBezTo>
                    <a:pt x="18950" y="6149"/>
                    <a:pt x="19005" y="6081"/>
                    <a:pt x="19056" y="6026"/>
                  </a:cubicBezTo>
                  <a:cubicBezTo>
                    <a:pt x="19396" y="5636"/>
                    <a:pt x="19737" y="5274"/>
                    <a:pt x="20078" y="4939"/>
                  </a:cubicBezTo>
                  <a:cubicBezTo>
                    <a:pt x="20162" y="4851"/>
                    <a:pt x="20248" y="4778"/>
                    <a:pt x="20331" y="4700"/>
                  </a:cubicBezTo>
                  <a:cubicBezTo>
                    <a:pt x="20608" y="4435"/>
                    <a:pt x="20886" y="4188"/>
                    <a:pt x="21168" y="3962"/>
                  </a:cubicBezTo>
                  <a:cubicBezTo>
                    <a:pt x="21268" y="3879"/>
                    <a:pt x="21371" y="3793"/>
                    <a:pt x="21473" y="3714"/>
                  </a:cubicBezTo>
                  <a:cubicBezTo>
                    <a:pt x="21831" y="3443"/>
                    <a:pt x="22186" y="3191"/>
                    <a:pt x="22545" y="2984"/>
                  </a:cubicBezTo>
                  <a:cubicBezTo>
                    <a:pt x="22922" y="2766"/>
                    <a:pt x="23300" y="2604"/>
                    <a:pt x="23677" y="2466"/>
                  </a:cubicBezTo>
                  <a:cubicBezTo>
                    <a:pt x="23743" y="2445"/>
                    <a:pt x="23811" y="2421"/>
                    <a:pt x="23877" y="2398"/>
                  </a:cubicBezTo>
                  <a:cubicBezTo>
                    <a:pt x="24254" y="2280"/>
                    <a:pt x="24630" y="2201"/>
                    <a:pt x="25005" y="2177"/>
                  </a:cubicBezTo>
                  <a:cubicBezTo>
                    <a:pt x="25016" y="2177"/>
                    <a:pt x="25032" y="2174"/>
                    <a:pt x="25045" y="2174"/>
                  </a:cubicBezTo>
                  <a:cubicBezTo>
                    <a:pt x="25118" y="2170"/>
                    <a:pt x="25191" y="2167"/>
                    <a:pt x="25263" y="2167"/>
                  </a:cubicBezTo>
                  <a:cubicBezTo>
                    <a:pt x="25582" y="2167"/>
                    <a:pt x="25898" y="2208"/>
                    <a:pt x="26212" y="2278"/>
                  </a:cubicBezTo>
                  <a:cubicBezTo>
                    <a:pt x="26239" y="2283"/>
                    <a:pt x="26268" y="2292"/>
                    <a:pt x="26293" y="2298"/>
                  </a:cubicBezTo>
                  <a:cubicBezTo>
                    <a:pt x="26687" y="2398"/>
                    <a:pt x="27078" y="2554"/>
                    <a:pt x="27467" y="2778"/>
                  </a:cubicBezTo>
                  <a:lnTo>
                    <a:pt x="24236" y="903"/>
                  </a:lnTo>
                  <a:lnTo>
                    <a:pt x="23689" y="582"/>
                  </a:lnTo>
                  <a:lnTo>
                    <a:pt x="23691" y="582"/>
                  </a:lnTo>
                  <a:cubicBezTo>
                    <a:pt x="23521" y="490"/>
                    <a:pt x="23352" y="408"/>
                    <a:pt x="23185" y="334"/>
                  </a:cubicBezTo>
                  <a:cubicBezTo>
                    <a:pt x="23027" y="270"/>
                    <a:pt x="22870" y="210"/>
                    <a:pt x="22714" y="169"/>
                  </a:cubicBezTo>
                  <a:cubicBezTo>
                    <a:pt x="22667" y="155"/>
                    <a:pt x="22620" y="146"/>
                    <a:pt x="22574" y="137"/>
                  </a:cubicBezTo>
                  <a:cubicBezTo>
                    <a:pt x="22549" y="126"/>
                    <a:pt x="22520" y="123"/>
                    <a:pt x="22495" y="117"/>
                  </a:cubicBezTo>
                  <a:cubicBezTo>
                    <a:pt x="22416" y="99"/>
                    <a:pt x="22341" y="76"/>
                    <a:pt x="22262" y="63"/>
                  </a:cubicBezTo>
                  <a:cubicBezTo>
                    <a:pt x="22115" y="35"/>
                    <a:pt x="21968" y="17"/>
                    <a:pt x="21819" y="13"/>
                  </a:cubicBezTo>
                  <a:cubicBezTo>
                    <a:pt x="21720" y="4"/>
                    <a:pt x="21620" y="0"/>
                    <a:pt x="215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1"/>
            <p:cNvSpPr/>
            <p:nvPr/>
          </p:nvSpPr>
          <p:spPr>
            <a:xfrm flipH="1">
              <a:off x="5144149" y="2625435"/>
              <a:ext cx="1134997" cy="1390621"/>
            </a:xfrm>
            <a:custGeom>
              <a:avLst/>
              <a:gdLst/>
              <a:ahLst/>
              <a:cxnLst/>
              <a:rect l="l" t="t" r="r" b="b"/>
              <a:pathLst>
                <a:path w="92505" h="113339" extrusionOk="0">
                  <a:moveTo>
                    <a:pt x="74882" y="1"/>
                  </a:moveTo>
                  <a:cubicBezTo>
                    <a:pt x="74051" y="1"/>
                    <a:pt x="73227" y="248"/>
                    <a:pt x="72415" y="717"/>
                  </a:cubicBezTo>
                  <a:cubicBezTo>
                    <a:pt x="63745" y="5720"/>
                    <a:pt x="56296" y="35959"/>
                    <a:pt x="54315" y="60256"/>
                  </a:cubicBezTo>
                  <a:cubicBezTo>
                    <a:pt x="52873" y="77911"/>
                    <a:pt x="47483" y="86047"/>
                    <a:pt x="42453" y="88950"/>
                  </a:cubicBezTo>
                  <a:cubicBezTo>
                    <a:pt x="40845" y="89879"/>
                    <a:pt x="39274" y="90273"/>
                    <a:pt x="37880" y="90273"/>
                  </a:cubicBezTo>
                  <a:cubicBezTo>
                    <a:pt x="36323" y="90273"/>
                    <a:pt x="34988" y="89782"/>
                    <a:pt x="34070" y="88995"/>
                  </a:cubicBezTo>
                  <a:cubicBezTo>
                    <a:pt x="31666" y="86951"/>
                    <a:pt x="28207" y="82231"/>
                    <a:pt x="25600" y="79163"/>
                  </a:cubicBezTo>
                  <a:cubicBezTo>
                    <a:pt x="24300" y="77609"/>
                    <a:pt x="22941" y="76927"/>
                    <a:pt x="21558" y="76927"/>
                  </a:cubicBezTo>
                  <a:cubicBezTo>
                    <a:pt x="20655" y="76927"/>
                    <a:pt x="19741" y="77217"/>
                    <a:pt x="18825" y="77746"/>
                  </a:cubicBezTo>
                  <a:cubicBezTo>
                    <a:pt x="9495" y="83135"/>
                    <a:pt x="476" y="111828"/>
                    <a:pt x="1" y="113338"/>
                  </a:cubicBezTo>
                  <a:lnTo>
                    <a:pt x="1" y="113338"/>
                  </a:lnTo>
                  <a:lnTo>
                    <a:pt x="92505" y="60292"/>
                  </a:lnTo>
                  <a:lnTo>
                    <a:pt x="92505" y="60292"/>
                  </a:lnTo>
                  <a:cubicBezTo>
                    <a:pt x="91993" y="60549"/>
                    <a:pt x="91521" y="60673"/>
                    <a:pt x="91086" y="60673"/>
                  </a:cubicBezTo>
                  <a:cubicBezTo>
                    <a:pt x="82266" y="60673"/>
                    <a:pt x="88587" y="9983"/>
                    <a:pt x="78221" y="1368"/>
                  </a:cubicBezTo>
                  <a:cubicBezTo>
                    <a:pt x="77100" y="436"/>
                    <a:pt x="75984" y="1"/>
                    <a:pt x="74882" y="1"/>
                  </a:cubicBezTo>
                  <a:close/>
                </a:path>
              </a:pathLst>
            </a:custGeom>
            <a:solidFill>
              <a:srgbClr val="FFB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1"/>
            <p:cNvSpPr/>
            <p:nvPr/>
          </p:nvSpPr>
          <p:spPr>
            <a:xfrm flipH="1">
              <a:off x="4044157" y="2730916"/>
              <a:ext cx="371081" cy="453447"/>
            </a:xfrm>
            <a:custGeom>
              <a:avLst/>
              <a:gdLst/>
              <a:ahLst/>
              <a:cxnLst/>
              <a:rect l="l" t="t" r="r" b="b"/>
              <a:pathLst>
                <a:path w="30244" h="36957" extrusionOk="0">
                  <a:moveTo>
                    <a:pt x="25408" y="0"/>
                  </a:moveTo>
                  <a:cubicBezTo>
                    <a:pt x="25377" y="0"/>
                    <a:pt x="25347" y="1"/>
                    <a:pt x="25317" y="3"/>
                  </a:cubicBezTo>
                  <a:cubicBezTo>
                    <a:pt x="25238" y="6"/>
                    <a:pt x="25158" y="12"/>
                    <a:pt x="25079" y="26"/>
                  </a:cubicBezTo>
                  <a:cubicBezTo>
                    <a:pt x="24993" y="39"/>
                    <a:pt x="24903" y="58"/>
                    <a:pt x="24819" y="80"/>
                  </a:cubicBezTo>
                  <a:cubicBezTo>
                    <a:pt x="24711" y="109"/>
                    <a:pt x="24602" y="150"/>
                    <a:pt x="24493" y="195"/>
                  </a:cubicBezTo>
                  <a:cubicBezTo>
                    <a:pt x="24371" y="241"/>
                    <a:pt x="24249" y="306"/>
                    <a:pt x="24125" y="379"/>
                  </a:cubicBezTo>
                  <a:cubicBezTo>
                    <a:pt x="23840" y="543"/>
                    <a:pt x="23551" y="759"/>
                    <a:pt x="23264" y="1039"/>
                  </a:cubicBezTo>
                  <a:cubicBezTo>
                    <a:pt x="23108" y="1190"/>
                    <a:pt x="22950" y="1358"/>
                    <a:pt x="22794" y="1541"/>
                  </a:cubicBezTo>
                  <a:cubicBezTo>
                    <a:pt x="22723" y="1624"/>
                    <a:pt x="22653" y="1712"/>
                    <a:pt x="22583" y="1803"/>
                  </a:cubicBezTo>
                  <a:cubicBezTo>
                    <a:pt x="22570" y="1819"/>
                    <a:pt x="22558" y="1835"/>
                    <a:pt x="22545" y="1851"/>
                  </a:cubicBezTo>
                  <a:cubicBezTo>
                    <a:pt x="22466" y="1955"/>
                    <a:pt x="22384" y="2061"/>
                    <a:pt x="22307" y="2176"/>
                  </a:cubicBezTo>
                  <a:cubicBezTo>
                    <a:pt x="22230" y="2284"/>
                    <a:pt x="22153" y="2398"/>
                    <a:pt x="22077" y="2517"/>
                  </a:cubicBezTo>
                  <a:cubicBezTo>
                    <a:pt x="21961" y="2698"/>
                    <a:pt x="21844" y="2890"/>
                    <a:pt x="21728" y="3092"/>
                  </a:cubicBezTo>
                  <a:cubicBezTo>
                    <a:pt x="21649" y="3229"/>
                    <a:pt x="21568" y="3370"/>
                    <a:pt x="21491" y="3516"/>
                  </a:cubicBezTo>
                  <a:cubicBezTo>
                    <a:pt x="21387" y="3707"/>
                    <a:pt x="21288" y="3910"/>
                    <a:pt x="21188" y="4120"/>
                  </a:cubicBezTo>
                  <a:cubicBezTo>
                    <a:pt x="21184" y="4127"/>
                    <a:pt x="21181" y="4134"/>
                    <a:pt x="21177" y="4141"/>
                  </a:cubicBezTo>
                  <a:cubicBezTo>
                    <a:pt x="21166" y="4163"/>
                    <a:pt x="21156" y="4184"/>
                    <a:pt x="21145" y="4208"/>
                  </a:cubicBezTo>
                  <a:cubicBezTo>
                    <a:pt x="21084" y="4335"/>
                    <a:pt x="21023" y="4468"/>
                    <a:pt x="20962" y="4602"/>
                  </a:cubicBezTo>
                  <a:cubicBezTo>
                    <a:pt x="20953" y="4624"/>
                    <a:pt x="20944" y="4643"/>
                    <a:pt x="20935" y="4665"/>
                  </a:cubicBezTo>
                  <a:cubicBezTo>
                    <a:pt x="20908" y="4726"/>
                    <a:pt x="20879" y="4787"/>
                    <a:pt x="20852" y="4850"/>
                  </a:cubicBezTo>
                  <a:cubicBezTo>
                    <a:pt x="20835" y="4891"/>
                    <a:pt x="20817" y="4934"/>
                    <a:pt x="20800" y="4975"/>
                  </a:cubicBezTo>
                  <a:cubicBezTo>
                    <a:pt x="20743" y="5106"/>
                    <a:pt x="20689" y="5241"/>
                    <a:pt x="20634" y="5377"/>
                  </a:cubicBezTo>
                  <a:cubicBezTo>
                    <a:pt x="20585" y="5492"/>
                    <a:pt x="20537" y="5615"/>
                    <a:pt x="20490" y="5735"/>
                  </a:cubicBezTo>
                  <a:cubicBezTo>
                    <a:pt x="20453" y="5836"/>
                    <a:pt x="20415" y="5940"/>
                    <a:pt x="20377" y="6044"/>
                  </a:cubicBezTo>
                  <a:cubicBezTo>
                    <a:pt x="20322" y="6193"/>
                    <a:pt x="20268" y="6345"/>
                    <a:pt x="20214" y="6501"/>
                  </a:cubicBezTo>
                  <a:cubicBezTo>
                    <a:pt x="20169" y="6632"/>
                    <a:pt x="20123" y="6765"/>
                    <a:pt x="20078" y="6899"/>
                  </a:cubicBezTo>
                  <a:cubicBezTo>
                    <a:pt x="20004" y="7123"/>
                    <a:pt x="19931" y="7353"/>
                    <a:pt x="19859" y="7584"/>
                  </a:cubicBezTo>
                  <a:lnTo>
                    <a:pt x="19832" y="7672"/>
                  </a:lnTo>
                  <a:cubicBezTo>
                    <a:pt x="19667" y="8206"/>
                    <a:pt x="19504" y="8764"/>
                    <a:pt x="19344" y="9340"/>
                  </a:cubicBezTo>
                  <a:cubicBezTo>
                    <a:pt x="19273" y="9603"/>
                    <a:pt x="19199" y="9870"/>
                    <a:pt x="19127" y="10143"/>
                  </a:cubicBezTo>
                  <a:cubicBezTo>
                    <a:pt x="18894" y="11009"/>
                    <a:pt x="18661" y="11913"/>
                    <a:pt x="18421" y="12838"/>
                  </a:cubicBezTo>
                  <a:cubicBezTo>
                    <a:pt x="18183" y="13751"/>
                    <a:pt x="17937" y="14685"/>
                    <a:pt x="17675" y="15632"/>
                  </a:cubicBezTo>
                  <a:cubicBezTo>
                    <a:pt x="17558" y="16055"/>
                    <a:pt x="17437" y="16482"/>
                    <a:pt x="17313" y="16908"/>
                  </a:cubicBezTo>
                  <a:cubicBezTo>
                    <a:pt x="17295" y="16971"/>
                    <a:pt x="17275" y="17034"/>
                    <a:pt x="17257" y="17095"/>
                  </a:cubicBezTo>
                  <a:cubicBezTo>
                    <a:pt x="17252" y="17116"/>
                    <a:pt x="17246" y="17136"/>
                    <a:pt x="17239" y="17156"/>
                  </a:cubicBezTo>
                  <a:cubicBezTo>
                    <a:pt x="17101" y="17622"/>
                    <a:pt x="16960" y="18088"/>
                    <a:pt x="16811" y="18556"/>
                  </a:cubicBezTo>
                  <a:cubicBezTo>
                    <a:pt x="16800" y="18592"/>
                    <a:pt x="16787" y="18626"/>
                    <a:pt x="16777" y="18662"/>
                  </a:cubicBezTo>
                  <a:cubicBezTo>
                    <a:pt x="16757" y="18725"/>
                    <a:pt x="16737" y="18788"/>
                    <a:pt x="16716" y="18850"/>
                  </a:cubicBezTo>
                  <a:cubicBezTo>
                    <a:pt x="16671" y="18988"/>
                    <a:pt x="16626" y="19125"/>
                    <a:pt x="16579" y="19263"/>
                  </a:cubicBezTo>
                  <a:cubicBezTo>
                    <a:pt x="16529" y="19417"/>
                    <a:pt x="16477" y="19569"/>
                    <a:pt x="16425" y="19724"/>
                  </a:cubicBezTo>
                  <a:cubicBezTo>
                    <a:pt x="16409" y="19767"/>
                    <a:pt x="16395" y="19811"/>
                    <a:pt x="16380" y="19856"/>
                  </a:cubicBezTo>
                  <a:cubicBezTo>
                    <a:pt x="16339" y="19971"/>
                    <a:pt x="16300" y="20086"/>
                    <a:pt x="16258" y="20201"/>
                  </a:cubicBezTo>
                  <a:cubicBezTo>
                    <a:pt x="16230" y="20283"/>
                    <a:pt x="16201" y="20364"/>
                    <a:pt x="16172" y="20446"/>
                  </a:cubicBezTo>
                  <a:cubicBezTo>
                    <a:pt x="16131" y="20557"/>
                    <a:pt x="16092" y="20669"/>
                    <a:pt x="16050" y="20782"/>
                  </a:cubicBezTo>
                  <a:cubicBezTo>
                    <a:pt x="16033" y="20828"/>
                    <a:pt x="16015" y="20877"/>
                    <a:pt x="15997" y="20923"/>
                  </a:cubicBezTo>
                  <a:cubicBezTo>
                    <a:pt x="15939" y="21077"/>
                    <a:pt x="15882" y="21232"/>
                    <a:pt x="15823" y="21386"/>
                  </a:cubicBezTo>
                  <a:cubicBezTo>
                    <a:pt x="15624" y="21897"/>
                    <a:pt x="15419" y="22403"/>
                    <a:pt x="15204" y="22901"/>
                  </a:cubicBezTo>
                  <a:cubicBezTo>
                    <a:pt x="15202" y="22906"/>
                    <a:pt x="15199" y="22914"/>
                    <a:pt x="15197" y="22919"/>
                  </a:cubicBezTo>
                  <a:cubicBezTo>
                    <a:pt x="15109" y="23118"/>
                    <a:pt x="15021" y="23319"/>
                    <a:pt x="14930" y="23518"/>
                  </a:cubicBezTo>
                  <a:cubicBezTo>
                    <a:pt x="14924" y="23530"/>
                    <a:pt x="14919" y="23543"/>
                    <a:pt x="14914" y="23556"/>
                  </a:cubicBezTo>
                  <a:cubicBezTo>
                    <a:pt x="14880" y="23627"/>
                    <a:pt x="14847" y="23699"/>
                    <a:pt x="14813" y="23771"/>
                  </a:cubicBezTo>
                  <a:cubicBezTo>
                    <a:pt x="14793" y="23812"/>
                    <a:pt x="14776" y="23853"/>
                    <a:pt x="14756" y="23893"/>
                  </a:cubicBezTo>
                  <a:cubicBezTo>
                    <a:pt x="14720" y="23970"/>
                    <a:pt x="14682" y="24047"/>
                    <a:pt x="14646" y="24124"/>
                  </a:cubicBezTo>
                  <a:cubicBezTo>
                    <a:pt x="14571" y="24280"/>
                    <a:pt x="14494" y="24436"/>
                    <a:pt x="14417" y="24592"/>
                  </a:cubicBezTo>
                  <a:cubicBezTo>
                    <a:pt x="14401" y="24622"/>
                    <a:pt x="14385" y="24655"/>
                    <a:pt x="14369" y="24687"/>
                  </a:cubicBezTo>
                  <a:cubicBezTo>
                    <a:pt x="14363" y="24698"/>
                    <a:pt x="14358" y="24708"/>
                    <a:pt x="14352" y="24719"/>
                  </a:cubicBezTo>
                  <a:cubicBezTo>
                    <a:pt x="14227" y="24963"/>
                    <a:pt x="14100" y="25207"/>
                    <a:pt x="13969" y="25447"/>
                  </a:cubicBezTo>
                  <a:cubicBezTo>
                    <a:pt x="13888" y="25594"/>
                    <a:pt x="13807" y="25741"/>
                    <a:pt x="13725" y="25887"/>
                  </a:cubicBezTo>
                  <a:cubicBezTo>
                    <a:pt x="13501" y="26281"/>
                    <a:pt x="13268" y="26667"/>
                    <a:pt x="13024" y="27047"/>
                  </a:cubicBezTo>
                  <a:cubicBezTo>
                    <a:pt x="12868" y="27287"/>
                    <a:pt x="12710" y="27524"/>
                    <a:pt x="12548" y="27757"/>
                  </a:cubicBezTo>
                  <a:cubicBezTo>
                    <a:pt x="12518" y="27798"/>
                    <a:pt x="12489" y="27839"/>
                    <a:pt x="12461" y="27881"/>
                  </a:cubicBezTo>
                  <a:cubicBezTo>
                    <a:pt x="12281" y="28132"/>
                    <a:pt x="12098" y="28379"/>
                    <a:pt x="11910" y="28625"/>
                  </a:cubicBezTo>
                  <a:cubicBezTo>
                    <a:pt x="11813" y="28752"/>
                    <a:pt x="11715" y="28876"/>
                    <a:pt x="11614" y="28999"/>
                  </a:cubicBezTo>
                  <a:cubicBezTo>
                    <a:pt x="11591" y="29026"/>
                    <a:pt x="11569" y="29055"/>
                    <a:pt x="11546" y="29082"/>
                  </a:cubicBezTo>
                  <a:cubicBezTo>
                    <a:pt x="11528" y="29105"/>
                    <a:pt x="11508" y="29129"/>
                    <a:pt x="11489" y="29152"/>
                  </a:cubicBezTo>
                  <a:cubicBezTo>
                    <a:pt x="11446" y="29204"/>
                    <a:pt x="11401" y="29258"/>
                    <a:pt x="11356" y="29310"/>
                  </a:cubicBezTo>
                  <a:cubicBezTo>
                    <a:pt x="11340" y="29329"/>
                    <a:pt x="11322" y="29351"/>
                    <a:pt x="11304" y="29371"/>
                  </a:cubicBezTo>
                  <a:cubicBezTo>
                    <a:pt x="11272" y="29410"/>
                    <a:pt x="11238" y="29448"/>
                    <a:pt x="11205" y="29487"/>
                  </a:cubicBezTo>
                  <a:cubicBezTo>
                    <a:pt x="11170" y="29527"/>
                    <a:pt x="11135" y="29568"/>
                    <a:pt x="11100" y="29607"/>
                  </a:cubicBezTo>
                  <a:cubicBezTo>
                    <a:pt x="11049" y="29663"/>
                    <a:pt x="10999" y="29720"/>
                    <a:pt x="10947" y="29778"/>
                  </a:cubicBezTo>
                  <a:cubicBezTo>
                    <a:pt x="10933" y="29794"/>
                    <a:pt x="10917" y="29812"/>
                    <a:pt x="10901" y="29830"/>
                  </a:cubicBezTo>
                  <a:cubicBezTo>
                    <a:pt x="10829" y="29907"/>
                    <a:pt x="10759" y="29984"/>
                    <a:pt x="10685" y="30061"/>
                  </a:cubicBezTo>
                  <a:cubicBezTo>
                    <a:pt x="10653" y="30095"/>
                    <a:pt x="10621" y="30129"/>
                    <a:pt x="10589" y="30163"/>
                  </a:cubicBezTo>
                  <a:cubicBezTo>
                    <a:pt x="10558" y="30197"/>
                    <a:pt x="10526" y="30230"/>
                    <a:pt x="10495" y="30262"/>
                  </a:cubicBezTo>
                  <a:cubicBezTo>
                    <a:pt x="9907" y="30868"/>
                    <a:pt x="9274" y="31435"/>
                    <a:pt x="8593" y="31958"/>
                  </a:cubicBezTo>
                  <a:cubicBezTo>
                    <a:pt x="8586" y="31963"/>
                    <a:pt x="8580" y="31967"/>
                    <a:pt x="8573" y="31972"/>
                  </a:cubicBezTo>
                  <a:cubicBezTo>
                    <a:pt x="8535" y="32001"/>
                    <a:pt x="8498" y="32028"/>
                    <a:pt x="8460" y="32057"/>
                  </a:cubicBezTo>
                  <a:cubicBezTo>
                    <a:pt x="8426" y="32084"/>
                    <a:pt x="8392" y="32109"/>
                    <a:pt x="8356" y="32136"/>
                  </a:cubicBezTo>
                  <a:cubicBezTo>
                    <a:pt x="8349" y="32141"/>
                    <a:pt x="8342" y="32146"/>
                    <a:pt x="8333" y="32152"/>
                  </a:cubicBezTo>
                  <a:cubicBezTo>
                    <a:pt x="7843" y="32512"/>
                    <a:pt x="7329" y="32849"/>
                    <a:pt x="6787" y="33163"/>
                  </a:cubicBezTo>
                  <a:cubicBezTo>
                    <a:pt x="6106" y="33558"/>
                    <a:pt x="5381" y="33909"/>
                    <a:pt x="4610" y="34221"/>
                  </a:cubicBezTo>
                  <a:cubicBezTo>
                    <a:pt x="4490" y="34269"/>
                    <a:pt x="4374" y="34314"/>
                    <a:pt x="4257" y="34356"/>
                  </a:cubicBezTo>
                  <a:cubicBezTo>
                    <a:pt x="4225" y="34366"/>
                    <a:pt x="4194" y="34379"/>
                    <a:pt x="4162" y="34390"/>
                  </a:cubicBezTo>
                  <a:cubicBezTo>
                    <a:pt x="4155" y="34391"/>
                    <a:pt x="4146" y="34395"/>
                    <a:pt x="4139" y="34397"/>
                  </a:cubicBezTo>
                  <a:cubicBezTo>
                    <a:pt x="4038" y="34431"/>
                    <a:pt x="3940" y="34463"/>
                    <a:pt x="3843" y="34494"/>
                  </a:cubicBezTo>
                  <a:cubicBezTo>
                    <a:pt x="3762" y="34519"/>
                    <a:pt x="3681" y="34542"/>
                    <a:pt x="3603" y="34564"/>
                  </a:cubicBezTo>
                  <a:cubicBezTo>
                    <a:pt x="3563" y="34574"/>
                    <a:pt x="3522" y="34585"/>
                    <a:pt x="3482" y="34596"/>
                  </a:cubicBezTo>
                  <a:cubicBezTo>
                    <a:pt x="3479" y="34596"/>
                    <a:pt x="3475" y="34598"/>
                    <a:pt x="3472" y="34598"/>
                  </a:cubicBezTo>
                  <a:cubicBezTo>
                    <a:pt x="3255" y="34651"/>
                    <a:pt x="3045" y="34696"/>
                    <a:pt x="2842" y="34727"/>
                  </a:cubicBezTo>
                  <a:cubicBezTo>
                    <a:pt x="2645" y="34759"/>
                    <a:pt x="2457" y="34777"/>
                    <a:pt x="2274" y="34786"/>
                  </a:cubicBezTo>
                  <a:cubicBezTo>
                    <a:pt x="2183" y="34791"/>
                    <a:pt x="2094" y="34793"/>
                    <a:pt x="2007" y="34793"/>
                  </a:cubicBezTo>
                  <a:cubicBezTo>
                    <a:pt x="1929" y="34793"/>
                    <a:pt x="1852" y="34791"/>
                    <a:pt x="1775" y="34788"/>
                  </a:cubicBezTo>
                  <a:cubicBezTo>
                    <a:pt x="1759" y="34786"/>
                    <a:pt x="1743" y="34786"/>
                    <a:pt x="1727" y="34784"/>
                  </a:cubicBezTo>
                  <a:cubicBezTo>
                    <a:pt x="1714" y="34784"/>
                    <a:pt x="1700" y="34782"/>
                    <a:pt x="1687" y="34782"/>
                  </a:cubicBezTo>
                  <a:cubicBezTo>
                    <a:pt x="1652" y="34780"/>
                    <a:pt x="1616" y="34777"/>
                    <a:pt x="1580" y="34773"/>
                  </a:cubicBezTo>
                  <a:cubicBezTo>
                    <a:pt x="1576" y="34773"/>
                    <a:pt x="1573" y="34773"/>
                    <a:pt x="1569" y="34772"/>
                  </a:cubicBezTo>
                  <a:cubicBezTo>
                    <a:pt x="1528" y="34768"/>
                    <a:pt x="1490" y="34764"/>
                    <a:pt x="1451" y="34759"/>
                  </a:cubicBezTo>
                  <a:lnTo>
                    <a:pt x="1429" y="34755"/>
                  </a:lnTo>
                  <a:cubicBezTo>
                    <a:pt x="1401" y="34752"/>
                    <a:pt x="1372" y="34748"/>
                    <a:pt x="1341" y="34743"/>
                  </a:cubicBezTo>
                  <a:cubicBezTo>
                    <a:pt x="1318" y="34739"/>
                    <a:pt x="1295" y="34736"/>
                    <a:pt x="1273" y="34732"/>
                  </a:cubicBezTo>
                  <a:cubicBezTo>
                    <a:pt x="1268" y="34732"/>
                    <a:pt x="1264" y="34730"/>
                    <a:pt x="1261" y="34730"/>
                  </a:cubicBezTo>
                  <a:cubicBezTo>
                    <a:pt x="1115" y="34703"/>
                    <a:pt x="974" y="34671"/>
                    <a:pt x="839" y="34630"/>
                  </a:cubicBezTo>
                  <a:cubicBezTo>
                    <a:pt x="771" y="34612"/>
                    <a:pt x="703" y="34590"/>
                    <a:pt x="637" y="34567"/>
                  </a:cubicBezTo>
                  <a:cubicBezTo>
                    <a:pt x="635" y="34565"/>
                    <a:pt x="635" y="34565"/>
                    <a:pt x="633" y="34565"/>
                  </a:cubicBezTo>
                  <a:cubicBezTo>
                    <a:pt x="567" y="34542"/>
                    <a:pt x="500" y="34515"/>
                    <a:pt x="436" y="34488"/>
                  </a:cubicBezTo>
                  <a:cubicBezTo>
                    <a:pt x="294" y="34429"/>
                    <a:pt x="158" y="34359"/>
                    <a:pt x="25" y="34286"/>
                  </a:cubicBezTo>
                  <a:cubicBezTo>
                    <a:pt x="16" y="34282"/>
                    <a:pt x="11" y="34277"/>
                    <a:pt x="0" y="34273"/>
                  </a:cubicBezTo>
                  <a:lnTo>
                    <a:pt x="0" y="34273"/>
                  </a:lnTo>
                  <a:lnTo>
                    <a:pt x="3723" y="36437"/>
                  </a:lnTo>
                  <a:cubicBezTo>
                    <a:pt x="4072" y="36640"/>
                    <a:pt x="4454" y="36787"/>
                    <a:pt x="4872" y="36873"/>
                  </a:cubicBezTo>
                  <a:cubicBezTo>
                    <a:pt x="4876" y="36873"/>
                    <a:pt x="4879" y="36873"/>
                    <a:pt x="4881" y="36875"/>
                  </a:cubicBezTo>
                  <a:cubicBezTo>
                    <a:pt x="4894" y="36877"/>
                    <a:pt x="4904" y="36878"/>
                    <a:pt x="4915" y="36880"/>
                  </a:cubicBezTo>
                  <a:cubicBezTo>
                    <a:pt x="4938" y="36886"/>
                    <a:pt x="4964" y="36891"/>
                    <a:pt x="4987" y="36895"/>
                  </a:cubicBezTo>
                  <a:cubicBezTo>
                    <a:pt x="4999" y="36896"/>
                    <a:pt x="5012" y="36898"/>
                    <a:pt x="5025" y="36900"/>
                  </a:cubicBezTo>
                  <a:cubicBezTo>
                    <a:pt x="5251" y="36937"/>
                    <a:pt x="5487" y="36956"/>
                    <a:pt x="5735" y="36956"/>
                  </a:cubicBezTo>
                  <a:cubicBezTo>
                    <a:pt x="6492" y="36956"/>
                    <a:pt x="7351" y="36777"/>
                    <a:pt x="8329" y="36385"/>
                  </a:cubicBezTo>
                  <a:cubicBezTo>
                    <a:pt x="8555" y="36294"/>
                    <a:pt x="8778" y="36199"/>
                    <a:pt x="8996" y="36100"/>
                  </a:cubicBezTo>
                  <a:cubicBezTo>
                    <a:pt x="9009" y="36095"/>
                    <a:pt x="9023" y="36088"/>
                    <a:pt x="9038" y="36082"/>
                  </a:cubicBezTo>
                  <a:cubicBezTo>
                    <a:pt x="9109" y="36048"/>
                    <a:pt x="9183" y="36016"/>
                    <a:pt x="9255" y="35982"/>
                  </a:cubicBezTo>
                  <a:cubicBezTo>
                    <a:pt x="9269" y="35975"/>
                    <a:pt x="9285" y="35968"/>
                    <a:pt x="9301" y="35960"/>
                  </a:cubicBezTo>
                  <a:cubicBezTo>
                    <a:pt x="9375" y="35925"/>
                    <a:pt x="9450" y="35889"/>
                    <a:pt x="9523" y="35853"/>
                  </a:cubicBezTo>
                  <a:cubicBezTo>
                    <a:pt x="9525" y="35853"/>
                    <a:pt x="9527" y="35851"/>
                    <a:pt x="9529" y="35851"/>
                  </a:cubicBezTo>
                  <a:cubicBezTo>
                    <a:pt x="9864" y="35684"/>
                    <a:pt x="10192" y="35510"/>
                    <a:pt x="10508" y="35327"/>
                  </a:cubicBezTo>
                  <a:cubicBezTo>
                    <a:pt x="11614" y="34691"/>
                    <a:pt x="12606" y="33948"/>
                    <a:pt x="13501" y="33120"/>
                  </a:cubicBezTo>
                  <a:cubicBezTo>
                    <a:pt x="13694" y="32943"/>
                    <a:pt x="13883" y="32760"/>
                    <a:pt x="14067" y="32573"/>
                  </a:cubicBezTo>
                  <a:cubicBezTo>
                    <a:pt x="14347" y="32295"/>
                    <a:pt x="14618" y="32005"/>
                    <a:pt x="14876" y="31709"/>
                  </a:cubicBezTo>
                  <a:cubicBezTo>
                    <a:pt x="14951" y="31621"/>
                    <a:pt x="15027" y="31533"/>
                    <a:pt x="15100" y="31445"/>
                  </a:cubicBezTo>
                  <a:cubicBezTo>
                    <a:pt x="15120" y="31422"/>
                    <a:pt x="15138" y="31400"/>
                    <a:pt x="15157" y="31377"/>
                  </a:cubicBezTo>
                  <a:cubicBezTo>
                    <a:pt x="15315" y="31189"/>
                    <a:pt x="15468" y="30999"/>
                    <a:pt x="15618" y="30805"/>
                  </a:cubicBezTo>
                  <a:cubicBezTo>
                    <a:pt x="15825" y="30540"/>
                    <a:pt x="16025" y="30269"/>
                    <a:pt x="16219" y="29993"/>
                  </a:cubicBezTo>
                  <a:cubicBezTo>
                    <a:pt x="16368" y="29783"/>
                    <a:pt x="16511" y="29568"/>
                    <a:pt x="16653" y="29349"/>
                  </a:cubicBezTo>
                  <a:cubicBezTo>
                    <a:pt x="16737" y="29218"/>
                    <a:pt x="16822" y="29087"/>
                    <a:pt x="16904" y="28955"/>
                  </a:cubicBezTo>
                  <a:cubicBezTo>
                    <a:pt x="16909" y="28946"/>
                    <a:pt x="16915" y="28938"/>
                    <a:pt x="16918" y="28931"/>
                  </a:cubicBezTo>
                  <a:cubicBezTo>
                    <a:pt x="16940" y="28897"/>
                    <a:pt x="16960" y="28865"/>
                    <a:pt x="16981" y="28831"/>
                  </a:cubicBezTo>
                  <a:cubicBezTo>
                    <a:pt x="17010" y="28784"/>
                    <a:pt x="17038" y="28738"/>
                    <a:pt x="17067" y="28691"/>
                  </a:cubicBezTo>
                  <a:cubicBezTo>
                    <a:pt x="17074" y="28678"/>
                    <a:pt x="17083" y="28664"/>
                    <a:pt x="17090" y="28652"/>
                  </a:cubicBezTo>
                  <a:cubicBezTo>
                    <a:pt x="17126" y="28594"/>
                    <a:pt x="17160" y="28535"/>
                    <a:pt x="17196" y="28476"/>
                  </a:cubicBezTo>
                  <a:cubicBezTo>
                    <a:pt x="17212" y="28447"/>
                    <a:pt x="17230" y="28418"/>
                    <a:pt x="17246" y="28390"/>
                  </a:cubicBezTo>
                  <a:cubicBezTo>
                    <a:pt x="17266" y="28358"/>
                    <a:pt x="17286" y="28325"/>
                    <a:pt x="17304" y="28291"/>
                  </a:cubicBezTo>
                  <a:cubicBezTo>
                    <a:pt x="17313" y="28277"/>
                    <a:pt x="17322" y="28262"/>
                    <a:pt x="17331" y="28248"/>
                  </a:cubicBezTo>
                  <a:lnTo>
                    <a:pt x="17342" y="28228"/>
                  </a:lnTo>
                  <a:cubicBezTo>
                    <a:pt x="17512" y="27936"/>
                    <a:pt x="17677" y="27637"/>
                    <a:pt x="17835" y="27339"/>
                  </a:cubicBezTo>
                  <a:cubicBezTo>
                    <a:pt x="17955" y="27113"/>
                    <a:pt x="18070" y="26889"/>
                    <a:pt x="18183" y="26661"/>
                  </a:cubicBezTo>
                  <a:lnTo>
                    <a:pt x="18222" y="26582"/>
                  </a:lnTo>
                  <a:cubicBezTo>
                    <a:pt x="18229" y="26566"/>
                    <a:pt x="18238" y="26548"/>
                    <a:pt x="18247" y="26530"/>
                  </a:cubicBezTo>
                  <a:cubicBezTo>
                    <a:pt x="18527" y="25962"/>
                    <a:pt x="18790" y="25383"/>
                    <a:pt x="19038" y="24796"/>
                  </a:cubicBezTo>
                  <a:cubicBezTo>
                    <a:pt x="19176" y="24474"/>
                    <a:pt x="19307" y="24151"/>
                    <a:pt x="19434" y="23824"/>
                  </a:cubicBezTo>
                  <a:cubicBezTo>
                    <a:pt x="19674" y="23215"/>
                    <a:pt x="19900" y="22598"/>
                    <a:pt x="20114" y="21979"/>
                  </a:cubicBezTo>
                  <a:cubicBezTo>
                    <a:pt x="20119" y="21963"/>
                    <a:pt x="20124" y="21947"/>
                    <a:pt x="20130" y="21931"/>
                  </a:cubicBezTo>
                  <a:cubicBezTo>
                    <a:pt x="20388" y="21180"/>
                    <a:pt x="20627" y="20425"/>
                    <a:pt x="20854" y="19673"/>
                  </a:cubicBezTo>
                  <a:lnTo>
                    <a:pt x="20897" y="19528"/>
                  </a:lnTo>
                  <a:cubicBezTo>
                    <a:pt x="20904" y="19505"/>
                    <a:pt x="20912" y="19482"/>
                    <a:pt x="20919" y="19458"/>
                  </a:cubicBezTo>
                  <a:cubicBezTo>
                    <a:pt x="21084" y="18902"/>
                    <a:pt x="21243" y="18346"/>
                    <a:pt x="21398" y="17794"/>
                  </a:cubicBezTo>
                  <a:cubicBezTo>
                    <a:pt x="22005" y="15589"/>
                    <a:pt x="22529" y="13442"/>
                    <a:pt x="23067" y="11499"/>
                  </a:cubicBezTo>
                  <a:cubicBezTo>
                    <a:pt x="23305" y="10645"/>
                    <a:pt x="23548" y="9824"/>
                    <a:pt x="23800" y="9063"/>
                  </a:cubicBezTo>
                  <a:cubicBezTo>
                    <a:pt x="23935" y="8660"/>
                    <a:pt x="24071" y="8269"/>
                    <a:pt x="24213" y="7898"/>
                  </a:cubicBezTo>
                  <a:cubicBezTo>
                    <a:pt x="24259" y="7774"/>
                    <a:pt x="24306" y="7656"/>
                    <a:pt x="24351" y="7536"/>
                  </a:cubicBezTo>
                  <a:cubicBezTo>
                    <a:pt x="24426" y="7358"/>
                    <a:pt x="24502" y="7182"/>
                    <a:pt x="24575" y="7014"/>
                  </a:cubicBezTo>
                  <a:cubicBezTo>
                    <a:pt x="24684" y="6757"/>
                    <a:pt x="24796" y="6514"/>
                    <a:pt x="24909" y="6279"/>
                  </a:cubicBezTo>
                  <a:cubicBezTo>
                    <a:pt x="25007" y="6073"/>
                    <a:pt x="25109" y="5872"/>
                    <a:pt x="25213" y="5678"/>
                  </a:cubicBezTo>
                  <a:cubicBezTo>
                    <a:pt x="25305" y="5504"/>
                    <a:pt x="25398" y="5336"/>
                    <a:pt x="25493" y="5174"/>
                  </a:cubicBezTo>
                  <a:cubicBezTo>
                    <a:pt x="25585" y="5024"/>
                    <a:pt x="25672" y="4876"/>
                    <a:pt x="25766" y="4735"/>
                  </a:cubicBezTo>
                  <a:cubicBezTo>
                    <a:pt x="25850" y="4597"/>
                    <a:pt x="25940" y="4464"/>
                    <a:pt x="26027" y="4340"/>
                  </a:cubicBezTo>
                  <a:cubicBezTo>
                    <a:pt x="26115" y="4211"/>
                    <a:pt x="26205" y="4093"/>
                    <a:pt x="26296" y="3973"/>
                  </a:cubicBezTo>
                  <a:cubicBezTo>
                    <a:pt x="26316" y="3946"/>
                    <a:pt x="26338" y="3919"/>
                    <a:pt x="26357" y="3894"/>
                  </a:cubicBezTo>
                  <a:cubicBezTo>
                    <a:pt x="26363" y="3885"/>
                    <a:pt x="26370" y="3878"/>
                    <a:pt x="26375" y="3871"/>
                  </a:cubicBezTo>
                  <a:cubicBezTo>
                    <a:pt x="26391" y="3851"/>
                    <a:pt x="26406" y="3831"/>
                    <a:pt x="26422" y="3813"/>
                  </a:cubicBezTo>
                  <a:cubicBezTo>
                    <a:pt x="26435" y="3799"/>
                    <a:pt x="26445" y="3784"/>
                    <a:pt x="26456" y="3770"/>
                  </a:cubicBezTo>
                  <a:cubicBezTo>
                    <a:pt x="26499" y="3722"/>
                    <a:pt x="26540" y="3672"/>
                    <a:pt x="26582" y="3625"/>
                  </a:cubicBezTo>
                  <a:cubicBezTo>
                    <a:pt x="26639" y="3559"/>
                    <a:pt x="26695" y="3496"/>
                    <a:pt x="26752" y="3435"/>
                  </a:cubicBezTo>
                  <a:cubicBezTo>
                    <a:pt x="26768" y="3419"/>
                    <a:pt x="26784" y="3403"/>
                    <a:pt x="26799" y="3385"/>
                  </a:cubicBezTo>
                  <a:cubicBezTo>
                    <a:pt x="26842" y="3340"/>
                    <a:pt x="26886" y="3295"/>
                    <a:pt x="26929" y="3254"/>
                  </a:cubicBezTo>
                  <a:cubicBezTo>
                    <a:pt x="26994" y="3189"/>
                    <a:pt x="27060" y="3128"/>
                    <a:pt x="27125" y="3069"/>
                  </a:cubicBezTo>
                  <a:cubicBezTo>
                    <a:pt x="27139" y="3055"/>
                    <a:pt x="27155" y="3042"/>
                    <a:pt x="27170" y="3030"/>
                  </a:cubicBezTo>
                  <a:cubicBezTo>
                    <a:pt x="27182" y="3017"/>
                    <a:pt x="27197" y="3006"/>
                    <a:pt x="27209" y="2996"/>
                  </a:cubicBezTo>
                  <a:cubicBezTo>
                    <a:pt x="27236" y="2972"/>
                    <a:pt x="27261" y="2951"/>
                    <a:pt x="27288" y="2929"/>
                  </a:cubicBezTo>
                  <a:cubicBezTo>
                    <a:pt x="27290" y="2926"/>
                    <a:pt x="27293" y="2924"/>
                    <a:pt x="27297" y="2920"/>
                  </a:cubicBezTo>
                  <a:cubicBezTo>
                    <a:pt x="27480" y="2770"/>
                    <a:pt x="27663" y="2642"/>
                    <a:pt x="27844" y="2538"/>
                  </a:cubicBezTo>
                  <a:cubicBezTo>
                    <a:pt x="27887" y="2513"/>
                    <a:pt x="27930" y="2490"/>
                    <a:pt x="27973" y="2468"/>
                  </a:cubicBezTo>
                  <a:cubicBezTo>
                    <a:pt x="28045" y="2431"/>
                    <a:pt x="28115" y="2398"/>
                    <a:pt x="28186" y="2366"/>
                  </a:cubicBezTo>
                  <a:cubicBezTo>
                    <a:pt x="28285" y="2325"/>
                    <a:pt x="28384" y="2289"/>
                    <a:pt x="28480" y="2260"/>
                  </a:cubicBezTo>
                  <a:cubicBezTo>
                    <a:pt x="28500" y="2255"/>
                    <a:pt x="28518" y="2250"/>
                    <a:pt x="28538" y="2244"/>
                  </a:cubicBezTo>
                  <a:cubicBezTo>
                    <a:pt x="28549" y="2241"/>
                    <a:pt x="28558" y="2239"/>
                    <a:pt x="28567" y="2237"/>
                  </a:cubicBezTo>
                  <a:cubicBezTo>
                    <a:pt x="28610" y="2226"/>
                    <a:pt x="28651" y="2215"/>
                    <a:pt x="28692" y="2207"/>
                  </a:cubicBezTo>
                  <a:cubicBezTo>
                    <a:pt x="28728" y="2201"/>
                    <a:pt x="28764" y="2194"/>
                    <a:pt x="28800" y="2189"/>
                  </a:cubicBezTo>
                  <a:cubicBezTo>
                    <a:pt x="28814" y="2187"/>
                    <a:pt x="28828" y="2185"/>
                    <a:pt x="28843" y="2181"/>
                  </a:cubicBezTo>
                  <a:cubicBezTo>
                    <a:pt x="28893" y="2176"/>
                    <a:pt x="28943" y="2171"/>
                    <a:pt x="28995" y="2167"/>
                  </a:cubicBezTo>
                  <a:cubicBezTo>
                    <a:pt x="29008" y="2167"/>
                    <a:pt x="29022" y="2165"/>
                    <a:pt x="29036" y="2165"/>
                  </a:cubicBezTo>
                  <a:cubicBezTo>
                    <a:pt x="29069" y="2163"/>
                    <a:pt x="29101" y="2163"/>
                    <a:pt x="29135" y="2163"/>
                  </a:cubicBezTo>
                  <a:cubicBezTo>
                    <a:pt x="29239" y="2163"/>
                    <a:pt x="29343" y="2171"/>
                    <a:pt x="29445" y="2187"/>
                  </a:cubicBezTo>
                  <a:cubicBezTo>
                    <a:pt x="29452" y="2187"/>
                    <a:pt x="29458" y="2189"/>
                    <a:pt x="29465" y="2190"/>
                  </a:cubicBezTo>
                  <a:cubicBezTo>
                    <a:pt x="29479" y="2192"/>
                    <a:pt x="29494" y="2194"/>
                    <a:pt x="29508" y="2198"/>
                  </a:cubicBezTo>
                  <a:cubicBezTo>
                    <a:pt x="29578" y="2210"/>
                    <a:pt x="29650" y="2228"/>
                    <a:pt x="29720" y="2248"/>
                  </a:cubicBezTo>
                  <a:cubicBezTo>
                    <a:pt x="29759" y="2259"/>
                    <a:pt x="29797" y="2271"/>
                    <a:pt x="29834" y="2284"/>
                  </a:cubicBezTo>
                  <a:cubicBezTo>
                    <a:pt x="29849" y="2289"/>
                    <a:pt x="29863" y="2294"/>
                    <a:pt x="29877" y="2300"/>
                  </a:cubicBezTo>
                  <a:cubicBezTo>
                    <a:pt x="29884" y="2302"/>
                    <a:pt x="29892" y="2305"/>
                    <a:pt x="29897" y="2307"/>
                  </a:cubicBezTo>
                  <a:lnTo>
                    <a:pt x="29899" y="2309"/>
                  </a:lnTo>
                  <a:cubicBezTo>
                    <a:pt x="29992" y="2345"/>
                    <a:pt x="30084" y="2386"/>
                    <a:pt x="30173" y="2436"/>
                  </a:cubicBezTo>
                  <a:cubicBezTo>
                    <a:pt x="30189" y="2443"/>
                    <a:pt x="30204" y="2452"/>
                    <a:pt x="30218" y="2461"/>
                  </a:cubicBezTo>
                  <a:cubicBezTo>
                    <a:pt x="30222" y="2463"/>
                    <a:pt x="30227" y="2465"/>
                    <a:pt x="30231" y="2467"/>
                  </a:cubicBezTo>
                  <a:cubicBezTo>
                    <a:pt x="30234" y="2470"/>
                    <a:pt x="30240" y="2472"/>
                    <a:pt x="30243" y="2474"/>
                  </a:cubicBezTo>
                  <a:lnTo>
                    <a:pt x="26524" y="309"/>
                  </a:lnTo>
                  <a:cubicBezTo>
                    <a:pt x="26497" y="295"/>
                    <a:pt x="26472" y="281"/>
                    <a:pt x="26445" y="266"/>
                  </a:cubicBezTo>
                  <a:cubicBezTo>
                    <a:pt x="26413" y="248"/>
                    <a:pt x="26379" y="232"/>
                    <a:pt x="26347" y="216"/>
                  </a:cubicBezTo>
                  <a:cubicBezTo>
                    <a:pt x="26207" y="150"/>
                    <a:pt x="26063" y="98"/>
                    <a:pt x="25918" y="62"/>
                  </a:cubicBezTo>
                  <a:cubicBezTo>
                    <a:pt x="25870" y="49"/>
                    <a:pt x="25821" y="39"/>
                    <a:pt x="25771" y="30"/>
                  </a:cubicBezTo>
                  <a:cubicBezTo>
                    <a:pt x="25728" y="22"/>
                    <a:pt x="25687" y="17"/>
                    <a:pt x="25646" y="14"/>
                  </a:cubicBezTo>
                  <a:cubicBezTo>
                    <a:pt x="25597" y="8"/>
                    <a:pt x="25549" y="5"/>
                    <a:pt x="25500" y="3"/>
                  </a:cubicBezTo>
                  <a:cubicBezTo>
                    <a:pt x="25470" y="1"/>
                    <a:pt x="25439" y="0"/>
                    <a:pt x="254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1"/>
            <p:cNvSpPr/>
            <p:nvPr/>
          </p:nvSpPr>
          <p:spPr>
            <a:xfrm flipH="1">
              <a:off x="4456660" y="2913770"/>
              <a:ext cx="297108" cy="476881"/>
            </a:xfrm>
            <a:custGeom>
              <a:avLst/>
              <a:gdLst/>
              <a:ahLst/>
              <a:cxnLst/>
              <a:rect l="l" t="t" r="r" b="b"/>
              <a:pathLst>
                <a:path w="24215" h="38867" extrusionOk="0">
                  <a:moveTo>
                    <a:pt x="19450" y="1"/>
                  </a:moveTo>
                  <a:cubicBezTo>
                    <a:pt x="19165" y="4"/>
                    <a:pt x="18857" y="60"/>
                    <a:pt x="18520" y="173"/>
                  </a:cubicBezTo>
                  <a:cubicBezTo>
                    <a:pt x="18505" y="176"/>
                    <a:pt x="18491" y="182"/>
                    <a:pt x="18477" y="187"/>
                  </a:cubicBezTo>
                  <a:cubicBezTo>
                    <a:pt x="18457" y="194"/>
                    <a:pt x="18437" y="201"/>
                    <a:pt x="18417" y="209"/>
                  </a:cubicBezTo>
                  <a:cubicBezTo>
                    <a:pt x="18400" y="216"/>
                    <a:pt x="18382" y="221"/>
                    <a:pt x="18362" y="228"/>
                  </a:cubicBezTo>
                  <a:cubicBezTo>
                    <a:pt x="18195" y="293"/>
                    <a:pt x="18021" y="370"/>
                    <a:pt x="17842" y="462"/>
                  </a:cubicBezTo>
                  <a:cubicBezTo>
                    <a:pt x="17781" y="496"/>
                    <a:pt x="17724" y="531"/>
                    <a:pt x="17664" y="569"/>
                  </a:cubicBezTo>
                  <a:cubicBezTo>
                    <a:pt x="17639" y="583"/>
                    <a:pt x="17614" y="601"/>
                    <a:pt x="17589" y="618"/>
                  </a:cubicBezTo>
                  <a:cubicBezTo>
                    <a:pt x="17560" y="635"/>
                    <a:pt x="17532" y="655"/>
                    <a:pt x="17503" y="673"/>
                  </a:cubicBezTo>
                  <a:cubicBezTo>
                    <a:pt x="17464" y="702"/>
                    <a:pt x="17422" y="729"/>
                    <a:pt x="17383" y="757"/>
                  </a:cubicBezTo>
                  <a:cubicBezTo>
                    <a:pt x="17374" y="765"/>
                    <a:pt x="17365" y="770"/>
                    <a:pt x="17356" y="777"/>
                  </a:cubicBezTo>
                  <a:cubicBezTo>
                    <a:pt x="17126" y="942"/>
                    <a:pt x="16909" y="1123"/>
                    <a:pt x="16703" y="1320"/>
                  </a:cubicBezTo>
                  <a:cubicBezTo>
                    <a:pt x="16682" y="1340"/>
                    <a:pt x="16662" y="1360"/>
                    <a:pt x="16640" y="1380"/>
                  </a:cubicBezTo>
                  <a:cubicBezTo>
                    <a:pt x="16635" y="1383"/>
                    <a:pt x="16632" y="1389"/>
                    <a:pt x="16626" y="1394"/>
                  </a:cubicBezTo>
                  <a:cubicBezTo>
                    <a:pt x="16278" y="1736"/>
                    <a:pt x="15964" y="2126"/>
                    <a:pt x="15676" y="2552"/>
                  </a:cubicBezTo>
                  <a:cubicBezTo>
                    <a:pt x="15665" y="2568"/>
                    <a:pt x="15656" y="2585"/>
                    <a:pt x="15645" y="2599"/>
                  </a:cubicBezTo>
                  <a:cubicBezTo>
                    <a:pt x="15629" y="2624"/>
                    <a:pt x="15613" y="2647"/>
                    <a:pt x="15597" y="2672"/>
                  </a:cubicBezTo>
                  <a:cubicBezTo>
                    <a:pt x="15584" y="2692"/>
                    <a:pt x="15570" y="2712"/>
                    <a:pt x="15557" y="2732"/>
                  </a:cubicBezTo>
                  <a:cubicBezTo>
                    <a:pt x="15543" y="2755"/>
                    <a:pt x="15529" y="2780"/>
                    <a:pt x="15514" y="2803"/>
                  </a:cubicBezTo>
                  <a:cubicBezTo>
                    <a:pt x="15398" y="2988"/>
                    <a:pt x="15288" y="3178"/>
                    <a:pt x="15181" y="3375"/>
                  </a:cubicBezTo>
                  <a:cubicBezTo>
                    <a:pt x="15170" y="3399"/>
                    <a:pt x="15158" y="3420"/>
                    <a:pt x="15145" y="3443"/>
                  </a:cubicBezTo>
                  <a:cubicBezTo>
                    <a:pt x="15138" y="3456"/>
                    <a:pt x="15131" y="3470"/>
                    <a:pt x="15123" y="3483"/>
                  </a:cubicBezTo>
                  <a:cubicBezTo>
                    <a:pt x="15116" y="3497"/>
                    <a:pt x="15109" y="3510"/>
                    <a:pt x="15104" y="3524"/>
                  </a:cubicBezTo>
                  <a:cubicBezTo>
                    <a:pt x="15075" y="3580"/>
                    <a:pt x="15045" y="3635"/>
                    <a:pt x="15018" y="3691"/>
                  </a:cubicBezTo>
                  <a:cubicBezTo>
                    <a:pt x="14930" y="3865"/>
                    <a:pt x="14846" y="4044"/>
                    <a:pt x="14765" y="4229"/>
                  </a:cubicBezTo>
                  <a:cubicBezTo>
                    <a:pt x="14747" y="4267"/>
                    <a:pt x="14731" y="4306"/>
                    <a:pt x="14713" y="4345"/>
                  </a:cubicBezTo>
                  <a:cubicBezTo>
                    <a:pt x="14707" y="4360"/>
                    <a:pt x="14702" y="4372"/>
                    <a:pt x="14697" y="4385"/>
                  </a:cubicBezTo>
                  <a:cubicBezTo>
                    <a:pt x="14521" y="4795"/>
                    <a:pt x="14358" y="5228"/>
                    <a:pt x="14207" y="5678"/>
                  </a:cubicBezTo>
                  <a:cubicBezTo>
                    <a:pt x="14202" y="5696"/>
                    <a:pt x="14195" y="5714"/>
                    <a:pt x="14189" y="5732"/>
                  </a:cubicBezTo>
                  <a:cubicBezTo>
                    <a:pt x="14177" y="5767"/>
                    <a:pt x="14164" y="5805"/>
                    <a:pt x="14153" y="5843"/>
                  </a:cubicBezTo>
                  <a:cubicBezTo>
                    <a:pt x="14049" y="6162"/>
                    <a:pt x="13951" y="6490"/>
                    <a:pt x="13858" y="6825"/>
                  </a:cubicBezTo>
                  <a:cubicBezTo>
                    <a:pt x="13856" y="6832"/>
                    <a:pt x="13854" y="6838"/>
                    <a:pt x="13852" y="6845"/>
                  </a:cubicBezTo>
                  <a:cubicBezTo>
                    <a:pt x="13847" y="6863"/>
                    <a:pt x="13843" y="6879"/>
                    <a:pt x="13838" y="6895"/>
                  </a:cubicBezTo>
                  <a:cubicBezTo>
                    <a:pt x="13673" y="7496"/>
                    <a:pt x="13524" y="8120"/>
                    <a:pt x="13386" y="8765"/>
                  </a:cubicBezTo>
                  <a:lnTo>
                    <a:pt x="13379" y="8794"/>
                  </a:lnTo>
                  <a:cubicBezTo>
                    <a:pt x="13379" y="8794"/>
                    <a:pt x="13379" y="8796"/>
                    <a:pt x="13379" y="8796"/>
                  </a:cubicBezTo>
                  <a:cubicBezTo>
                    <a:pt x="13347" y="8950"/>
                    <a:pt x="13314" y="9108"/>
                    <a:pt x="13282" y="9264"/>
                  </a:cubicBezTo>
                  <a:lnTo>
                    <a:pt x="13273" y="9311"/>
                  </a:lnTo>
                  <a:cubicBezTo>
                    <a:pt x="12796" y="11678"/>
                    <a:pt x="12452" y="14304"/>
                    <a:pt x="12055" y="16980"/>
                  </a:cubicBezTo>
                  <a:cubicBezTo>
                    <a:pt x="12032" y="17129"/>
                    <a:pt x="12011" y="17279"/>
                    <a:pt x="11987" y="17430"/>
                  </a:cubicBezTo>
                  <a:cubicBezTo>
                    <a:pt x="11962" y="17602"/>
                    <a:pt x="11935" y="17774"/>
                    <a:pt x="11908" y="17946"/>
                  </a:cubicBezTo>
                  <a:lnTo>
                    <a:pt x="11882" y="18120"/>
                  </a:lnTo>
                  <a:cubicBezTo>
                    <a:pt x="11858" y="18269"/>
                    <a:pt x="11835" y="18416"/>
                    <a:pt x="11812" y="18565"/>
                  </a:cubicBezTo>
                  <a:cubicBezTo>
                    <a:pt x="11799" y="18640"/>
                    <a:pt x="11788" y="18714"/>
                    <a:pt x="11776" y="18789"/>
                  </a:cubicBezTo>
                  <a:cubicBezTo>
                    <a:pt x="11752" y="18934"/>
                    <a:pt x="11729" y="19078"/>
                    <a:pt x="11704" y="19223"/>
                  </a:cubicBezTo>
                  <a:cubicBezTo>
                    <a:pt x="11693" y="19295"/>
                    <a:pt x="11681" y="19368"/>
                    <a:pt x="11668" y="19440"/>
                  </a:cubicBezTo>
                  <a:cubicBezTo>
                    <a:pt x="11643" y="19591"/>
                    <a:pt x="11618" y="19743"/>
                    <a:pt x="11591" y="19894"/>
                  </a:cubicBezTo>
                  <a:cubicBezTo>
                    <a:pt x="11580" y="19953"/>
                    <a:pt x="11571" y="20012"/>
                    <a:pt x="11561" y="20071"/>
                  </a:cubicBezTo>
                  <a:cubicBezTo>
                    <a:pt x="11532" y="20234"/>
                    <a:pt x="11503" y="20398"/>
                    <a:pt x="11473" y="20561"/>
                  </a:cubicBezTo>
                  <a:cubicBezTo>
                    <a:pt x="11467" y="20597"/>
                    <a:pt x="11460" y="20631"/>
                    <a:pt x="11455" y="20665"/>
                  </a:cubicBezTo>
                  <a:cubicBezTo>
                    <a:pt x="11422" y="20840"/>
                    <a:pt x="11390" y="21014"/>
                    <a:pt x="11356" y="21188"/>
                  </a:cubicBezTo>
                  <a:cubicBezTo>
                    <a:pt x="11353" y="21206"/>
                    <a:pt x="11349" y="21224"/>
                    <a:pt x="11347" y="21240"/>
                  </a:cubicBezTo>
                  <a:cubicBezTo>
                    <a:pt x="11308" y="21441"/>
                    <a:pt x="11268" y="21640"/>
                    <a:pt x="11229" y="21839"/>
                  </a:cubicBezTo>
                  <a:cubicBezTo>
                    <a:pt x="11227" y="21848"/>
                    <a:pt x="11225" y="21857"/>
                    <a:pt x="11223" y="21866"/>
                  </a:cubicBezTo>
                  <a:cubicBezTo>
                    <a:pt x="11182" y="22072"/>
                    <a:pt x="11139" y="22278"/>
                    <a:pt x="11096" y="22483"/>
                  </a:cubicBezTo>
                  <a:cubicBezTo>
                    <a:pt x="11078" y="22564"/>
                    <a:pt x="11060" y="22646"/>
                    <a:pt x="11044" y="22727"/>
                  </a:cubicBezTo>
                  <a:cubicBezTo>
                    <a:pt x="11024" y="22813"/>
                    <a:pt x="11006" y="22897"/>
                    <a:pt x="10987" y="22981"/>
                  </a:cubicBezTo>
                  <a:cubicBezTo>
                    <a:pt x="10987" y="22985"/>
                    <a:pt x="10987" y="22989"/>
                    <a:pt x="10985" y="22992"/>
                  </a:cubicBezTo>
                  <a:cubicBezTo>
                    <a:pt x="10888" y="23428"/>
                    <a:pt x="10784" y="23862"/>
                    <a:pt x="10675" y="24292"/>
                  </a:cubicBezTo>
                  <a:lnTo>
                    <a:pt x="10648" y="24400"/>
                  </a:lnTo>
                  <a:cubicBezTo>
                    <a:pt x="10635" y="24445"/>
                    <a:pt x="10625" y="24489"/>
                    <a:pt x="10612" y="24532"/>
                  </a:cubicBezTo>
                  <a:cubicBezTo>
                    <a:pt x="10562" y="24730"/>
                    <a:pt x="10508" y="24925"/>
                    <a:pt x="10454" y="25119"/>
                  </a:cubicBezTo>
                  <a:cubicBezTo>
                    <a:pt x="10332" y="25553"/>
                    <a:pt x="10205" y="25980"/>
                    <a:pt x="10070" y="26403"/>
                  </a:cubicBezTo>
                  <a:cubicBezTo>
                    <a:pt x="9975" y="26699"/>
                    <a:pt x="9877" y="26993"/>
                    <a:pt x="9775" y="27283"/>
                  </a:cubicBezTo>
                  <a:cubicBezTo>
                    <a:pt x="9701" y="27486"/>
                    <a:pt x="9626" y="27688"/>
                    <a:pt x="9549" y="27889"/>
                  </a:cubicBezTo>
                  <a:cubicBezTo>
                    <a:pt x="9533" y="27934"/>
                    <a:pt x="9515" y="27977"/>
                    <a:pt x="9498" y="28022"/>
                  </a:cubicBezTo>
                  <a:cubicBezTo>
                    <a:pt x="9473" y="28086"/>
                    <a:pt x="9446" y="28153"/>
                    <a:pt x="9421" y="28217"/>
                  </a:cubicBezTo>
                  <a:cubicBezTo>
                    <a:pt x="9414" y="28233"/>
                    <a:pt x="9409" y="28248"/>
                    <a:pt x="9403" y="28264"/>
                  </a:cubicBezTo>
                  <a:cubicBezTo>
                    <a:pt x="9368" y="28352"/>
                    <a:pt x="9332" y="28438"/>
                    <a:pt x="9296" y="28524"/>
                  </a:cubicBezTo>
                  <a:cubicBezTo>
                    <a:pt x="9290" y="28537"/>
                    <a:pt x="9287" y="28549"/>
                    <a:pt x="9281" y="28560"/>
                  </a:cubicBezTo>
                  <a:cubicBezTo>
                    <a:pt x="9160" y="28852"/>
                    <a:pt x="9032" y="29139"/>
                    <a:pt x="8900" y="29422"/>
                  </a:cubicBezTo>
                  <a:cubicBezTo>
                    <a:pt x="8891" y="29442"/>
                    <a:pt x="8882" y="29462"/>
                    <a:pt x="8873" y="29481"/>
                  </a:cubicBezTo>
                  <a:cubicBezTo>
                    <a:pt x="8785" y="29668"/>
                    <a:pt x="8693" y="29853"/>
                    <a:pt x="8602" y="30036"/>
                  </a:cubicBezTo>
                  <a:cubicBezTo>
                    <a:pt x="8596" y="30045"/>
                    <a:pt x="8591" y="30055"/>
                    <a:pt x="8586" y="30066"/>
                  </a:cubicBezTo>
                  <a:cubicBezTo>
                    <a:pt x="8552" y="30132"/>
                    <a:pt x="8518" y="30197"/>
                    <a:pt x="8484" y="30262"/>
                  </a:cubicBezTo>
                  <a:cubicBezTo>
                    <a:pt x="8469" y="30287"/>
                    <a:pt x="8457" y="30314"/>
                    <a:pt x="8442" y="30339"/>
                  </a:cubicBezTo>
                  <a:cubicBezTo>
                    <a:pt x="8432" y="30360"/>
                    <a:pt x="8421" y="30382"/>
                    <a:pt x="8408" y="30403"/>
                  </a:cubicBezTo>
                  <a:cubicBezTo>
                    <a:pt x="8277" y="30647"/>
                    <a:pt x="8141" y="30889"/>
                    <a:pt x="8001" y="31126"/>
                  </a:cubicBezTo>
                  <a:cubicBezTo>
                    <a:pt x="7976" y="31163"/>
                    <a:pt x="7953" y="31203"/>
                    <a:pt x="7929" y="31242"/>
                  </a:cubicBezTo>
                  <a:cubicBezTo>
                    <a:pt x="7903" y="31287"/>
                    <a:pt x="7874" y="31334"/>
                    <a:pt x="7847" y="31379"/>
                  </a:cubicBezTo>
                  <a:cubicBezTo>
                    <a:pt x="7825" y="31413"/>
                    <a:pt x="7804" y="31447"/>
                    <a:pt x="7782" y="31481"/>
                  </a:cubicBezTo>
                  <a:cubicBezTo>
                    <a:pt x="7739" y="31551"/>
                    <a:pt x="7696" y="31619"/>
                    <a:pt x="7652" y="31687"/>
                  </a:cubicBezTo>
                  <a:cubicBezTo>
                    <a:pt x="7616" y="31741"/>
                    <a:pt x="7580" y="31795"/>
                    <a:pt x="7544" y="31848"/>
                  </a:cubicBezTo>
                  <a:cubicBezTo>
                    <a:pt x="7535" y="31863"/>
                    <a:pt x="7524" y="31877"/>
                    <a:pt x="7515" y="31891"/>
                  </a:cubicBezTo>
                  <a:cubicBezTo>
                    <a:pt x="7467" y="31963"/>
                    <a:pt x="7418" y="32035"/>
                    <a:pt x="7370" y="32105"/>
                  </a:cubicBezTo>
                  <a:cubicBezTo>
                    <a:pt x="7340" y="32148"/>
                    <a:pt x="7309" y="32193"/>
                    <a:pt x="7279" y="32236"/>
                  </a:cubicBezTo>
                  <a:cubicBezTo>
                    <a:pt x="7266" y="32252"/>
                    <a:pt x="7255" y="32268"/>
                    <a:pt x="7244" y="32284"/>
                  </a:cubicBezTo>
                  <a:cubicBezTo>
                    <a:pt x="7194" y="32352"/>
                    <a:pt x="7144" y="32420"/>
                    <a:pt x="7094" y="32489"/>
                  </a:cubicBezTo>
                  <a:cubicBezTo>
                    <a:pt x="7076" y="32512"/>
                    <a:pt x="7058" y="32537"/>
                    <a:pt x="7040" y="32560"/>
                  </a:cubicBezTo>
                  <a:cubicBezTo>
                    <a:pt x="6992" y="32627"/>
                    <a:pt x="6941" y="32691"/>
                    <a:pt x="6891" y="32756"/>
                  </a:cubicBezTo>
                  <a:cubicBezTo>
                    <a:pt x="6875" y="32777"/>
                    <a:pt x="6859" y="32799"/>
                    <a:pt x="6841" y="32820"/>
                  </a:cubicBezTo>
                  <a:cubicBezTo>
                    <a:pt x="6793" y="32881"/>
                    <a:pt x="6744" y="32942"/>
                    <a:pt x="6696" y="33003"/>
                  </a:cubicBezTo>
                  <a:cubicBezTo>
                    <a:pt x="6687" y="33014"/>
                    <a:pt x="6678" y="33025"/>
                    <a:pt x="6671" y="33035"/>
                  </a:cubicBezTo>
                  <a:cubicBezTo>
                    <a:pt x="6552" y="33179"/>
                    <a:pt x="6432" y="33321"/>
                    <a:pt x="6308" y="33459"/>
                  </a:cubicBezTo>
                  <a:cubicBezTo>
                    <a:pt x="6199" y="33582"/>
                    <a:pt x="6088" y="33704"/>
                    <a:pt x="5975" y="33824"/>
                  </a:cubicBezTo>
                  <a:cubicBezTo>
                    <a:pt x="5195" y="34647"/>
                    <a:pt x="4309" y="35379"/>
                    <a:pt x="3298" y="36000"/>
                  </a:cubicBezTo>
                  <a:cubicBezTo>
                    <a:pt x="3285" y="36007"/>
                    <a:pt x="3273" y="36014"/>
                    <a:pt x="3262" y="36021"/>
                  </a:cubicBezTo>
                  <a:cubicBezTo>
                    <a:pt x="3172" y="36075"/>
                    <a:pt x="3083" y="36129"/>
                    <a:pt x="2993" y="36181"/>
                  </a:cubicBezTo>
                  <a:cubicBezTo>
                    <a:pt x="2885" y="36238"/>
                    <a:pt x="2781" y="36292"/>
                    <a:pt x="2677" y="36338"/>
                  </a:cubicBezTo>
                  <a:cubicBezTo>
                    <a:pt x="2652" y="36351"/>
                    <a:pt x="2627" y="36362"/>
                    <a:pt x="2602" y="36372"/>
                  </a:cubicBezTo>
                  <a:cubicBezTo>
                    <a:pt x="2566" y="36389"/>
                    <a:pt x="2532" y="36403"/>
                    <a:pt x="2496" y="36419"/>
                  </a:cubicBezTo>
                  <a:cubicBezTo>
                    <a:pt x="2068" y="36597"/>
                    <a:pt x="1670" y="36688"/>
                    <a:pt x="1298" y="36701"/>
                  </a:cubicBezTo>
                  <a:lnTo>
                    <a:pt x="1237" y="36701"/>
                  </a:lnTo>
                  <a:cubicBezTo>
                    <a:pt x="1227" y="36701"/>
                    <a:pt x="1217" y="36701"/>
                    <a:pt x="1207" y="36701"/>
                  </a:cubicBezTo>
                  <a:cubicBezTo>
                    <a:pt x="767" y="36701"/>
                    <a:pt x="367" y="36586"/>
                    <a:pt x="0" y="36372"/>
                  </a:cubicBezTo>
                  <a:lnTo>
                    <a:pt x="0" y="36372"/>
                  </a:lnTo>
                  <a:cubicBezTo>
                    <a:pt x="2" y="36376"/>
                    <a:pt x="2" y="36378"/>
                    <a:pt x="4" y="36378"/>
                  </a:cubicBezTo>
                  <a:lnTo>
                    <a:pt x="3725" y="38542"/>
                  </a:lnTo>
                  <a:cubicBezTo>
                    <a:pt x="3746" y="38553"/>
                    <a:pt x="3768" y="38565"/>
                    <a:pt x="3789" y="38576"/>
                  </a:cubicBezTo>
                  <a:cubicBezTo>
                    <a:pt x="3805" y="38585"/>
                    <a:pt x="3821" y="38594"/>
                    <a:pt x="3839" y="38603"/>
                  </a:cubicBezTo>
                  <a:cubicBezTo>
                    <a:pt x="3848" y="38609"/>
                    <a:pt x="3859" y="38614"/>
                    <a:pt x="3870" y="38619"/>
                  </a:cubicBezTo>
                  <a:cubicBezTo>
                    <a:pt x="3873" y="38621"/>
                    <a:pt x="3877" y="38623"/>
                    <a:pt x="3881" y="38625"/>
                  </a:cubicBezTo>
                  <a:cubicBezTo>
                    <a:pt x="3924" y="38646"/>
                    <a:pt x="3967" y="38666"/>
                    <a:pt x="4011" y="38686"/>
                  </a:cubicBezTo>
                  <a:cubicBezTo>
                    <a:pt x="4090" y="38718"/>
                    <a:pt x="4173" y="38748"/>
                    <a:pt x="4255" y="38772"/>
                  </a:cubicBezTo>
                  <a:cubicBezTo>
                    <a:pt x="4280" y="38779"/>
                    <a:pt x="4307" y="38786"/>
                    <a:pt x="4334" y="38791"/>
                  </a:cubicBezTo>
                  <a:cubicBezTo>
                    <a:pt x="4347" y="38795"/>
                    <a:pt x="4359" y="38799"/>
                    <a:pt x="4372" y="38802"/>
                  </a:cubicBezTo>
                  <a:cubicBezTo>
                    <a:pt x="4390" y="38806"/>
                    <a:pt x="4406" y="38809"/>
                    <a:pt x="4422" y="38813"/>
                  </a:cubicBezTo>
                  <a:cubicBezTo>
                    <a:pt x="4431" y="38815"/>
                    <a:pt x="4440" y="38817"/>
                    <a:pt x="4449" y="38818"/>
                  </a:cubicBezTo>
                  <a:cubicBezTo>
                    <a:pt x="4469" y="38824"/>
                    <a:pt x="4488" y="38827"/>
                    <a:pt x="4508" y="38831"/>
                  </a:cubicBezTo>
                  <a:cubicBezTo>
                    <a:pt x="4530" y="38834"/>
                    <a:pt x="4551" y="38838"/>
                    <a:pt x="4573" y="38840"/>
                  </a:cubicBezTo>
                  <a:cubicBezTo>
                    <a:pt x="4684" y="38856"/>
                    <a:pt x="4797" y="38865"/>
                    <a:pt x="4913" y="38867"/>
                  </a:cubicBezTo>
                  <a:lnTo>
                    <a:pt x="4980" y="38867"/>
                  </a:lnTo>
                  <a:cubicBezTo>
                    <a:pt x="5010" y="38865"/>
                    <a:pt x="5041" y="38865"/>
                    <a:pt x="5069" y="38863"/>
                  </a:cubicBezTo>
                  <a:cubicBezTo>
                    <a:pt x="5173" y="38860"/>
                    <a:pt x="5279" y="38851"/>
                    <a:pt x="5385" y="38831"/>
                  </a:cubicBezTo>
                  <a:cubicBezTo>
                    <a:pt x="5493" y="38813"/>
                    <a:pt x="5602" y="38790"/>
                    <a:pt x="5715" y="38757"/>
                  </a:cubicBezTo>
                  <a:cubicBezTo>
                    <a:pt x="5731" y="38754"/>
                    <a:pt x="5749" y="38747"/>
                    <a:pt x="5767" y="38743"/>
                  </a:cubicBezTo>
                  <a:cubicBezTo>
                    <a:pt x="5941" y="38693"/>
                    <a:pt x="6118" y="38626"/>
                    <a:pt x="6303" y="38546"/>
                  </a:cubicBezTo>
                  <a:cubicBezTo>
                    <a:pt x="6310" y="38544"/>
                    <a:pt x="6317" y="38540"/>
                    <a:pt x="6323" y="38539"/>
                  </a:cubicBezTo>
                  <a:cubicBezTo>
                    <a:pt x="6452" y="38483"/>
                    <a:pt x="6581" y="38418"/>
                    <a:pt x="6712" y="38345"/>
                  </a:cubicBezTo>
                  <a:cubicBezTo>
                    <a:pt x="6807" y="38291"/>
                    <a:pt x="6898" y="38236"/>
                    <a:pt x="6990" y="38180"/>
                  </a:cubicBezTo>
                  <a:lnTo>
                    <a:pt x="7011" y="38167"/>
                  </a:lnTo>
                  <a:cubicBezTo>
                    <a:pt x="7479" y="37881"/>
                    <a:pt x="7919" y="37572"/>
                    <a:pt x="8335" y="37240"/>
                  </a:cubicBezTo>
                  <a:cubicBezTo>
                    <a:pt x="8349" y="37228"/>
                    <a:pt x="8363" y="37217"/>
                    <a:pt x="8378" y="37204"/>
                  </a:cubicBezTo>
                  <a:cubicBezTo>
                    <a:pt x="8440" y="37154"/>
                    <a:pt x="8505" y="37100"/>
                    <a:pt x="8568" y="37048"/>
                  </a:cubicBezTo>
                  <a:cubicBezTo>
                    <a:pt x="8600" y="37022"/>
                    <a:pt x="8632" y="36995"/>
                    <a:pt x="8665" y="36968"/>
                  </a:cubicBezTo>
                  <a:cubicBezTo>
                    <a:pt x="8704" y="36934"/>
                    <a:pt x="8744" y="36898"/>
                    <a:pt x="8783" y="36864"/>
                  </a:cubicBezTo>
                  <a:cubicBezTo>
                    <a:pt x="9160" y="36536"/>
                    <a:pt x="9513" y="36190"/>
                    <a:pt x="9846" y="35826"/>
                  </a:cubicBezTo>
                  <a:cubicBezTo>
                    <a:pt x="9884" y="35784"/>
                    <a:pt x="9920" y="35745"/>
                    <a:pt x="9956" y="35705"/>
                  </a:cubicBezTo>
                  <a:cubicBezTo>
                    <a:pt x="9974" y="35686"/>
                    <a:pt x="9992" y="35666"/>
                    <a:pt x="10009" y="35646"/>
                  </a:cubicBezTo>
                  <a:cubicBezTo>
                    <a:pt x="10035" y="35616"/>
                    <a:pt x="10061" y="35587"/>
                    <a:pt x="10088" y="35557"/>
                  </a:cubicBezTo>
                  <a:cubicBezTo>
                    <a:pt x="10269" y="35350"/>
                    <a:pt x="10449" y="35130"/>
                    <a:pt x="10619" y="34915"/>
                  </a:cubicBezTo>
                  <a:cubicBezTo>
                    <a:pt x="10766" y="34723"/>
                    <a:pt x="10908" y="34529"/>
                    <a:pt x="11046" y="34332"/>
                  </a:cubicBezTo>
                  <a:cubicBezTo>
                    <a:pt x="11084" y="34278"/>
                    <a:pt x="11119" y="34226"/>
                    <a:pt x="11155" y="34172"/>
                  </a:cubicBezTo>
                  <a:cubicBezTo>
                    <a:pt x="11164" y="34162"/>
                    <a:pt x="11171" y="34149"/>
                    <a:pt x="11179" y="34138"/>
                  </a:cubicBezTo>
                  <a:cubicBezTo>
                    <a:pt x="11268" y="34007"/>
                    <a:pt x="11356" y="33876"/>
                    <a:pt x="11440" y="33740"/>
                  </a:cubicBezTo>
                  <a:cubicBezTo>
                    <a:pt x="11552" y="33570"/>
                    <a:pt x="11661" y="33392"/>
                    <a:pt x="11765" y="33211"/>
                  </a:cubicBezTo>
                  <a:cubicBezTo>
                    <a:pt x="11892" y="32996"/>
                    <a:pt x="12016" y="32775"/>
                    <a:pt x="12136" y="32553"/>
                  </a:cubicBezTo>
                  <a:cubicBezTo>
                    <a:pt x="12145" y="32537"/>
                    <a:pt x="12154" y="32519"/>
                    <a:pt x="12163" y="32503"/>
                  </a:cubicBezTo>
                  <a:cubicBezTo>
                    <a:pt x="12262" y="32316"/>
                    <a:pt x="12358" y="32130"/>
                    <a:pt x="12450" y="31940"/>
                  </a:cubicBezTo>
                  <a:cubicBezTo>
                    <a:pt x="12577" y="31682"/>
                    <a:pt x="12699" y="31418"/>
                    <a:pt x="12816" y="31153"/>
                  </a:cubicBezTo>
                  <a:cubicBezTo>
                    <a:pt x="12839" y="31101"/>
                    <a:pt x="12864" y="31047"/>
                    <a:pt x="12887" y="30995"/>
                  </a:cubicBezTo>
                  <a:cubicBezTo>
                    <a:pt x="12966" y="30814"/>
                    <a:pt x="13042" y="30629"/>
                    <a:pt x="13115" y="30443"/>
                  </a:cubicBezTo>
                  <a:cubicBezTo>
                    <a:pt x="13273" y="30052"/>
                    <a:pt x="13422" y="29654"/>
                    <a:pt x="13563" y="29250"/>
                  </a:cubicBezTo>
                  <a:cubicBezTo>
                    <a:pt x="13574" y="29218"/>
                    <a:pt x="13585" y="29187"/>
                    <a:pt x="13596" y="29155"/>
                  </a:cubicBezTo>
                  <a:cubicBezTo>
                    <a:pt x="13712" y="28816"/>
                    <a:pt x="13823" y="28474"/>
                    <a:pt x="13929" y="28128"/>
                  </a:cubicBezTo>
                  <a:cubicBezTo>
                    <a:pt x="13949" y="28065"/>
                    <a:pt x="13967" y="28004"/>
                    <a:pt x="13985" y="27941"/>
                  </a:cubicBezTo>
                  <a:cubicBezTo>
                    <a:pt x="13999" y="27893"/>
                    <a:pt x="14015" y="27844"/>
                    <a:pt x="14030" y="27796"/>
                  </a:cubicBezTo>
                  <a:cubicBezTo>
                    <a:pt x="14080" y="27626"/>
                    <a:pt x="14128" y="27455"/>
                    <a:pt x="14177" y="27283"/>
                  </a:cubicBezTo>
                  <a:cubicBezTo>
                    <a:pt x="14243" y="27041"/>
                    <a:pt x="14308" y="26797"/>
                    <a:pt x="14370" y="26552"/>
                  </a:cubicBezTo>
                  <a:cubicBezTo>
                    <a:pt x="14385" y="26501"/>
                    <a:pt x="14397" y="26449"/>
                    <a:pt x="14410" y="26399"/>
                  </a:cubicBezTo>
                  <a:cubicBezTo>
                    <a:pt x="14422" y="26352"/>
                    <a:pt x="14433" y="26306"/>
                    <a:pt x="14446" y="26259"/>
                  </a:cubicBezTo>
                  <a:cubicBezTo>
                    <a:pt x="14467" y="26171"/>
                    <a:pt x="14489" y="26082"/>
                    <a:pt x="14510" y="25994"/>
                  </a:cubicBezTo>
                  <a:cubicBezTo>
                    <a:pt x="14512" y="25983"/>
                    <a:pt x="14516" y="25974"/>
                    <a:pt x="14517" y="25963"/>
                  </a:cubicBezTo>
                  <a:cubicBezTo>
                    <a:pt x="15021" y="23885"/>
                    <a:pt x="15385" y="21728"/>
                    <a:pt x="15708" y="19592"/>
                  </a:cubicBezTo>
                  <a:cubicBezTo>
                    <a:pt x="15731" y="19436"/>
                    <a:pt x="15755" y="19280"/>
                    <a:pt x="15778" y="19123"/>
                  </a:cubicBezTo>
                  <a:cubicBezTo>
                    <a:pt x="15789" y="19056"/>
                    <a:pt x="15798" y="18988"/>
                    <a:pt x="15808" y="18922"/>
                  </a:cubicBezTo>
                  <a:cubicBezTo>
                    <a:pt x="15816" y="18863"/>
                    <a:pt x="15825" y="18805"/>
                    <a:pt x="15834" y="18746"/>
                  </a:cubicBezTo>
                  <a:cubicBezTo>
                    <a:pt x="16122" y="16783"/>
                    <a:pt x="16388" y="14851"/>
                    <a:pt x="16703" y="13037"/>
                  </a:cubicBezTo>
                  <a:cubicBezTo>
                    <a:pt x="16709" y="13006"/>
                    <a:pt x="16712" y="12976"/>
                    <a:pt x="16718" y="12945"/>
                  </a:cubicBezTo>
                  <a:cubicBezTo>
                    <a:pt x="16744" y="12796"/>
                    <a:pt x="16771" y="12649"/>
                    <a:pt x="16796" y="12502"/>
                  </a:cubicBezTo>
                  <a:cubicBezTo>
                    <a:pt x="16804" y="12465"/>
                    <a:pt x="16811" y="12427"/>
                    <a:pt x="16818" y="12389"/>
                  </a:cubicBezTo>
                  <a:cubicBezTo>
                    <a:pt x="16838" y="12282"/>
                    <a:pt x="16857" y="12176"/>
                    <a:pt x="16877" y="12070"/>
                  </a:cubicBezTo>
                  <a:cubicBezTo>
                    <a:pt x="16888" y="12015"/>
                    <a:pt x="16899" y="11957"/>
                    <a:pt x="16909" y="11902"/>
                  </a:cubicBezTo>
                  <a:cubicBezTo>
                    <a:pt x="16933" y="11783"/>
                    <a:pt x="16954" y="11667"/>
                    <a:pt x="16978" y="11550"/>
                  </a:cubicBezTo>
                  <a:cubicBezTo>
                    <a:pt x="16994" y="11475"/>
                    <a:pt x="17008" y="11400"/>
                    <a:pt x="17024" y="11326"/>
                  </a:cubicBezTo>
                  <a:cubicBezTo>
                    <a:pt x="17035" y="11270"/>
                    <a:pt x="17046" y="11215"/>
                    <a:pt x="17058" y="11159"/>
                  </a:cubicBezTo>
                  <a:cubicBezTo>
                    <a:pt x="17132" y="10806"/>
                    <a:pt x="17209" y="10460"/>
                    <a:pt x="17290" y="10119"/>
                  </a:cubicBezTo>
                  <a:cubicBezTo>
                    <a:pt x="17299" y="10078"/>
                    <a:pt x="17308" y="10037"/>
                    <a:pt x="17318" y="9997"/>
                  </a:cubicBezTo>
                  <a:lnTo>
                    <a:pt x="17334" y="9933"/>
                  </a:lnTo>
                  <a:cubicBezTo>
                    <a:pt x="17410" y="9619"/>
                    <a:pt x="17490" y="9311"/>
                    <a:pt x="17575" y="9009"/>
                  </a:cubicBezTo>
                  <a:cubicBezTo>
                    <a:pt x="17620" y="8843"/>
                    <a:pt x="17668" y="8678"/>
                    <a:pt x="17715" y="8516"/>
                  </a:cubicBezTo>
                  <a:cubicBezTo>
                    <a:pt x="17729" y="8471"/>
                    <a:pt x="17741" y="8427"/>
                    <a:pt x="17756" y="8382"/>
                  </a:cubicBezTo>
                  <a:cubicBezTo>
                    <a:pt x="17758" y="8376"/>
                    <a:pt x="17759" y="8371"/>
                    <a:pt x="17759" y="8366"/>
                  </a:cubicBezTo>
                  <a:cubicBezTo>
                    <a:pt x="17828" y="8143"/>
                    <a:pt x="17899" y="7926"/>
                    <a:pt x="17973" y="7711"/>
                  </a:cubicBezTo>
                  <a:cubicBezTo>
                    <a:pt x="17994" y="7648"/>
                    <a:pt x="18016" y="7586"/>
                    <a:pt x="18037" y="7525"/>
                  </a:cubicBezTo>
                  <a:cubicBezTo>
                    <a:pt x="18050" y="7491"/>
                    <a:pt x="18062" y="7456"/>
                    <a:pt x="18075" y="7422"/>
                  </a:cubicBezTo>
                  <a:cubicBezTo>
                    <a:pt x="18089" y="7379"/>
                    <a:pt x="18105" y="7338"/>
                    <a:pt x="18120" y="7297"/>
                  </a:cubicBezTo>
                  <a:cubicBezTo>
                    <a:pt x="18324" y="6745"/>
                    <a:pt x="18548" y="6225"/>
                    <a:pt x="18798" y="5740"/>
                  </a:cubicBezTo>
                  <a:cubicBezTo>
                    <a:pt x="18821" y="5696"/>
                    <a:pt x="18844" y="5651"/>
                    <a:pt x="18868" y="5606"/>
                  </a:cubicBezTo>
                  <a:cubicBezTo>
                    <a:pt x="18871" y="5597"/>
                    <a:pt x="18877" y="5590"/>
                    <a:pt x="18880" y="5581"/>
                  </a:cubicBezTo>
                  <a:cubicBezTo>
                    <a:pt x="19054" y="5255"/>
                    <a:pt x="19239" y="4946"/>
                    <a:pt x="19438" y="4657"/>
                  </a:cubicBezTo>
                  <a:cubicBezTo>
                    <a:pt x="19450" y="4638"/>
                    <a:pt x="19463" y="4620"/>
                    <a:pt x="19477" y="4600"/>
                  </a:cubicBezTo>
                  <a:cubicBezTo>
                    <a:pt x="19603" y="4421"/>
                    <a:pt x="19734" y="4247"/>
                    <a:pt x="19870" y="4082"/>
                  </a:cubicBezTo>
                  <a:cubicBezTo>
                    <a:pt x="19900" y="4044"/>
                    <a:pt x="19934" y="4005"/>
                    <a:pt x="19967" y="3967"/>
                  </a:cubicBezTo>
                  <a:cubicBezTo>
                    <a:pt x="19981" y="3949"/>
                    <a:pt x="19997" y="3931"/>
                    <a:pt x="20013" y="3913"/>
                  </a:cubicBezTo>
                  <a:cubicBezTo>
                    <a:pt x="20021" y="3904"/>
                    <a:pt x="20028" y="3897"/>
                    <a:pt x="20035" y="3888"/>
                  </a:cubicBezTo>
                  <a:cubicBezTo>
                    <a:pt x="20123" y="3788"/>
                    <a:pt x="20216" y="3689"/>
                    <a:pt x="20309" y="3596"/>
                  </a:cubicBezTo>
                  <a:cubicBezTo>
                    <a:pt x="20327" y="3578"/>
                    <a:pt x="20345" y="3560"/>
                    <a:pt x="20363" y="3542"/>
                  </a:cubicBezTo>
                  <a:cubicBezTo>
                    <a:pt x="20485" y="3422"/>
                    <a:pt x="20612" y="3309"/>
                    <a:pt x="20743" y="3200"/>
                  </a:cubicBezTo>
                  <a:cubicBezTo>
                    <a:pt x="20763" y="3183"/>
                    <a:pt x="20783" y="3166"/>
                    <a:pt x="20802" y="3149"/>
                  </a:cubicBezTo>
                  <a:cubicBezTo>
                    <a:pt x="20833" y="3126"/>
                    <a:pt x="20862" y="3101"/>
                    <a:pt x="20892" y="3078"/>
                  </a:cubicBezTo>
                  <a:cubicBezTo>
                    <a:pt x="20917" y="3060"/>
                    <a:pt x="20940" y="3040"/>
                    <a:pt x="20966" y="3022"/>
                  </a:cubicBezTo>
                  <a:cubicBezTo>
                    <a:pt x="20994" y="3001"/>
                    <a:pt x="21023" y="2979"/>
                    <a:pt x="21053" y="2958"/>
                  </a:cubicBezTo>
                  <a:cubicBezTo>
                    <a:pt x="21080" y="2938"/>
                    <a:pt x="21107" y="2918"/>
                    <a:pt x="21134" y="2900"/>
                  </a:cubicBezTo>
                  <a:cubicBezTo>
                    <a:pt x="21163" y="2880"/>
                    <a:pt x="21190" y="2861"/>
                    <a:pt x="21218" y="2841"/>
                  </a:cubicBezTo>
                  <a:cubicBezTo>
                    <a:pt x="21251" y="2819"/>
                    <a:pt x="21281" y="2800"/>
                    <a:pt x="21313" y="2778"/>
                  </a:cubicBezTo>
                  <a:cubicBezTo>
                    <a:pt x="21338" y="2762"/>
                    <a:pt x="21364" y="2746"/>
                    <a:pt x="21389" y="2730"/>
                  </a:cubicBezTo>
                  <a:cubicBezTo>
                    <a:pt x="21446" y="2694"/>
                    <a:pt x="21503" y="2660"/>
                    <a:pt x="21563" y="2626"/>
                  </a:cubicBezTo>
                  <a:cubicBezTo>
                    <a:pt x="21634" y="2588"/>
                    <a:pt x="21706" y="2554"/>
                    <a:pt x="21778" y="2520"/>
                  </a:cubicBezTo>
                  <a:cubicBezTo>
                    <a:pt x="21817" y="2502"/>
                    <a:pt x="21857" y="2484"/>
                    <a:pt x="21894" y="2468"/>
                  </a:cubicBezTo>
                  <a:cubicBezTo>
                    <a:pt x="22000" y="2423"/>
                    <a:pt x="22104" y="2382"/>
                    <a:pt x="22205" y="2346"/>
                  </a:cubicBezTo>
                  <a:cubicBezTo>
                    <a:pt x="22221" y="2341"/>
                    <a:pt x="22237" y="2335"/>
                    <a:pt x="22253" y="2330"/>
                  </a:cubicBezTo>
                  <a:cubicBezTo>
                    <a:pt x="22260" y="2326"/>
                    <a:pt x="22269" y="2325"/>
                    <a:pt x="22276" y="2321"/>
                  </a:cubicBezTo>
                  <a:cubicBezTo>
                    <a:pt x="22327" y="2305"/>
                    <a:pt x="22375" y="2290"/>
                    <a:pt x="22423" y="2276"/>
                  </a:cubicBezTo>
                  <a:lnTo>
                    <a:pt x="22452" y="2269"/>
                  </a:lnTo>
                  <a:cubicBezTo>
                    <a:pt x="22466" y="2265"/>
                    <a:pt x="22479" y="2262"/>
                    <a:pt x="22493" y="2258"/>
                  </a:cubicBezTo>
                  <a:cubicBezTo>
                    <a:pt x="22597" y="2231"/>
                    <a:pt x="22698" y="2210"/>
                    <a:pt x="22796" y="2194"/>
                  </a:cubicBezTo>
                  <a:cubicBezTo>
                    <a:pt x="22884" y="2181"/>
                    <a:pt x="22972" y="2170"/>
                    <a:pt x="23060" y="2167"/>
                  </a:cubicBezTo>
                  <a:cubicBezTo>
                    <a:pt x="23101" y="2164"/>
                    <a:pt x="23143" y="2163"/>
                    <a:pt x="23184" y="2163"/>
                  </a:cubicBezTo>
                  <a:cubicBezTo>
                    <a:pt x="23226" y="2163"/>
                    <a:pt x="23267" y="2164"/>
                    <a:pt x="23307" y="2167"/>
                  </a:cubicBezTo>
                  <a:cubicBezTo>
                    <a:pt x="23390" y="2170"/>
                    <a:pt x="23469" y="2176"/>
                    <a:pt x="23548" y="2194"/>
                  </a:cubicBezTo>
                  <a:cubicBezTo>
                    <a:pt x="23627" y="2208"/>
                    <a:pt x="23705" y="2226"/>
                    <a:pt x="23777" y="2244"/>
                  </a:cubicBezTo>
                  <a:cubicBezTo>
                    <a:pt x="23854" y="2267"/>
                    <a:pt x="23931" y="2294"/>
                    <a:pt x="24003" y="2326"/>
                  </a:cubicBezTo>
                  <a:cubicBezTo>
                    <a:pt x="24077" y="2359"/>
                    <a:pt x="24148" y="2396"/>
                    <a:pt x="24215" y="2432"/>
                  </a:cubicBezTo>
                  <a:lnTo>
                    <a:pt x="20492" y="273"/>
                  </a:lnTo>
                  <a:cubicBezTo>
                    <a:pt x="20426" y="232"/>
                    <a:pt x="20356" y="194"/>
                    <a:pt x="20284" y="162"/>
                  </a:cubicBezTo>
                  <a:lnTo>
                    <a:pt x="20284" y="164"/>
                  </a:lnTo>
                  <a:cubicBezTo>
                    <a:pt x="20209" y="137"/>
                    <a:pt x="20134" y="105"/>
                    <a:pt x="20056" y="81"/>
                  </a:cubicBezTo>
                  <a:cubicBezTo>
                    <a:pt x="20035" y="76"/>
                    <a:pt x="20013" y="71"/>
                    <a:pt x="19992" y="67"/>
                  </a:cubicBezTo>
                  <a:cubicBezTo>
                    <a:pt x="19922" y="47"/>
                    <a:pt x="19850" y="33"/>
                    <a:pt x="19778" y="24"/>
                  </a:cubicBezTo>
                  <a:cubicBezTo>
                    <a:pt x="19770" y="22"/>
                    <a:pt x="19762" y="20"/>
                    <a:pt x="19755" y="20"/>
                  </a:cubicBezTo>
                  <a:cubicBezTo>
                    <a:pt x="19664" y="8"/>
                    <a:pt x="19569" y="2"/>
                    <a:pt x="194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1"/>
            <p:cNvSpPr/>
            <p:nvPr/>
          </p:nvSpPr>
          <p:spPr>
            <a:xfrm flipH="1">
              <a:off x="4805005" y="2996147"/>
              <a:ext cx="492525" cy="685010"/>
            </a:xfrm>
            <a:custGeom>
              <a:avLst/>
              <a:gdLst/>
              <a:ahLst/>
              <a:cxnLst/>
              <a:rect l="l" t="t" r="r" b="b"/>
              <a:pathLst>
                <a:path w="40142" h="55830" extrusionOk="0">
                  <a:moveTo>
                    <a:pt x="34487" y="0"/>
                  </a:moveTo>
                  <a:cubicBezTo>
                    <a:pt x="34429" y="0"/>
                    <a:pt x="34371" y="1"/>
                    <a:pt x="34313" y="4"/>
                  </a:cubicBezTo>
                  <a:lnTo>
                    <a:pt x="34302" y="4"/>
                  </a:lnTo>
                  <a:cubicBezTo>
                    <a:pt x="34228" y="7"/>
                    <a:pt x="34155" y="13"/>
                    <a:pt x="34081" y="20"/>
                  </a:cubicBezTo>
                  <a:cubicBezTo>
                    <a:pt x="34008" y="25"/>
                    <a:pt x="33936" y="34"/>
                    <a:pt x="33861" y="45"/>
                  </a:cubicBezTo>
                  <a:cubicBezTo>
                    <a:pt x="33801" y="54"/>
                    <a:pt x="33742" y="66"/>
                    <a:pt x="33683" y="79"/>
                  </a:cubicBezTo>
                  <a:cubicBezTo>
                    <a:pt x="33671" y="81"/>
                    <a:pt x="33658" y="84"/>
                    <a:pt x="33645" y="86"/>
                  </a:cubicBezTo>
                  <a:cubicBezTo>
                    <a:pt x="33622" y="92"/>
                    <a:pt x="33599" y="97"/>
                    <a:pt x="33576" y="101"/>
                  </a:cubicBezTo>
                  <a:cubicBezTo>
                    <a:pt x="33554" y="106"/>
                    <a:pt x="33534" y="110"/>
                    <a:pt x="33515" y="115"/>
                  </a:cubicBezTo>
                  <a:cubicBezTo>
                    <a:pt x="33466" y="126"/>
                    <a:pt x="33416" y="138"/>
                    <a:pt x="33368" y="151"/>
                  </a:cubicBezTo>
                  <a:cubicBezTo>
                    <a:pt x="33307" y="169"/>
                    <a:pt x="33244" y="187"/>
                    <a:pt x="33183" y="206"/>
                  </a:cubicBezTo>
                  <a:cubicBezTo>
                    <a:pt x="32821" y="321"/>
                    <a:pt x="32455" y="482"/>
                    <a:pt x="32085" y="696"/>
                  </a:cubicBezTo>
                  <a:cubicBezTo>
                    <a:pt x="32048" y="717"/>
                    <a:pt x="32012" y="739"/>
                    <a:pt x="31974" y="762"/>
                  </a:cubicBezTo>
                  <a:cubicBezTo>
                    <a:pt x="31946" y="780"/>
                    <a:pt x="31917" y="798"/>
                    <a:pt x="31888" y="816"/>
                  </a:cubicBezTo>
                  <a:lnTo>
                    <a:pt x="31886" y="816"/>
                  </a:lnTo>
                  <a:cubicBezTo>
                    <a:pt x="31426" y="1105"/>
                    <a:pt x="30963" y="1471"/>
                    <a:pt x="30504" y="1922"/>
                  </a:cubicBezTo>
                  <a:cubicBezTo>
                    <a:pt x="30500" y="1926"/>
                    <a:pt x="30497" y="1930"/>
                    <a:pt x="30491" y="1933"/>
                  </a:cubicBezTo>
                  <a:lnTo>
                    <a:pt x="30490" y="1935"/>
                  </a:lnTo>
                  <a:cubicBezTo>
                    <a:pt x="30262" y="2161"/>
                    <a:pt x="30034" y="2407"/>
                    <a:pt x="29806" y="2675"/>
                  </a:cubicBezTo>
                  <a:cubicBezTo>
                    <a:pt x="29785" y="2699"/>
                    <a:pt x="29765" y="2726"/>
                    <a:pt x="29744" y="2751"/>
                  </a:cubicBezTo>
                  <a:cubicBezTo>
                    <a:pt x="29738" y="2758"/>
                    <a:pt x="29731" y="2763"/>
                    <a:pt x="29726" y="2771"/>
                  </a:cubicBezTo>
                  <a:cubicBezTo>
                    <a:pt x="29636" y="2878"/>
                    <a:pt x="29548" y="2987"/>
                    <a:pt x="29459" y="3104"/>
                  </a:cubicBezTo>
                  <a:cubicBezTo>
                    <a:pt x="29322" y="3282"/>
                    <a:pt x="29182" y="3466"/>
                    <a:pt x="29046" y="3662"/>
                  </a:cubicBezTo>
                  <a:cubicBezTo>
                    <a:pt x="28915" y="3850"/>
                    <a:pt x="28786" y="4044"/>
                    <a:pt x="28655" y="4250"/>
                  </a:cubicBezTo>
                  <a:cubicBezTo>
                    <a:pt x="28523" y="4451"/>
                    <a:pt x="28397" y="4662"/>
                    <a:pt x="28270" y="4877"/>
                  </a:cubicBezTo>
                  <a:cubicBezTo>
                    <a:pt x="28137" y="5107"/>
                    <a:pt x="28008" y="5336"/>
                    <a:pt x="27879" y="5579"/>
                  </a:cubicBezTo>
                  <a:cubicBezTo>
                    <a:pt x="27760" y="5805"/>
                    <a:pt x="27644" y="6032"/>
                    <a:pt x="27529" y="6269"/>
                  </a:cubicBezTo>
                  <a:cubicBezTo>
                    <a:pt x="27488" y="6355"/>
                    <a:pt x="27447" y="6443"/>
                    <a:pt x="27404" y="6531"/>
                  </a:cubicBezTo>
                  <a:cubicBezTo>
                    <a:pt x="27346" y="6651"/>
                    <a:pt x="27291" y="6773"/>
                    <a:pt x="27233" y="6898"/>
                  </a:cubicBezTo>
                  <a:cubicBezTo>
                    <a:pt x="27226" y="6913"/>
                    <a:pt x="27221" y="6927"/>
                    <a:pt x="27214" y="6941"/>
                  </a:cubicBezTo>
                  <a:cubicBezTo>
                    <a:pt x="27158" y="7067"/>
                    <a:pt x="27101" y="7192"/>
                    <a:pt x="27043" y="7321"/>
                  </a:cubicBezTo>
                  <a:cubicBezTo>
                    <a:pt x="26898" y="7660"/>
                    <a:pt x="26753" y="8012"/>
                    <a:pt x="26615" y="8374"/>
                  </a:cubicBezTo>
                  <a:cubicBezTo>
                    <a:pt x="26559" y="8518"/>
                    <a:pt x="26503" y="8663"/>
                    <a:pt x="26450" y="8810"/>
                  </a:cubicBezTo>
                  <a:cubicBezTo>
                    <a:pt x="26444" y="8821"/>
                    <a:pt x="26441" y="8830"/>
                    <a:pt x="26437" y="8840"/>
                  </a:cubicBezTo>
                  <a:cubicBezTo>
                    <a:pt x="26401" y="8937"/>
                    <a:pt x="26365" y="9036"/>
                    <a:pt x="26330" y="9134"/>
                  </a:cubicBezTo>
                  <a:cubicBezTo>
                    <a:pt x="26308" y="9195"/>
                    <a:pt x="26286" y="9258"/>
                    <a:pt x="26265" y="9319"/>
                  </a:cubicBezTo>
                  <a:cubicBezTo>
                    <a:pt x="26251" y="9360"/>
                    <a:pt x="26234" y="9402"/>
                    <a:pt x="26220" y="9443"/>
                  </a:cubicBezTo>
                  <a:cubicBezTo>
                    <a:pt x="26166" y="9597"/>
                    <a:pt x="26114" y="9751"/>
                    <a:pt x="26061" y="9909"/>
                  </a:cubicBezTo>
                  <a:cubicBezTo>
                    <a:pt x="25856" y="10524"/>
                    <a:pt x="25661" y="11166"/>
                    <a:pt x="25472" y="11840"/>
                  </a:cubicBezTo>
                  <a:cubicBezTo>
                    <a:pt x="25284" y="12522"/>
                    <a:pt x="25105" y="13235"/>
                    <a:pt x="24934" y="13981"/>
                  </a:cubicBezTo>
                  <a:lnTo>
                    <a:pt x="24925" y="14017"/>
                  </a:lnTo>
                  <a:cubicBezTo>
                    <a:pt x="24900" y="14134"/>
                    <a:pt x="24873" y="14250"/>
                    <a:pt x="24848" y="14368"/>
                  </a:cubicBezTo>
                  <a:cubicBezTo>
                    <a:pt x="24836" y="14420"/>
                    <a:pt x="24825" y="14474"/>
                    <a:pt x="24814" y="14526"/>
                  </a:cubicBezTo>
                  <a:cubicBezTo>
                    <a:pt x="24800" y="14585"/>
                    <a:pt x="24787" y="14646"/>
                    <a:pt x="24775" y="14706"/>
                  </a:cubicBezTo>
                  <a:cubicBezTo>
                    <a:pt x="24769" y="14731"/>
                    <a:pt x="24764" y="14756"/>
                    <a:pt x="24759" y="14781"/>
                  </a:cubicBezTo>
                  <a:cubicBezTo>
                    <a:pt x="24746" y="14844"/>
                    <a:pt x="24732" y="14906"/>
                    <a:pt x="24719" y="14971"/>
                  </a:cubicBezTo>
                  <a:cubicBezTo>
                    <a:pt x="24700" y="15064"/>
                    <a:pt x="24680" y="15157"/>
                    <a:pt x="24660" y="15252"/>
                  </a:cubicBezTo>
                  <a:cubicBezTo>
                    <a:pt x="24653" y="15290"/>
                    <a:pt x="24646" y="15330"/>
                    <a:pt x="24639" y="15367"/>
                  </a:cubicBezTo>
                  <a:cubicBezTo>
                    <a:pt x="24613" y="15484"/>
                    <a:pt x="24590" y="15602"/>
                    <a:pt x="24567" y="15721"/>
                  </a:cubicBezTo>
                  <a:cubicBezTo>
                    <a:pt x="24565" y="15738"/>
                    <a:pt x="24561" y="15755"/>
                    <a:pt x="24558" y="15773"/>
                  </a:cubicBezTo>
                  <a:cubicBezTo>
                    <a:pt x="24386" y="16664"/>
                    <a:pt x="24226" y="17596"/>
                    <a:pt x="24083" y="18572"/>
                  </a:cubicBezTo>
                  <a:cubicBezTo>
                    <a:pt x="23989" y="19210"/>
                    <a:pt x="23902" y="19848"/>
                    <a:pt x="23817" y="20487"/>
                  </a:cubicBezTo>
                  <a:cubicBezTo>
                    <a:pt x="23787" y="20711"/>
                    <a:pt x="23756" y="20935"/>
                    <a:pt x="23728" y="21159"/>
                  </a:cubicBezTo>
                  <a:cubicBezTo>
                    <a:pt x="23618" y="22004"/>
                    <a:pt x="23516" y="22845"/>
                    <a:pt x="23412" y="23682"/>
                  </a:cubicBezTo>
                  <a:cubicBezTo>
                    <a:pt x="23086" y="26311"/>
                    <a:pt x="22756" y="28913"/>
                    <a:pt x="22268" y="31441"/>
                  </a:cubicBezTo>
                  <a:cubicBezTo>
                    <a:pt x="22268" y="31441"/>
                    <a:pt x="22268" y="31443"/>
                    <a:pt x="22268" y="31443"/>
                  </a:cubicBezTo>
                  <a:cubicBezTo>
                    <a:pt x="22252" y="31527"/>
                    <a:pt x="22236" y="31611"/>
                    <a:pt x="22220" y="31695"/>
                  </a:cubicBezTo>
                  <a:cubicBezTo>
                    <a:pt x="22168" y="31952"/>
                    <a:pt x="22116" y="32208"/>
                    <a:pt x="22062" y="32463"/>
                  </a:cubicBezTo>
                  <a:cubicBezTo>
                    <a:pt x="21994" y="32784"/>
                    <a:pt x="21924" y="33105"/>
                    <a:pt x="21848" y="33422"/>
                  </a:cubicBezTo>
                  <a:lnTo>
                    <a:pt x="21820" y="33546"/>
                  </a:lnTo>
                  <a:cubicBezTo>
                    <a:pt x="21809" y="33596"/>
                    <a:pt x="21796" y="33645"/>
                    <a:pt x="21784" y="33695"/>
                  </a:cubicBezTo>
                  <a:cubicBezTo>
                    <a:pt x="21768" y="33761"/>
                    <a:pt x="21752" y="33828"/>
                    <a:pt x="21736" y="33894"/>
                  </a:cubicBezTo>
                  <a:cubicBezTo>
                    <a:pt x="21732" y="33910"/>
                    <a:pt x="21728" y="33924"/>
                    <a:pt x="21725" y="33940"/>
                  </a:cubicBezTo>
                  <a:cubicBezTo>
                    <a:pt x="21538" y="34701"/>
                    <a:pt x="21332" y="35452"/>
                    <a:pt x="21101" y="36194"/>
                  </a:cubicBezTo>
                  <a:cubicBezTo>
                    <a:pt x="21085" y="36243"/>
                    <a:pt x="21070" y="36293"/>
                    <a:pt x="21054" y="36341"/>
                  </a:cubicBezTo>
                  <a:cubicBezTo>
                    <a:pt x="21040" y="36388"/>
                    <a:pt x="21025" y="36435"/>
                    <a:pt x="21009" y="36481"/>
                  </a:cubicBezTo>
                  <a:cubicBezTo>
                    <a:pt x="20981" y="36575"/>
                    <a:pt x="20950" y="36668"/>
                    <a:pt x="20920" y="36761"/>
                  </a:cubicBezTo>
                  <a:cubicBezTo>
                    <a:pt x="20712" y="37390"/>
                    <a:pt x="20486" y="38013"/>
                    <a:pt x="20236" y="38628"/>
                  </a:cubicBezTo>
                  <a:cubicBezTo>
                    <a:pt x="20227" y="38649"/>
                    <a:pt x="20220" y="38673"/>
                    <a:pt x="20211" y="38694"/>
                  </a:cubicBezTo>
                  <a:cubicBezTo>
                    <a:pt x="20195" y="38734"/>
                    <a:pt x="20177" y="38773"/>
                    <a:pt x="20161" y="38812"/>
                  </a:cubicBezTo>
                  <a:cubicBezTo>
                    <a:pt x="20140" y="38864"/>
                    <a:pt x="20118" y="38916"/>
                    <a:pt x="20097" y="38968"/>
                  </a:cubicBezTo>
                  <a:cubicBezTo>
                    <a:pt x="20084" y="38999"/>
                    <a:pt x="20071" y="39028"/>
                    <a:pt x="20059" y="39058"/>
                  </a:cubicBezTo>
                  <a:cubicBezTo>
                    <a:pt x="20034" y="39119"/>
                    <a:pt x="20007" y="39182"/>
                    <a:pt x="19980" y="39243"/>
                  </a:cubicBezTo>
                  <a:lnTo>
                    <a:pt x="19941" y="39336"/>
                  </a:lnTo>
                  <a:cubicBezTo>
                    <a:pt x="19921" y="39379"/>
                    <a:pt x="19903" y="39424"/>
                    <a:pt x="19883" y="39467"/>
                  </a:cubicBezTo>
                  <a:cubicBezTo>
                    <a:pt x="19456" y="40433"/>
                    <a:pt x="18972" y="41378"/>
                    <a:pt x="18420" y="42298"/>
                  </a:cubicBezTo>
                  <a:cubicBezTo>
                    <a:pt x="18305" y="42487"/>
                    <a:pt x="18190" y="42673"/>
                    <a:pt x="18070" y="42859"/>
                  </a:cubicBezTo>
                  <a:cubicBezTo>
                    <a:pt x="18031" y="42922"/>
                    <a:pt x="17990" y="42985"/>
                    <a:pt x="17950" y="43050"/>
                  </a:cubicBezTo>
                  <a:cubicBezTo>
                    <a:pt x="17938" y="43068"/>
                    <a:pt x="17927" y="43085"/>
                    <a:pt x="17914" y="43103"/>
                  </a:cubicBezTo>
                  <a:cubicBezTo>
                    <a:pt x="17902" y="43123"/>
                    <a:pt x="17887" y="43143"/>
                    <a:pt x="17875" y="43163"/>
                  </a:cubicBezTo>
                  <a:cubicBezTo>
                    <a:pt x="17785" y="43299"/>
                    <a:pt x="17694" y="43435"/>
                    <a:pt x="17601" y="43570"/>
                  </a:cubicBezTo>
                  <a:cubicBezTo>
                    <a:pt x="17579" y="43600"/>
                    <a:pt x="17558" y="43631"/>
                    <a:pt x="17536" y="43661"/>
                  </a:cubicBezTo>
                  <a:cubicBezTo>
                    <a:pt x="17513" y="43695"/>
                    <a:pt x="17488" y="43729"/>
                    <a:pt x="17464" y="43763"/>
                  </a:cubicBezTo>
                  <a:cubicBezTo>
                    <a:pt x="17436" y="43804"/>
                    <a:pt x="17407" y="43844"/>
                    <a:pt x="17378" y="43883"/>
                  </a:cubicBezTo>
                  <a:cubicBezTo>
                    <a:pt x="17348" y="43926"/>
                    <a:pt x="17317" y="43968"/>
                    <a:pt x="17287" y="44011"/>
                  </a:cubicBezTo>
                  <a:cubicBezTo>
                    <a:pt x="17262" y="44047"/>
                    <a:pt x="17235" y="44082"/>
                    <a:pt x="17210" y="44118"/>
                  </a:cubicBezTo>
                  <a:cubicBezTo>
                    <a:pt x="17188" y="44147"/>
                    <a:pt x="17165" y="44177"/>
                    <a:pt x="17143" y="44206"/>
                  </a:cubicBezTo>
                  <a:cubicBezTo>
                    <a:pt x="17046" y="44337"/>
                    <a:pt x="16948" y="44466"/>
                    <a:pt x="16847" y="44597"/>
                  </a:cubicBezTo>
                  <a:cubicBezTo>
                    <a:pt x="16718" y="44762"/>
                    <a:pt x="16587" y="44925"/>
                    <a:pt x="16455" y="45088"/>
                  </a:cubicBezTo>
                  <a:cubicBezTo>
                    <a:pt x="16437" y="45112"/>
                    <a:pt x="16419" y="45133"/>
                    <a:pt x="16401" y="45155"/>
                  </a:cubicBezTo>
                  <a:cubicBezTo>
                    <a:pt x="16365" y="45198"/>
                    <a:pt x="16329" y="45241"/>
                    <a:pt x="16293" y="45284"/>
                  </a:cubicBezTo>
                  <a:cubicBezTo>
                    <a:pt x="16067" y="45553"/>
                    <a:pt x="15836" y="45818"/>
                    <a:pt x="15594" y="46082"/>
                  </a:cubicBezTo>
                  <a:lnTo>
                    <a:pt x="15556" y="46123"/>
                  </a:lnTo>
                  <a:cubicBezTo>
                    <a:pt x="15524" y="46157"/>
                    <a:pt x="15492" y="46191"/>
                    <a:pt x="15460" y="46225"/>
                  </a:cubicBezTo>
                  <a:cubicBezTo>
                    <a:pt x="15334" y="46361"/>
                    <a:pt x="15205" y="46496"/>
                    <a:pt x="15072" y="46630"/>
                  </a:cubicBezTo>
                  <a:cubicBezTo>
                    <a:pt x="15052" y="46650"/>
                    <a:pt x="15033" y="46672"/>
                    <a:pt x="15013" y="46691"/>
                  </a:cubicBezTo>
                  <a:cubicBezTo>
                    <a:pt x="14984" y="46720"/>
                    <a:pt x="14956" y="46749"/>
                    <a:pt x="14927" y="46779"/>
                  </a:cubicBezTo>
                  <a:cubicBezTo>
                    <a:pt x="14794" y="46912"/>
                    <a:pt x="14658" y="47045"/>
                    <a:pt x="14520" y="47177"/>
                  </a:cubicBezTo>
                  <a:cubicBezTo>
                    <a:pt x="14515" y="47183"/>
                    <a:pt x="14509" y="47188"/>
                    <a:pt x="14504" y="47193"/>
                  </a:cubicBezTo>
                  <a:cubicBezTo>
                    <a:pt x="14452" y="47244"/>
                    <a:pt x="14400" y="47292"/>
                    <a:pt x="14346" y="47342"/>
                  </a:cubicBezTo>
                  <a:cubicBezTo>
                    <a:pt x="14292" y="47393"/>
                    <a:pt x="14238" y="47443"/>
                    <a:pt x="14185" y="47493"/>
                  </a:cubicBezTo>
                  <a:cubicBezTo>
                    <a:pt x="14160" y="47516"/>
                    <a:pt x="14134" y="47540"/>
                    <a:pt x="14109" y="47563"/>
                  </a:cubicBezTo>
                  <a:cubicBezTo>
                    <a:pt x="12816" y="48743"/>
                    <a:pt x="11325" y="49858"/>
                    <a:pt x="9598" y="50893"/>
                  </a:cubicBezTo>
                  <a:cubicBezTo>
                    <a:pt x="9585" y="50900"/>
                    <a:pt x="9573" y="50907"/>
                    <a:pt x="9560" y="50914"/>
                  </a:cubicBezTo>
                  <a:cubicBezTo>
                    <a:pt x="9431" y="50991"/>
                    <a:pt x="9300" y="51068"/>
                    <a:pt x="9167" y="51146"/>
                  </a:cubicBezTo>
                  <a:cubicBezTo>
                    <a:pt x="8122" y="51746"/>
                    <a:pt x="6994" y="52324"/>
                    <a:pt x="5780" y="52865"/>
                  </a:cubicBezTo>
                  <a:cubicBezTo>
                    <a:pt x="5642" y="52926"/>
                    <a:pt x="5508" y="52984"/>
                    <a:pt x="5373" y="53037"/>
                  </a:cubicBezTo>
                  <a:cubicBezTo>
                    <a:pt x="5343" y="53048"/>
                    <a:pt x="5314" y="53061"/>
                    <a:pt x="5285" y="53071"/>
                  </a:cubicBezTo>
                  <a:cubicBezTo>
                    <a:pt x="5280" y="53073"/>
                    <a:pt x="5275" y="53077"/>
                    <a:pt x="5267" y="53079"/>
                  </a:cubicBezTo>
                  <a:cubicBezTo>
                    <a:pt x="5196" y="53105"/>
                    <a:pt x="5124" y="53134"/>
                    <a:pt x="5052" y="53159"/>
                  </a:cubicBezTo>
                  <a:cubicBezTo>
                    <a:pt x="5007" y="53175"/>
                    <a:pt x="4963" y="53192"/>
                    <a:pt x="4920" y="53208"/>
                  </a:cubicBezTo>
                  <a:cubicBezTo>
                    <a:pt x="4912" y="53209"/>
                    <a:pt x="4905" y="53213"/>
                    <a:pt x="4898" y="53215"/>
                  </a:cubicBezTo>
                  <a:cubicBezTo>
                    <a:pt x="4120" y="53486"/>
                    <a:pt x="3403" y="53631"/>
                    <a:pt x="2737" y="53660"/>
                  </a:cubicBezTo>
                  <a:cubicBezTo>
                    <a:pt x="2734" y="53660"/>
                    <a:pt x="2730" y="53661"/>
                    <a:pt x="2725" y="53661"/>
                  </a:cubicBezTo>
                  <a:cubicBezTo>
                    <a:pt x="2639" y="53664"/>
                    <a:pt x="2554" y="53666"/>
                    <a:pt x="2470" y="53666"/>
                  </a:cubicBezTo>
                  <a:cubicBezTo>
                    <a:pt x="2439" y="53666"/>
                    <a:pt x="2409" y="53665"/>
                    <a:pt x="2379" y="53665"/>
                  </a:cubicBezTo>
                  <a:lnTo>
                    <a:pt x="2366" y="53665"/>
                  </a:lnTo>
                  <a:cubicBezTo>
                    <a:pt x="1504" y="53647"/>
                    <a:pt x="734" y="53428"/>
                    <a:pt x="46" y="53037"/>
                  </a:cubicBezTo>
                  <a:cubicBezTo>
                    <a:pt x="42" y="53036"/>
                    <a:pt x="39" y="53032"/>
                    <a:pt x="33" y="53030"/>
                  </a:cubicBezTo>
                  <a:lnTo>
                    <a:pt x="31" y="53030"/>
                  </a:lnTo>
                  <a:cubicBezTo>
                    <a:pt x="21" y="53023"/>
                    <a:pt x="10" y="53018"/>
                    <a:pt x="1" y="53012"/>
                  </a:cubicBezTo>
                  <a:lnTo>
                    <a:pt x="1" y="53012"/>
                  </a:lnTo>
                  <a:cubicBezTo>
                    <a:pt x="8" y="53019"/>
                    <a:pt x="17" y="53023"/>
                    <a:pt x="28" y="53028"/>
                  </a:cubicBezTo>
                  <a:lnTo>
                    <a:pt x="2874" y="54682"/>
                  </a:lnTo>
                  <a:lnTo>
                    <a:pt x="3754" y="55194"/>
                  </a:lnTo>
                  <a:cubicBezTo>
                    <a:pt x="3835" y="55241"/>
                    <a:pt x="3919" y="55286"/>
                    <a:pt x="4003" y="55327"/>
                  </a:cubicBezTo>
                  <a:cubicBezTo>
                    <a:pt x="4369" y="55510"/>
                    <a:pt x="4756" y="55645"/>
                    <a:pt x="5167" y="55729"/>
                  </a:cubicBezTo>
                  <a:cubicBezTo>
                    <a:pt x="5190" y="55734"/>
                    <a:pt x="5214" y="55738"/>
                    <a:pt x="5237" y="55743"/>
                  </a:cubicBezTo>
                  <a:lnTo>
                    <a:pt x="5240" y="55743"/>
                  </a:lnTo>
                  <a:cubicBezTo>
                    <a:pt x="5266" y="55749"/>
                    <a:pt x="5291" y="55754"/>
                    <a:pt x="5316" y="55759"/>
                  </a:cubicBezTo>
                  <a:cubicBezTo>
                    <a:pt x="5343" y="55763"/>
                    <a:pt x="5371" y="55766"/>
                    <a:pt x="5398" y="55770"/>
                  </a:cubicBezTo>
                  <a:cubicBezTo>
                    <a:pt x="5416" y="55774"/>
                    <a:pt x="5434" y="55775"/>
                    <a:pt x="5452" y="55777"/>
                  </a:cubicBezTo>
                  <a:cubicBezTo>
                    <a:pt x="5454" y="55777"/>
                    <a:pt x="5456" y="55779"/>
                    <a:pt x="5457" y="55779"/>
                  </a:cubicBezTo>
                  <a:cubicBezTo>
                    <a:pt x="5569" y="55795"/>
                    <a:pt x="5682" y="55806"/>
                    <a:pt x="5796" y="55815"/>
                  </a:cubicBezTo>
                  <a:cubicBezTo>
                    <a:pt x="5829" y="55818"/>
                    <a:pt x="5861" y="55820"/>
                    <a:pt x="5893" y="55822"/>
                  </a:cubicBezTo>
                  <a:cubicBezTo>
                    <a:pt x="5951" y="55826"/>
                    <a:pt x="6006" y="55827"/>
                    <a:pt x="6064" y="55827"/>
                  </a:cubicBezTo>
                  <a:cubicBezTo>
                    <a:pt x="6098" y="55829"/>
                    <a:pt x="6133" y="55829"/>
                    <a:pt x="6168" y="55829"/>
                  </a:cubicBezTo>
                  <a:lnTo>
                    <a:pt x="6207" y="55829"/>
                  </a:lnTo>
                  <a:cubicBezTo>
                    <a:pt x="6245" y="55829"/>
                    <a:pt x="6282" y="55829"/>
                    <a:pt x="6322" y="55827"/>
                  </a:cubicBezTo>
                  <a:cubicBezTo>
                    <a:pt x="6359" y="55827"/>
                    <a:pt x="6399" y="55826"/>
                    <a:pt x="6436" y="55824"/>
                  </a:cubicBezTo>
                  <a:lnTo>
                    <a:pt x="6454" y="55824"/>
                  </a:lnTo>
                  <a:cubicBezTo>
                    <a:pt x="6469" y="55824"/>
                    <a:pt x="6483" y="55824"/>
                    <a:pt x="6499" y="55822"/>
                  </a:cubicBezTo>
                  <a:cubicBezTo>
                    <a:pt x="6523" y="55820"/>
                    <a:pt x="6548" y="55818"/>
                    <a:pt x="6571" y="55817"/>
                  </a:cubicBezTo>
                  <a:cubicBezTo>
                    <a:pt x="7156" y="55779"/>
                    <a:pt x="7781" y="55653"/>
                    <a:pt x="8454" y="55433"/>
                  </a:cubicBezTo>
                  <a:cubicBezTo>
                    <a:pt x="8508" y="55415"/>
                    <a:pt x="8563" y="55395"/>
                    <a:pt x="8617" y="55377"/>
                  </a:cubicBezTo>
                  <a:cubicBezTo>
                    <a:pt x="8621" y="55376"/>
                    <a:pt x="8626" y="55374"/>
                    <a:pt x="8629" y="55372"/>
                  </a:cubicBezTo>
                  <a:cubicBezTo>
                    <a:pt x="8846" y="55297"/>
                    <a:pt x="9067" y="55212"/>
                    <a:pt x="9291" y="55116"/>
                  </a:cubicBezTo>
                  <a:cubicBezTo>
                    <a:pt x="9361" y="55089"/>
                    <a:pt x="9431" y="55056"/>
                    <a:pt x="9501" y="55024"/>
                  </a:cubicBezTo>
                  <a:cubicBezTo>
                    <a:pt x="10715" y="54483"/>
                    <a:pt x="11845" y="53911"/>
                    <a:pt x="12886" y="53310"/>
                  </a:cubicBezTo>
                  <a:cubicBezTo>
                    <a:pt x="13015" y="53236"/>
                    <a:pt x="13141" y="53161"/>
                    <a:pt x="13267" y="53086"/>
                  </a:cubicBezTo>
                  <a:cubicBezTo>
                    <a:pt x="13292" y="53071"/>
                    <a:pt x="13317" y="53057"/>
                    <a:pt x="13340" y="53043"/>
                  </a:cubicBezTo>
                  <a:cubicBezTo>
                    <a:pt x="13448" y="52978"/>
                    <a:pt x="13553" y="52914"/>
                    <a:pt x="13659" y="52849"/>
                  </a:cubicBezTo>
                  <a:cubicBezTo>
                    <a:pt x="13679" y="52836"/>
                    <a:pt x="13697" y="52826"/>
                    <a:pt x="13717" y="52813"/>
                  </a:cubicBezTo>
                  <a:cubicBezTo>
                    <a:pt x="13969" y="52657"/>
                    <a:pt x="14219" y="52498"/>
                    <a:pt x="14463" y="52336"/>
                  </a:cubicBezTo>
                  <a:cubicBezTo>
                    <a:pt x="14468" y="52334"/>
                    <a:pt x="14472" y="52331"/>
                    <a:pt x="14475" y="52327"/>
                  </a:cubicBezTo>
                  <a:cubicBezTo>
                    <a:pt x="14592" y="52252"/>
                    <a:pt x="14706" y="52175"/>
                    <a:pt x="14819" y="52098"/>
                  </a:cubicBezTo>
                  <a:cubicBezTo>
                    <a:pt x="14832" y="52089"/>
                    <a:pt x="14846" y="52080"/>
                    <a:pt x="14861" y="52071"/>
                  </a:cubicBezTo>
                  <a:cubicBezTo>
                    <a:pt x="15097" y="51908"/>
                    <a:pt x="15332" y="51743"/>
                    <a:pt x="15560" y="51578"/>
                  </a:cubicBezTo>
                  <a:cubicBezTo>
                    <a:pt x="15567" y="51572"/>
                    <a:pt x="15574" y="51567"/>
                    <a:pt x="15581" y="51560"/>
                  </a:cubicBezTo>
                  <a:cubicBezTo>
                    <a:pt x="15682" y="51488"/>
                    <a:pt x="15781" y="51415"/>
                    <a:pt x="15879" y="51341"/>
                  </a:cubicBezTo>
                  <a:cubicBezTo>
                    <a:pt x="15904" y="51321"/>
                    <a:pt x="15929" y="51302"/>
                    <a:pt x="15954" y="51284"/>
                  </a:cubicBezTo>
                  <a:cubicBezTo>
                    <a:pt x="16039" y="51219"/>
                    <a:pt x="16121" y="51156"/>
                    <a:pt x="16204" y="51092"/>
                  </a:cubicBezTo>
                  <a:cubicBezTo>
                    <a:pt x="16229" y="51074"/>
                    <a:pt x="16254" y="51054"/>
                    <a:pt x="16279" y="51034"/>
                  </a:cubicBezTo>
                  <a:cubicBezTo>
                    <a:pt x="16379" y="50957"/>
                    <a:pt x="16478" y="50878"/>
                    <a:pt x="16575" y="50801"/>
                  </a:cubicBezTo>
                  <a:cubicBezTo>
                    <a:pt x="16607" y="50774"/>
                    <a:pt x="16638" y="50749"/>
                    <a:pt x="16670" y="50724"/>
                  </a:cubicBezTo>
                  <a:cubicBezTo>
                    <a:pt x="16733" y="50672"/>
                    <a:pt x="16797" y="50620"/>
                    <a:pt x="16860" y="50568"/>
                  </a:cubicBezTo>
                  <a:cubicBezTo>
                    <a:pt x="16908" y="50529"/>
                    <a:pt x="16955" y="50489"/>
                    <a:pt x="17002" y="50450"/>
                  </a:cubicBezTo>
                  <a:cubicBezTo>
                    <a:pt x="17046" y="50414"/>
                    <a:pt x="17089" y="50376"/>
                    <a:pt x="17134" y="50339"/>
                  </a:cubicBezTo>
                  <a:cubicBezTo>
                    <a:pt x="17188" y="50292"/>
                    <a:pt x="17242" y="50247"/>
                    <a:pt x="17294" y="50202"/>
                  </a:cubicBezTo>
                  <a:cubicBezTo>
                    <a:pt x="17317" y="50181"/>
                    <a:pt x="17342" y="50159"/>
                    <a:pt x="17366" y="50140"/>
                  </a:cubicBezTo>
                  <a:cubicBezTo>
                    <a:pt x="17581" y="49951"/>
                    <a:pt x="17792" y="49761"/>
                    <a:pt x="17997" y="49569"/>
                  </a:cubicBezTo>
                  <a:cubicBezTo>
                    <a:pt x="18002" y="49566"/>
                    <a:pt x="18008" y="49560"/>
                    <a:pt x="18011" y="49557"/>
                  </a:cubicBezTo>
                  <a:cubicBezTo>
                    <a:pt x="18158" y="49421"/>
                    <a:pt x="18302" y="49284"/>
                    <a:pt x="18443" y="49146"/>
                  </a:cubicBezTo>
                  <a:cubicBezTo>
                    <a:pt x="18485" y="49105"/>
                    <a:pt x="18524" y="49066"/>
                    <a:pt x="18563" y="49024"/>
                  </a:cubicBezTo>
                  <a:cubicBezTo>
                    <a:pt x="18626" y="48963"/>
                    <a:pt x="18687" y="48901"/>
                    <a:pt x="18748" y="48838"/>
                  </a:cubicBezTo>
                  <a:cubicBezTo>
                    <a:pt x="18762" y="48825"/>
                    <a:pt x="18777" y="48811"/>
                    <a:pt x="18789" y="48797"/>
                  </a:cubicBezTo>
                  <a:cubicBezTo>
                    <a:pt x="18992" y="48590"/>
                    <a:pt x="19189" y="48382"/>
                    <a:pt x="19379" y="48171"/>
                  </a:cubicBezTo>
                  <a:cubicBezTo>
                    <a:pt x="19403" y="48146"/>
                    <a:pt x="19426" y="48121"/>
                    <a:pt x="19449" y="48095"/>
                  </a:cubicBezTo>
                  <a:cubicBezTo>
                    <a:pt x="19482" y="48060"/>
                    <a:pt x="19516" y="48022"/>
                    <a:pt x="19548" y="47986"/>
                  </a:cubicBezTo>
                  <a:cubicBezTo>
                    <a:pt x="19602" y="47925"/>
                    <a:pt x="19657" y="47864"/>
                    <a:pt x="19713" y="47801"/>
                  </a:cubicBezTo>
                  <a:cubicBezTo>
                    <a:pt x="19964" y="47511"/>
                    <a:pt x="20206" y="47219"/>
                    <a:pt x="20441" y="46923"/>
                  </a:cubicBezTo>
                  <a:cubicBezTo>
                    <a:pt x="20444" y="46919"/>
                    <a:pt x="20446" y="46914"/>
                    <a:pt x="20450" y="46910"/>
                  </a:cubicBezTo>
                  <a:cubicBezTo>
                    <a:pt x="20489" y="46862"/>
                    <a:pt x="20529" y="46812"/>
                    <a:pt x="20568" y="46761"/>
                  </a:cubicBezTo>
                  <a:cubicBezTo>
                    <a:pt x="20584" y="46738"/>
                    <a:pt x="20602" y="46715"/>
                    <a:pt x="20620" y="46691"/>
                  </a:cubicBezTo>
                  <a:cubicBezTo>
                    <a:pt x="20622" y="46690"/>
                    <a:pt x="20624" y="46688"/>
                    <a:pt x="20626" y="46684"/>
                  </a:cubicBezTo>
                  <a:cubicBezTo>
                    <a:pt x="20678" y="46616"/>
                    <a:pt x="20730" y="46548"/>
                    <a:pt x="20782" y="46480"/>
                  </a:cubicBezTo>
                  <a:cubicBezTo>
                    <a:pt x="20801" y="46453"/>
                    <a:pt x="20819" y="46428"/>
                    <a:pt x="20839" y="46403"/>
                  </a:cubicBezTo>
                  <a:cubicBezTo>
                    <a:pt x="20868" y="46363"/>
                    <a:pt x="20896" y="46326"/>
                    <a:pt x="20923" y="46288"/>
                  </a:cubicBezTo>
                  <a:cubicBezTo>
                    <a:pt x="20957" y="46241"/>
                    <a:pt x="20991" y="46195"/>
                    <a:pt x="21025" y="46150"/>
                  </a:cubicBezTo>
                  <a:cubicBezTo>
                    <a:pt x="21088" y="46062"/>
                    <a:pt x="21153" y="45972"/>
                    <a:pt x="21215" y="45885"/>
                  </a:cubicBezTo>
                  <a:cubicBezTo>
                    <a:pt x="21388" y="45641"/>
                    <a:pt x="21556" y="45391"/>
                    <a:pt x="21718" y="45139"/>
                  </a:cubicBezTo>
                  <a:cubicBezTo>
                    <a:pt x="21770" y="45058"/>
                    <a:pt x="21823" y="44975"/>
                    <a:pt x="21875" y="44893"/>
                  </a:cubicBezTo>
                  <a:cubicBezTo>
                    <a:pt x="22022" y="44662"/>
                    <a:pt x="22166" y="44425"/>
                    <a:pt x="22302" y="44188"/>
                  </a:cubicBezTo>
                  <a:cubicBezTo>
                    <a:pt x="22471" y="43903"/>
                    <a:pt x="22628" y="43614"/>
                    <a:pt x="22783" y="43326"/>
                  </a:cubicBezTo>
                  <a:cubicBezTo>
                    <a:pt x="22940" y="43032"/>
                    <a:pt x="23093" y="42729"/>
                    <a:pt x="23238" y="42427"/>
                  </a:cubicBezTo>
                  <a:cubicBezTo>
                    <a:pt x="23360" y="42173"/>
                    <a:pt x="23478" y="41915"/>
                    <a:pt x="23591" y="41656"/>
                  </a:cubicBezTo>
                  <a:cubicBezTo>
                    <a:pt x="23690" y="41438"/>
                    <a:pt x="23783" y="41217"/>
                    <a:pt x="23875" y="40996"/>
                  </a:cubicBezTo>
                  <a:cubicBezTo>
                    <a:pt x="23954" y="40806"/>
                    <a:pt x="24029" y="40616"/>
                    <a:pt x="24102" y="40426"/>
                  </a:cubicBezTo>
                  <a:cubicBezTo>
                    <a:pt x="24135" y="40344"/>
                    <a:pt x="24165" y="40261"/>
                    <a:pt x="24196" y="40181"/>
                  </a:cubicBezTo>
                  <a:cubicBezTo>
                    <a:pt x="24346" y="39788"/>
                    <a:pt x="24486" y="39392"/>
                    <a:pt x="24621" y="38988"/>
                  </a:cubicBezTo>
                  <a:cubicBezTo>
                    <a:pt x="24811" y="38420"/>
                    <a:pt x="24985" y="37841"/>
                    <a:pt x="25146" y="37263"/>
                  </a:cubicBezTo>
                  <a:cubicBezTo>
                    <a:pt x="25214" y="37014"/>
                    <a:pt x="25281" y="36763"/>
                    <a:pt x="25343" y="36512"/>
                  </a:cubicBezTo>
                  <a:cubicBezTo>
                    <a:pt x="25476" y="35999"/>
                    <a:pt x="25598" y="35483"/>
                    <a:pt x="25713" y="34961"/>
                  </a:cubicBezTo>
                  <a:cubicBezTo>
                    <a:pt x="25738" y="34850"/>
                    <a:pt x="25761" y="34738"/>
                    <a:pt x="25784" y="34625"/>
                  </a:cubicBezTo>
                  <a:cubicBezTo>
                    <a:pt x="25797" y="34568"/>
                    <a:pt x="25809" y="34509"/>
                    <a:pt x="25822" y="34450"/>
                  </a:cubicBezTo>
                  <a:cubicBezTo>
                    <a:pt x="25824" y="34437"/>
                    <a:pt x="25827" y="34425"/>
                    <a:pt x="25829" y="34412"/>
                  </a:cubicBezTo>
                  <a:cubicBezTo>
                    <a:pt x="25863" y="34252"/>
                    <a:pt x="25896" y="34093"/>
                    <a:pt x="25928" y="33933"/>
                  </a:cubicBezTo>
                  <a:cubicBezTo>
                    <a:pt x="25931" y="33914"/>
                    <a:pt x="25935" y="33894"/>
                    <a:pt x="25939" y="33874"/>
                  </a:cubicBezTo>
                  <a:cubicBezTo>
                    <a:pt x="25951" y="33810"/>
                    <a:pt x="25964" y="33747"/>
                    <a:pt x="25976" y="33682"/>
                  </a:cubicBezTo>
                  <a:cubicBezTo>
                    <a:pt x="25992" y="33603"/>
                    <a:pt x="26007" y="33524"/>
                    <a:pt x="26021" y="33444"/>
                  </a:cubicBezTo>
                  <a:cubicBezTo>
                    <a:pt x="26028" y="33413"/>
                    <a:pt x="26034" y="33383"/>
                    <a:pt x="26039" y="33354"/>
                  </a:cubicBezTo>
                  <a:cubicBezTo>
                    <a:pt x="26808" y="29268"/>
                    <a:pt x="27181" y="24996"/>
                    <a:pt x="27807" y="20736"/>
                  </a:cubicBezTo>
                  <a:cubicBezTo>
                    <a:pt x="28652" y="14992"/>
                    <a:pt x="30011" y="10752"/>
                    <a:pt x="31582" y="7782"/>
                  </a:cubicBezTo>
                  <a:cubicBezTo>
                    <a:pt x="31587" y="7770"/>
                    <a:pt x="31594" y="7755"/>
                    <a:pt x="31601" y="7743"/>
                  </a:cubicBezTo>
                  <a:cubicBezTo>
                    <a:pt x="31711" y="7537"/>
                    <a:pt x="31820" y="7341"/>
                    <a:pt x="31931" y="7146"/>
                  </a:cubicBezTo>
                  <a:cubicBezTo>
                    <a:pt x="32134" y="6793"/>
                    <a:pt x="32340" y="6461"/>
                    <a:pt x="32548" y="6147"/>
                  </a:cubicBezTo>
                  <a:cubicBezTo>
                    <a:pt x="32611" y="6054"/>
                    <a:pt x="32674" y="5962"/>
                    <a:pt x="32736" y="5871"/>
                  </a:cubicBezTo>
                  <a:cubicBezTo>
                    <a:pt x="32826" y="5744"/>
                    <a:pt x="32916" y="5620"/>
                    <a:pt x="33005" y="5498"/>
                  </a:cubicBezTo>
                  <a:cubicBezTo>
                    <a:pt x="33011" y="5491"/>
                    <a:pt x="33018" y="5482"/>
                    <a:pt x="33023" y="5473"/>
                  </a:cubicBezTo>
                  <a:cubicBezTo>
                    <a:pt x="33342" y="5046"/>
                    <a:pt x="33665" y="4664"/>
                    <a:pt x="33992" y="4323"/>
                  </a:cubicBezTo>
                  <a:cubicBezTo>
                    <a:pt x="34065" y="4246"/>
                    <a:pt x="34140" y="4171"/>
                    <a:pt x="34216" y="4097"/>
                  </a:cubicBezTo>
                  <a:cubicBezTo>
                    <a:pt x="34373" y="3941"/>
                    <a:pt x="34531" y="3796"/>
                    <a:pt x="34689" y="3660"/>
                  </a:cubicBezTo>
                  <a:cubicBezTo>
                    <a:pt x="34702" y="3649"/>
                    <a:pt x="34716" y="3638"/>
                    <a:pt x="34729" y="3628"/>
                  </a:cubicBezTo>
                  <a:cubicBezTo>
                    <a:pt x="34754" y="3606"/>
                    <a:pt x="34779" y="3586"/>
                    <a:pt x="34802" y="3565"/>
                  </a:cubicBezTo>
                  <a:cubicBezTo>
                    <a:pt x="34827" y="3545"/>
                    <a:pt x="34850" y="3527"/>
                    <a:pt x="34874" y="3508"/>
                  </a:cubicBezTo>
                  <a:cubicBezTo>
                    <a:pt x="34904" y="3482"/>
                    <a:pt x="34937" y="3457"/>
                    <a:pt x="34967" y="3432"/>
                  </a:cubicBezTo>
                  <a:cubicBezTo>
                    <a:pt x="34990" y="3414"/>
                    <a:pt x="35012" y="3398"/>
                    <a:pt x="35033" y="3380"/>
                  </a:cubicBezTo>
                  <a:cubicBezTo>
                    <a:pt x="35055" y="3364"/>
                    <a:pt x="35076" y="3348"/>
                    <a:pt x="35098" y="3332"/>
                  </a:cubicBezTo>
                  <a:cubicBezTo>
                    <a:pt x="35121" y="3314"/>
                    <a:pt x="35145" y="3298"/>
                    <a:pt x="35166" y="3282"/>
                  </a:cubicBezTo>
                  <a:cubicBezTo>
                    <a:pt x="35202" y="3255"/>
                    <a:pt x="35236" y="3230"/>
                    <a:pt x="35272" y="3206"/>
                  </a:cubicBezTo>
                  <a:cubicBezTo>
                    <a:pt x="35290" y="3192"/>
                    <a:pt x="35310" y="3179"/>
                    <a:pt x="35327" y="3167"/>
                  </a:cubicBezTo>
                  <a:cubicBezTo>
                    <a:pt x="35351" y="3149"/>
                    <a:pt x="35376" y="3133"/>
                    <a:pt x="35399" y="3117"/>
                  </a:cubicBezTo>
                  <a:cubicBezTo>
                    <a:pt x="35417" y="3104"/>
                    <a:pt x="35435" y="3093"/>
                    <a:pt x="35453" y="3081"/>
                  </a:cubicBezTo>
                  <a:cubicBezTo>
                    <a:pt x="35491" y="3056"/>
                    <a:pt x="35528" y="3032"/>
                    <a:pt x="35566" y="3007"/>
                  </a:cubicBezTo>
                  <a:cubicBezTo>
                    <a:pt x="35587" y="2995"/>
                    <a:pt x="35609" y="2980"/>
                    <a:pt x="35629" y="2968"/>
                  </a:cubicBezTo>
                  <a:cubicBezTo>
                    <a:pt x="35648" y="2955"/>
                    <a:pt x="35668" y="2943"/>
                    <a:pt x="35688" y="2932"/>
                  </a:cubicBezTo>
                  <a:cubicBezTo>
                    <a:pt x="35729" y="2907"/>
                    <a:pt x="35769" y="2883"/>
                    <a:pt x="35810" y="2860"/>
                  </a:cubicBezTo>
                  <a:cubicBezTo>
                    <a:pt x="36294" y="2579"/>
                    <a:pt x="36776" y="2387"/>
                    <a:pt x="37248" y="2276"/>
                  </a:cubicBezTo>
                  <a:cubicBezTo>
                    <a:pt x="37253" y="2276"/>
                    <a:pt x="37259" y="2274"/>
                    <a:pt x="37264" y="2272"/>
                  </a:cubicBezTo>
                  <a:cubicBezTo>
                    <a:pt x="37303" y="2263"/>
                    <a:pt x="37343" y="2254"/>
                    <a:pt x="37381" y="2247"/>
                  </a:cubicBezTo>
                  <a:cubicBezTo>
                    <a:pt x="37388" y="2245"/>
                    <a:pt x="37393" y="2245"/>
                    <a:pt x="37399" y="2243"/>
                  </a:cubicBezTo>
                  <a:cubicBezTo>
                    <a:pt x="37671" y="2190"/>
                    <a:pt x="37939" y="2163"/>
                    <a:pt x="38203" y="2163"/>
                  </a:cubicBezTo>
                  <a:cubicBezTo>
                    <a:pt x="38571" y="2163"/>
                    <a:pt x="38929" y="2215"/>
                    <a:pt x="39274" y="2315"/>
                  </a:cubicBezTo>
                  <a:cubicBezTo>
                    <a:pt x="39296" y="2322"/>
                    <a:pt x="39315" y="2328"/>
                    <a:pt x="39337" y="2335"/>
                  </a:cubicBezTo>
                  <a:cubicBezTo>
                    <a:pt x="39353" y="2340"/>
                    <a:pt x="39367" y="2344"/>
                    <a:pt x="39382" y="2349"/>
                  </a:cubicBezTo>
                  <a:lnTo>
                    <a:pt x="39382" y="2351"/>
                  </a:lnTo>
                  <a:cubicBezTo>
                    <a:pt x="39400" y="2356"/>
                    <a:pt x="39418" y="2362"/>
                    <a:pt x="39436" y="2369"/>
                  </a:cubicBezTo>
                  <a:cubicBezTo>
                    <a:pt x="39679" y="2451"/>
                    <a:pt x="39914" y="2559"/>
                    <a:pt x="40142" y="2692"/>
                  </a:cubicBezTo>
                  <a:cubicBezTo>
                    <a:pt x="40126" y="2677"/>
                    <a:pt x="40110" y="2672"/>
                    <a:pt x="40094" y="2663"/>
                  </a:cubicBezTo>
                  <a:lnTo>
                    <a:pt x="36375" y="499"/>
                  </a:lnTo>
                  <a:cubicBezTo>
                    <a:pt x="36235" y="422"/>
                    <a:pt x="36097" y="352"/>
                    <a:pt x="35955" y="292"/>
                  </a:cubicBezTo>
                  <a:cubicBezTo>
                    <a:pt x="35932" y="283"/>
                    <a:pt x="35908" y="274"/>
                    <a:pt x="35885" y="267"/>
                  </a:cubicBezTo>
                  <a:cubicBezTo>
                    <a:pt x="35756" y="215"/>
                    <a:pt x="35623" y="172"/>
                    <a:pt x="35491" y="135"/>
                  </a:cubicBezTo>
                  <a:cubicBezTo>
                    <a:pt x="35471" y="129"/>
                    <a:pt x="35453" y="124"/>
                    <a:pt x="35435" y="118"/>
                  </a:cubicBezTo>
                  <a:cubicBezTo>
                    <a:pt x="35431" y="118"/>
                    <a:pt x="35428" y="118"/>
                    <a:pt x="35426" y="117"/>
                  </a:cubicBezTo>
                  <a:cubicBezTo>
                    <a:pt x="35392" y="108"/>
                    <a:pt x="35356" y="101"/>
                    <a:pt x="35322" y="93"/>
                  </a:cubicBezTo>
                  <a:cubicBezTo>
                    <a:pt x="35308" y="90"/>
                    <a:pt x="35292" y="86"/>
                    <a:pt x="35275" y="83"/>
                  </a:cubicBezTo>
                  <a:cubicBezTo>
                    <a:pt x="35231" y="72"/>
                    <a:pt x="35184" y="63"/>
                    <a:pt x="35137" y="54"/>
                  </a:cubicBezTo>
                  <a:cubicBezTo>
                    <a:pt x="35073" y="43"/>
                    <a:pt x="35008" y="34"/>
                    <a:pt x="34942" y="27"/>
                  </a:cubicBezTo>
                  <a:cubicBezTo>
                    <a:pt x="34792" y="9"/>
                    <a:pt x="34640" y="0"/>
                    <a:pt x="344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1"/>
            <p:cNvSpPr/>
            <p:nvPr/>
          </p:nvSpPr>
          <p:spPr>
            <a:xfrm flipH="1">
              <a:off x="5421097" y="3166817"/>
              <a:ext cx="377572" cy="841840"/>
            </a:xfrm>
            <a:custGeom>
              <a:avLst/>
              <a:gdLst/>
              <a:ahLst/>
              <a:cxnLst/>
              <a:rect l="l" t="t" r="r" b="b"/>
              <a:pathLst>
                <a:path w="30773" h="68612" extrusionOk="0">
                  <a:moveTo>
                    <a:pt x="30763" y="2927"/>
                  </a:moveTo>
                  <a:cubicBezTo>
                    <a:pt x="30766" y="2929"/>
                    <a:pt x="30770" y="2931"/>
                    <a:pt x="30773" y="2933"/>
                  </a:cubicBezTo>
                  <a:cubicBezTo>
                    <a:pt x="30770" y="2931"/>
                    <a:pt x="30766" y="2929"/>
                    <a:pt x="30763" y="2927"/>
                  </a:cubicBezTo>
                  <a:close/>
                  <a:moveTo>
                    <a:pt x="24118" y="0"/>
                  </a:moveTo>
                  <a:cubicBezTo>
                    <a:pt x="24014" y="0"/>
                    <a:pt x="23909" y="3"/>
                    <a:pt x="23801" y="7"/>
                  </a:cubicBezTo>
                  <a:cubicBezTo>
                    <a:pt x="23724" y="12"/>
                    <a:pt x="23647" y="16"/>
                    <a:pt x="23568" y="25"/>
                  </a:cubicBezTo>
                  <a:cubicBezTo>
                    <a:pt x="23502" y="32"/>
                    <a:pt x="23437" y="37"/>
                    <a:pt x="23373" y="44"/>
                  </a:cubicBezTo>
                  <a:lnTo>
                    <a:pt x="23371" y="44"/>
                  </a:lnTo>
                  <a:cubicBezTo>
                    <a:pt x="23279" y="53"/>
                    <a:pt x="23188" y="64"/>
                    <a:pt x="23095" y="80"/>
                  </a:cubicBezTo>
                  <a:cubicBezTo>
                    <a:pt x="22851" y="112"/>
                    <a:pt x="22605" y="168"/>
                    <a:pt x="22367" y="233"/>
                  </a:cubicBezTo>
                  <a:cubicBezTo>
                    <a:pt x="22261" y="259"/>
                    <a:pt x="22157" y="292"/>
                    <a:pt x="22051" y="326"/>
                  </a:cubicBezTo>
                  <a:cubicBezTo>
                    <a:pt x="22030" y="333"/>
                    <a:pt x="22008" y="340"/>
                    <a:pt x="21985" y="347"/>
                  </a:cubicBezTo>
                  <a:cubicBezTo>
                    <a:pt x="21956" y="358"/>
                    <a:pt x="21927" y="367"/>
                    <a:pt x="21897" y="378"/>
                  </a:cubicBezTo>
                  <a:cubicBezTo>
                    <a:pt x="21606" y="478"/>
                    <a:pt x="21320" y="598"/>
                    <a:pt x="21036" y="736"/>
                  </a:cubicBezTo>
                  <a:cubicBezTo>
                    <a:pt x="21000" y="754"/>
                    <a:pt x="20964" y="770"/>
                    <a:pt x="20930" y="788"/>
                  </a:cubicBezTo>
                  <a:cubicBezTo>
                    <a:pt x="20920" y="794"/>
                    <a:pt x="20909" y="799"/>
                    <a:pt x="20896" y="805"/>
                  </a:cubicBezTo>
                  <a:cubicBezTo>
                    <a:pt x="20841" y="835"/>
                    <a:pt x="20783" y="866"/>
                    <a:pt x="20726" y="896"/>
                  </a:cubicBezTo>
                  <a:cubicBezTo>
                    <a:pt x="20721" y="900"/>
                    <a:pt x="20715" y="901"/>
                    <a:pt x="20710" y="905"/>
                  </a:cubicBezTo>
                  <a:cubicBezTo>
                    <a:pt x="20651" y="937"/>
                    <a:pt x="20593" y="970"/>
                    <a:pt x="20536" y="1002"/>
                  </a:cubicBezTo>
                  <a:cubicBezTo>
                    <a:pt x="18927" y="1931"/>
                    <a:pt x="17428" y="3435"/>
                    <a:pt x="16030" y="5375"/>
                  </a:cubicBezTo>
                  <a:cubicBezTo>
                    <a:pt x="16014" y="5399"/>
                    <a:pt x="15998" y="5420"/>
                    <a:pt x="15981" y="5443"/>
                  </a:cubicBezTo>
                  <a:cubicBezTo>
                    <a:pt x="15960" y="5472"/>
                    <a:pt x="15940" y="5501"/>
                    <a:pt x="15919" y="5529"/>
                  </a:cubicBezTo>
                  <a:cubicBezTo>
                    <a:pt x="15886" y="5576"/>
                    <a:pt x="15852" y="5623"/>
                    <a:pt x="15820" y="5671"/>
                  </a:cubicBezTo>
                  <a:cubicBezTo>
                    <a:pt x="15782" y="5723"/>
                    <a:pt x="15746" y="5775"/>
                    <a:pt x="15711" y="5829"/>
                  </a:cubicBezTo>
                  <a:cubicBezTo>
                    <a:pt x="15698" y="5847"/>
                    <a:pt x="15686" y="5865"/>
                    <a:pt x="15673" y="5883"/>
                  </a:cubicBezTo>
                  <a:cubicBezTo>
                    <a:pt x="15651" y="5915"/>
                    <a:pt x="15630" y="5947"/>
                    <a:pt x="15607" y="5980"/>
                  </a:cubicBezTo>
                  <a:cubicBezTo>
                    <a:pt x="15327" y="6392"/>
                    <a:pt x="15053" y="6821"/>
                    <a:pt x="14782" y="7267"/>
                  </a:cubicBezTo>
                  <a:cubicBezTo>
                    <a:pt x="14773" y="7281"/>
                    <a:pt x="14764" y="7296"/>
                    <a:pt x="14755" y="7310"/>
                  </a:cubicBezTo>
                  <a:cubicBezTo>
                    <a:pt x="14714" y="7378"/>
                    <a:pt x="14671" y="7448"/>
                    <a:pt x="14629" y="7516"/>
                  </a:cubicBezTo>
                  <a:cubicBezTo>
                    <a:pt x="14610" y="7552"/>
                    <a:pt x="14588" y="7588"/>
                    <a:pt x="14567" y="7624"/>
                  </a:cubicBezTo>
                  <a:cubicBezTo>
                    <a:pt x="14543" y="7661"/>
                    <a:pt x="14522" y="7701"/>
                    <a:pt x="14498" y="7739"/>
                  </a:cubicBezTo>
                  <a:cubicBezTo>
                    <a:pt x="14472" y="7783"/>
                    <a:pt x="14445" y="7830"/>
                    <a:pt x="14418" y="7877"/>
                  </a:cubicBezTo>
                  <a:cubicBezTo>
                    <a:pt x="14405" y="7898"/>
                    <a:pt x="14393" y="7921"/>
                    <a:pt x="14380" y="7943"/>
                  </a:cubicBezTo>
                  <a:cubicBezTo>
                    <a:pt x="14133" y="8370"/>
                    <a:pt x="13889" y="8811"/>
                    <a:pt x="13649" y="9265"/>
                  </a:cubicBezTo>
                  <a:cubicBezTo>
                    <a:pt x="13638" y="9284"/>
                    <a:pt x="13629" y="9302"/>
                    <a:pt x="13618" y="9320"/>
                  </a:cubicBezTo>
                  <a:lnTo>
                    <a:pt x="13602" y="9352"/>
                  </a:lnTo>
                  <a:cubicBezTo>
                    <a:pt x="13338" y="9851"/>
                    <a:pt x="13080" y="10367"/>
                    <a:pt x="12825" y="10896"/>
                  </a:cubicBezTo>
                  <a:cubicBezTo>
                    <a:pt x="12824" y="10900"/>
                    <a:pt x="12822" y="10903"/>
                    <a:pt x="12820" y="10907"/>
                  </a:cubicBezTo>
                  <a:cubicBezTo>
                    <a:pt x="12818" y="10911"/>
                    <a:pt x="12816" y="10914"/>
                    <a:pt x="12815" y="10918"/>
                  </a:cubicBezTo>
                  <a:cubicBezTo>
                    <a:pt x="12797" y="10954"/>
                    <a:pt x="12781" y="10990"/>
                    <a:pt x="12763" y="11025"/>
                  </a:cubicBezTo>
                  <a:cubicBezTo>
                    <a:pt x="12650" y="11260"/>
                    <a:pt x="12539" y="11499"/>
                    <a:pt x="12427" y="11741"/>
                  </a:cubicBezTo>
                  <a:cubicBezTo>
                    <a:pt x="12121" y="12406"/>
                    <a:pt x="11820" y="13091"/>
                    <a:pt x="11525" y="13794"/>
                  </a:cubicBezTo>
                  <a:cubicBezTo>
                    <a:pt x="11508" y="13839"/>
                    <a:pt x="11490" y="13882"/>
                    <a:pt x="11472" y="13925"/>
                  </a:cubicBezTo>
                  <a:cubicBezTo>
                    <a:pt x="11448" y="13980"/>
                    <a:pt x="11425" y="14036"/>
                    <a:pt x="11402" y="14093"/>
                  </a:cubicBezTo>
                  <a:cubicBezTo>
                    <a:pt x="11377" y="14154"/>
                    <a:pt x="11351" y="14215"/>
                    <a:pt x="11326" y="14276"/>
                  </a:cubicBezTo>
                  <a:cubicBezTo>
                    <a:pt x="11308" y="14323"/>
                    <a:pt x="11289" y="14368"/>
                    <a:pt x="11271" y="14414"/>
                  </a:cubicBezTo>
                  <a:cubicBezTo>
                    <a:pt x="11247" y="14472"/>
                    <a:pt x="11224" y="14529"/>
                    <a:pt x="11201" y="14587"/>
                  </a:cubicBezTo>
                  <a:cubicBezTo>
                    <a:pt x="11163" y="14680"/>
                    <a:pt x="11126" y="14771"/>
                    <a:pt x="11088" y="14864"/>
                  </a:cubicBezTo>
                  <a:cubicBezTo>
                    <a:pt x="11086" y="14872"/>
                    <a:pt x="11083" y="14879"/>
                    <a:pt x="11079" y="14886"/>
                  </a:cubicBezTo>
                  <a:cubicBezTo>
                    <a:pt x="10821" y="15535"/>
                    <a:pt x="10566" y="16197"/>
                    <a:pt x="10319" y="16873"/>
                  </a:cubicBezTo>
                  <a:cubicBezTo>
                    <a:pt x="10299" y="16925"/>
                    <a:pt x="10279" y="16977"/>
                    <a:pt x="10259" y="17031"/>
                  </a:cubicBezTo>
                  <a:cubicBezTo>
                    <a:pt x="10240" y="17083"/>
                    <a:pt x="10222" y="17135"/>
                    <a:pt x="10202" y="17187"/>
                  </a:cubicBezTo>
                  <a:cubicBezTo>
                    <a:pt x="10039" y="17637"/>
                    <a:pt x="9876" y="18090"/>
                    <a:pt x="9716" y="18551"/>
                  </a:cubicBezTo>
                  <a:cubicBezTo>
                    <a:pt x="9311" y="19715"/>
                    <a:pt x="8920" y="20911"/>
                    <a:pt x="8543" y="22127"/>
                  </a:cubicBezTo>
                  <a:cubicBezTo>
                    <a:pt x="8515" y="22220"/>
                    <a:pt x="8486" y="22311"/>
                    <a:pt x="8457" y="22405"/>
                  </a:cubicBezTo>
                  <a:cubicBezTo>
                    <a:pt x="8427" y="22500"/>
                    <a:pt x="8398" y="22595"/>
                    <a:pt x="8370" y="22691"/>
                  </a:cubicBezTo>
                  <a:cubicBezTo>
                    <a:pt x="8025" y="23814"/>
                    <a:pt x="7694" y="24954"/>
                    <a:pt x="7374" y="26109"/>
                  </a:cubicBezTo>
                  <a:cubicBezTo>
                    <a:pt x="6356" y="29783"/>
                    <a:pt x="5450" y="33581"/>
                    <a:pt x="4658" y="37309"/>
                  </a:cubicBezTo>
                  <a:cubicBezTo>
                    <a:pt x="2807" y="45993"/>
                    <a:pt x="1548" y="54304"/>
                    <a:pt x="810" y="59833"/>
                  </a:cubicBezTo>
                  <a:cubicBezTo>
                    <a:pt x="449" y="62524"/>
                    <a:pt x="213" y="64556"/>
                    <a:pt x="89" y="65653"/>
                  </a:cubicBezTo>
                  <a:cubicBezTo>
                    <a:pt x="46" y="66039"/>
                    <a:pt x="17" y="66309"/>
                    <a:pt x="1" y="66453"/>
                  </a:cubicBezTo>
                  <a:lnTo>
                    <a:pt x="3724" y="68612"/>
                  </a:lnTo>
                  <a:cubicBezTo>
                    <a:pt x="3767" y="68228"/>
                    <a:pt x="3910" y="66896"/>
                    <a:pt x="4161" y="64859"/>
                  </a:cubicBezTo>
                  <a:cubicBezTo>
                    <a:pt x="4301" y="63729"/>
                    <a:pt x="4475" y="62382"/>
                    <a:pt x="4685" y="60860"/>
                  </a:cubicBezTo>
                  <a:cubicBezTo>
                    <a:pt x="4685" y="60858"/>
                    <a:pt x="4685" y="60855"/>
                    <a:pt x="4686" y="60851"/>
                  </a:cubicBezTo>
                  <a:cubicBezTo>
                    <a:pt x="4694" y="60794"/>
                    <a:pt x="4701" y="60736"/>
                    <a:pt x="4710" y="60679"/>
                  </a:cubicBezTo>
                  <a:cubicBezTo>
                    <a:pt x="4719" y="60609"/>
                    <a:pt x="4729" y="60537"/>
                    <a:pt x="4738" y="60466"/>
                  </a:cubicBezTo>
                  <a:cubicBezTo>
                    <a:pt x="4740" y="60458"/>
                    <a:pt x="4740" y="60451"/>
                    <a:pt x="4742" y="60444"/>
                  </a:cubicBezTo>
                  <a:cubicBezTo>
                    <a:pt x="5501" y="54971"/>
                    <a:pt x="6695" y="47376"/>
                    <a:pt x="8380" y="39468"/>
                  </a:cubicBezTo>
                  <a:cubicBezTo>
                    <a:pt x="8628" y="38304"/>
                    <a:pt x="8886" y="37133"/>
                    <a:pt x="9155" y="35962"/>
                  </a:cubicBezTo>
                  <a:cubicBezTo>
                    <a:pt x="9155" y="35961"/>
                    <a:pt x="9157" y="35957"/>
                    <a:pt x="9157" y="35955"/>
                  </a:cubicBezTo>
                  <a:cubicBezTo>
                    <a:pt x="9203" y="35754"/>
                    <a:pt x="9250" y="35555"/>
                    <a:pt x="9297" y="35355"/>
                  </a:cubicBezTo>
                  <a:cubicBezTo>
                    <a:pt x="9311" y="35290"/>
                    <a:pt x="9327" y="35224"/>
                    <a:pt x="9341" y="35159"/>
                  </a:cubicBezTo>
                  <a:cubicBezTo>
                    <a:pt x="9375" y="35016"/>
                    <a:pt x="9410" y="34872"/>
                    <a:pt x="9444" y="34727"/>
                  </a:cubicBezTo>
                  <a:cubicBezTo>
                    <a:pt x="9704" y="33624"/>
                    <a:pt x="9974" y="32523"/>
                    <a:pt x="10256" y="31428"/>
                  </a:cubicBezTo>
                  <a:cubicBezTo>
                    <a:pt x="10274" y="31358"/>
                    <a:pt x="10290" y="31290"/>
                    <a:pt x="10308" y="31221"/>
                  </a:cubicBezTo>
                  <a:cubicBezTo>
                    <a:pt x="10333" y="31126"/>
                    <a:pt x="10356" y="31031"/>
                    <a:pt x="10381" y="30938"/>
                  </a:cubicBezTo>
                  <a:cubicBezTo>
                    <a:pt x="10428" y="30761"/>
                    <a:pt x="10473" y="30583"/>
                    <a:pt x="10519" y="30407"/>
                  </a:cubicBezTo>
                  <a:cubicBezTo>
                    <a:pt x="10528" y="30377"/>
                    <a:pt x="10536" y="30346"/>
                    <a:pt x="10545" y="30314"/>
                  </a:cubicBezTo>
                  <a:cubicBezTo>
                    <a:pt x="10724" y="29629"/>
                    <a:pt x="10909" y="28948"/>
                    <a:pt x="11097" y="28270"/>
                  </a:cubicBezTo>
                  <a:cubicBezTo>
                    <a:pt x="11529" y="26715"/>
                    <a:pt x="11979" y="25180"/>
                    <a:pt x="12452" y="23683"/>
                  </a:cubicBezTo>
                  <a:cubicBezTo>
                    <a:pt x="12467" y="23635"/>
                    <a:pt x="12483" y="23586"/>
                    <a:pt x="12499" y="23538"/>
                  </a:cubicBezTo>
                  <a:cubicBezTo>
                    <a:pt x="12558" y="23351"/>
                    <a:pt x="12617" y="23167"/>
                    <a:pt x="12677" y="22982"/>
                  </a:cubicBezTo>
                  <a:cubicBezTo>
                    <a:pt x="12698" y="22916"/>
                    <a:pt x="12720" y="22847"/>
                    <a:pt x="12741" y="22779"/>
                  </a:cubicBezTo>
                  <a:cubicBezTo>
                    <a:pt x="12802" y="22595"/>
                    <a:pt x="12863" y="22412"/>
                    <a:pt x="12922" y="22227"/>
                  </a:cubicBezTo>
                  <a:cubicBezTo>
                    <a:pt x="13175" y="21463"/>
                    <a:pt x="13435" y="20710"/>
                    <a:pt x="13699" y="19970"/>
                  </a:cubicBezTo>
                  <a:cubicBezTo>
                    <a:pt x="13742" y="19849"/>
                    <a:pt x="13785" y="19727"/>
                    <a:pt x="13830" y="19607"/>
                  </a:cubicBezTo>
                  <a:cubicBezTo>
                    <a:pt x="13831" y="19602"/>
                    <a:pt x="13831" y="19598"/>
                    <a:pt x="13833" y="19593"/>
                  </a:cubicBezTo>
                  <a:cubicBezTo>
                    <a:pt x="14013" y="19098"/>
                    <a:pt x="14195" y="18610"/>
                    <a:pt x="14378" y="18130"/>
                  </a:cubicBezTo>
                  <a:cubicBezTo>
                    <a:pt x="14696" y="17301"/>
                    <a:pt x="15022" y="16489"/>
                    <a:pt x="15354" y="15702"/>
                  </a:cubicBezTo>
                  <a:cubicBezTo>
                    <a:pt x="15433" y="15514"/>
                    <a:pt x="15513" y="15327"/>
                    <a:pt x="15594" y="15141"/>
                  </a:cubicBezTo>
                  <a:cubicBezTo>
                    <a:pt x="15902" y="14434"/>
                    <a:pt x="16220" y="13738"/>
                    <a:pt x="16543" y="13071"/>
                  </a:cubicBezTo>
                  <a:cubicBezTo>
                    <a:pt x="16803" y="12526"/>
                    <a:pt x="17068" y="11999"/>
                    <a:pt x="17339" y="11484"/>
                  </a:cubicBezTo>
                  <a:cubicBezTo>
                    <a:pt x="17601" y="10990"/>
                    <a:pt x="17868" y="10504"/>
                    <a:pt x="18140" y="10041"/>
                  </a:cubicBezTo>
                  <a:cubicBezTo>
                    <a:pt x="18373" y="9638"/>
                    <a:pt x="18608" y="9247"/>
                    <a:pt x="18852" y="8866"/>
                  </a:cubicBezTo>
                  <a:cubicBezTo>
                    <a:pt x="19078" y="8511"/>
                    <a:pt x="19308" y="8169"/>
                    <a:pt x="19539" y="7837"/>
                  </a:cubicBezTo>
                  <a:cubicBezTo>
                    <a:pt x="19541" y="7834"/>
                    <a:pt x="19543" y="7832"/>
                    <a:pt x="19544" y="7828"/>
                  </a:cubicBezTo>
                  <a:cubicBezTo>
                    <a:pt x="19781" y="7495"/>
                    <a:pt x="20018" y="7170"/>
                    <a:pt x="20260" y="6862"/>
                  </a:cubicBezTo>
                  <a:cubicBezTo>
                    <a:pt x="20525" y="6517"/>
                    <a:pt x="20794" y="6189"/>
                    <a:pt x="21067" y="5879"/>
                  </a:cubicBezTo>
                  <a:cubicBezTo>
                    <a:pt x="21088" y="5854"/>
                    <a:pt x="21112" y="5829"/>
                    <a:pt x="21133" y="5804"/>
                  </a:cubicBezTo>
                  <a:cubicBezTo>
                    <a:pt x="21167" y="5766"/>
                    <a:pt x="21199" y="5728"/>
                    <a:pt x="21233" y="5693"/>
                  </a:cubicBezTo>
                  <a:cubicBezTo>
                    <a:pt x="21268" y="5655"/>
                    <a:pt x="21302" y="5617"/>
                    <a:pt x="21336" y="5580"/>
                  </a:cubicBezTo>
                  <a:cubicBezTo>
                    <a:pt x="21366" y="5546"/>
                    <a:pt x="21398" y="5513"/>
                    <a:pt x="21429" y="5479"/>
                  </a:cubicBezTo>
                  <a:cubicBezTo>
                    <a:pt x="21467" y="5440"/>
                    <a:pt x="21504" y="5399"/>
                    <a:pt x="21542" y="5359"/>
                  </a:cubicBezTo>
                  <a:cubicBezTo>
                    <a:pt x="21673" y="5225"/>
                    <a:pt x="21802" y="5092"/>
                    <a:pt x="21935" y="4965"/>
                  </a:cubicBezTo>
                  <a:cubicBezTo>
                    <a:pt x="22682" y="4235"/>
                    <a:pt x="23457" y="3629"/>
                    <a:pt x="24255" y="3166"/>
                  </a:cubicBezTo>
                  <a:cubicBezTo>
                    <a:pt x="24300" y="3141"/>
                    <a:pt x="24343" y="3116"/>
                    <a:pt x="24386" y="3093"/>
                  </a:cubicBezTo>
                  <a:cubicBezTo>
                    <a:pt x="24499" y="3030"/>
                    <a:pt x="24612" y="2971"/>
                    <a:pt x="24725" y="2915"/>
                  </a:cubicBezTo>
                  <a:cubicBezTo>
                    <a:pt x="24730" y="2911"/>
                    <a:pt x="24735" y="2908"/>
                    <a:pt x="24743" y="2906"/>
                  </a:cubicBezTo>
                  <a:cubicBezTo>
                    <a:pt x="24778" y="2888"/>
                    <a:pt x="24816" y="2868"/>
                    <a:pt x="24854" y="2852"/>
                  </a:cubicBezTo>
                  <a:cubicBezTo>
                    <a:pt x="24861" y="2849"/>
                    <a:pt x="24866" y="2845"/>
                    <a:pt x="24874" y="2843"/>
                  </a:cubicBezTo>
                  <a:cubicBezTo>
                    <a:pt x="24943" y="2809"/>
                    <a:pt x="25013" y="2777"/>
                    <a:pt x="25085" y="2747"/>
                  </a:cubicBezTo>
                  <a:cubicBezTo>
                    <a:pt x="25090" y="2743"/>
                    <a:pt x="25098" y="2741"/>
                    <a:pt x="25105" y="2738"/>
                  </a:cubicBezTo>
                  <a:cubicBezTo>
                    <a:pt x="25142" y="2721"/>
                    <a:pt x="25182" y="2705"/>
                    <a:pt x="25220" y="2689"/>
                  </a:cubicBezTo>
                  <a:cubicBezTo>
                    <a:pt x="25506" y="2571"/>
                    <a:pt x="25793" y="2474"/>
                    <a:pt x="26086" y="2397"/>
                  </a:cubicBezTo>
                  <a:cubicBezTo>
                    <a:pt x="26193" y="2365"/>
                    <a:pt x="26303" y="2339"/>
                    <a:pt x="26410" y="2314"/>
                  </a:cubicBezTo>
                  <a:cubicBezTo>
                    <a:pt x="26432" y="2311"/>
                    <a:pt x="26451" y="2305"/>
                    <a:pt x="26471" y="2302"/>
                  </a:cubicBezTo>
                  <a:cubicBezTo>
                    <a:pt x="26512" y="2293"/>
                    <a:pt x="26552" y="2286"/>
                    <a:pt x="26593" y="2279"/>
                  </a:cubicBezTo>
                  <a:cubicBezTo>
                    <a:pt x="26611" y="2275"/>
                    <a:pt x="26631" y="2271"/>
                    <a:pt x="26649" y="2268"/>
                  </a:cubicBezTo>
                  <a:cubicBezTo>
                    <a:pt x="26706" y="2257"/>
                    <a:pt x="26762" y="2248"/>
                    <a:pt x="26817" y="2241"/>
                  </a:cubicBezTo>
                  <a:cubicBezTo>
                    <a:pt x="26973" y="2218"/>
                    <a:pt x="27133" y="2200"/>
                    <a:pt x="27287" y="2185"/>
                  </a:cubicBezTo>
                  <a:cubicBezTo>
                    <a:pt x="27370" y="2180"/>
                    <a:pt x="27447" y="2176"/>
                    <a:pt x="27524" y="2171"/>
                  </a:cubicBezTo>
                  <a:cubicBezTo>
                    <a:pt x="27630" y="2167"/>
                    <a:pt x="27735" y="2165"/>
                    <a:pt x="27839" y="2165"/>
                  </a:cubicBezTo>
                  <a:cubicBezTo>
                    <a:pt x="27970" y="2165"/>
                    <a:pt x="28099" y="2168"/>
                    <a:pt x="28225" y="2176"/>
                  </a:cubicBezTo>
                  <a:cubicBezTo>
                    <a:pt x="28338" y="2183"/>
                    <a:pt x="28447" y="2192"/>
                    <a:pt x="28557" y="2203"/>
                  </a:cubicBezTo>
                  <a:cubicBezTo>
                    <a:pt x="28585" y="2207"/>
                    <a:pt x="28614" y="2210"/>
                    <a:pt x="28641" y="2214"/>
                  </a:cubicBezTo>
                  <a:cubicBezTo>
                    <a:pt x="28668" y="2218"/>
                    <a:pt x="28693" y="2219"/>
                    <a:pt x="28720" y="2223"/>
                  </a:cubicBezTo>
                  <a:lnTo>
                    <a:pt x="28720" y="2225"/>
                  </a:lnTo>
                  <a:cubicBezTo>
                    <a:pt x="29093" y="2277"/>
                    <a:pt x="29448" y="2363"/>
                    <a:pt x="29787" y="2479"/>
                  </a:cubicBezTo>
                  <a:lnTo>
                    <a:pt x="29799" y="2485"/>
                  </a:lnTo>
                  <a:cubicBezTo>
                    <a:pt x="29928" y="2530"/>
                    <a:pt x="30057" y="2580"/>
                    <a:pt x="30183" y="2635"/>
                  </a:cubicBezTo>
                  <a:cubicBezTo>
                    <a:pt x="30196" y="2641"/>
                    <a:pt x="30208" y="2646"/>
                    <a:pt x="30221" y="2651"/>
                  </a:cubicBezTo>
                  <a:cubicBezTo>
                    <a:pt x="30274" y="2675"/>
                    <a:pt x="30330" y="2700"/>
                    <a:pt x="30384" y="2727"/>
                  </a:cubicBezTo>
                  <a:lnTo>
                    <a:pt x="30398" y="2732"/>
                  </a:lnTo>
                  <a:cubicBezTo>
                    <a:pt x="30522" y="2793"/>
                    <a:pt x="30643" y="2858"/>
                    <a:pt x="30763" y="2927"/>
                  </a:cubicBezTo>
                  <a:lnTo>
                    <a:pt x="30763" y="2927"/>
                  </a:lnTo>
                  <a:cubicBezTo>
                    <a:pt x="30756" y="2923"/>
                    <a:pt x="30749" y="2918"/>
                    <a:pt x="30742" y="2915"/>
                  </a:cubicBezTo>
                  <a:lnTo>
                    <a:pt x="27020" y="749"/>
                  </a:lnTo>
                  <a:cubicBezTo>
                    <a:pt x="26991" y="735"/>
                    <a:pt x="26963" y="718"/>
                    <a:pt x="26934" y="702"/>
                  </a:cubicBezTo>
                  <a:cubicBezTo>
                    <a:pt x="26871" y="668"/>
                    <a:pt x="26808" y="636"/>
                    <a:pt x="26746" y="604"/>
                  </a:cubicBezTo>
                  <a:cubicBezTo>
                    <a:pt x="26737" y="600"/>
                    <a:pt x="26729" y="597"/>
                    <a:pt x="26720" y="591"/>
                  </a:cubicBezTo>
                  <a:cubicBezTo>
                    <a:pt x="26692" y="577"/>
                    <a:pt x="26663" y="564"/>
                    <a:pt x="26634" y="550"/>
                  </a:cubicBezTo>
                  <a:cubicBezTo>
                    <a:pt x="26568" y="518"/>
                    <a:pt x="26500" y="485"/>
                    <a:pt x="26432" y="457"/>
                  </a:cubicBezTo>
                  <a:cubicBezTo>
                    <a:pt x="26380" y="435"/>
                    <a:pt x="26330" y="414"/>
                    <a:pt x="26276" y="394"/>
                  </a:cubicBezTo>
                  <a:cubicBezTo>
                    <a:pt x="26269" y="392"/>
                    <a:pt x="26261" y="389"/>
                    <a:pt x="26254" y="387"/>
                  </a:cubicBezTo>
                  <a:cubicBezTo>
                    <a:pt x="26204" y="367"/>
                    <a:pt x="26154" y="349"/>
                    <a:pt x="26104" y="331"/>
                  </a:cubicBezTo>
                  <a:cubicBezTo>
                    <a:pt x="26073" y="320"/>
                    <a:pt x="26044" y="310"/>
                    <a:pt x="26016" y="301"/>
                  </a:cubicBezTo>
                  <a:cubicBezTo>
                    <a:pt x="25989" y="292"/>
                    <a:pt x="25960" y="283"/>
                    <a:pt x="25933" y="274"/>
                  </a:cubicBezTo>
                  <a:cubicBezTo>
                    <a:pt x="25869" y="254"/>
                    <a:pt x="25802" y="234"/>
                    <a:pt x="25738" y="216"/>
                  </a:cubicBezTo>
                  <a:cubicBezTo>
                    <a:pt x="25639" y="188"/>
                    <a:pt x="25541" y="163"/>
                    <a:pt x="25440" y="141"/>
                  </a:cubicBezTo>
                  <a:cubicBezTo>
                    <a:pt x="25437" y="141"/>
                    <a:pt x="25433" y="139"/>
                    <a:pt x="25428" y="139"/>
                  </a:cubicBezTo>
                  <a:cubicBezTo>
                    <a:pt x="25377" y="129"/>
                    <a:pt x="25327" y="118"/>
                    <a:pt x="25277" y="109"/>
                  </a:cubicBezTo>
                  <a:cubicBezTo>
                    <a:pt x="25239" y="102"/>
                    <a:pt x="25203" y="94"/>
                    <a:pt x="25166" y="89"/>
                  </a:cubicBezTo>
                  <a:cubicBezTo>
                    <a:pt x="24951" y="48"/>
                    <a:pt x="24730" y="25"/>
                    <a:pt x="24504" y="12"/>
                  </a:cubicBezTo>
                  <a:cubicBezTo>
                    <a:pt x="24377" y="4"/>
                    <a:pt x="24249" y="0"/>
                    <a:pt x="241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1"/>
            <p:cNvSpPr/>
            <p:nvPr/>
          </p:nvSpPr>
          <p:spPr>
            <a:xfrm flipH="1">
              <a:off x="3986060" y="2757431"/>
              <a:ext cx="1766904" cy="1251251"/>
            </a:xfrm>
            <a:custGeom>
              <a:avLst/>
              <a:gdLst/>
              <a:ahLst/>
              <a:cxnLst/>
              <a:rect l="l" t="t" r="r" b="b"/>
              <a:pathLst>
                <a:path w="144007" h="101980" extrusionOk="0">
                  <a:moveTo>
                    <a:pt x="138161" y="1"/>
                  </a:moveTo>
                  <a:cubicBezTo>
                    <a:pt x="137743" y="1"/>
                    <a:pt x="137311" y="124"/>
                    <a:pt x="136874" y="377"/>
                  </a:cubicBezTo>
                  <a:cubicBezTo>
                    <a:pt x="135694" y="1060"/>
                    <a:pt x="134469" y="2685"/>
                    <a:pt x="133381" y="5376"/>
                  </a:cubicBezTo>
                  <a:cubicBezTo>
                    <a:pt x="130415" y="12741"/>
                    <a:pt x="129631" y="27339"/>
                    <a:pt x="119538" y="33166"/>
                  </a:cubicBezTo>
                  <a:cubicBezTo>
                    <a:pt x="118856" y="33561"/>
                    <a:pt x="118128" y="33914"/>
                    <a:pt x="117359" y="34226"/>
                  </a:cubicBezTo>
                  <a:cubicBezTo>
                    <a:pt x="116381" y="34618"/>
                    <a:pt x="115522" y="34797"/>
                    <a:pt x="114765" y="34797"/>
                  </a:cubicBezTo>
                  <a:cubicBezTo>
                    <a:pt x="106786" y="34797"/>
                    <a:pt x="110160" y="14909"/>
                    <a:pt x="104627" y="14909"/>
                  </a:cubicBezTo>
                  <a:cubicBezTo>
                    <a:pt x="104154" y="14909"/>
                    <a:pt x="103616" y="15054"/>
                    <a:pt x="103000" y="15370"/>
                  </a:cubicBezTo>
                  <a:cubicBezTo>
                    <a:pt x="98902" y="17735"/>
                    <a:pt x="98266" y="24895"/>
                    <a:pt x="97145" y="32336"/>
                  </a:cubicBezTo>
                  <a:cubicBezTo>
                    <a:pt x="96021" y="39767"/>
                    <a:pt x="94402" y="47479"/>
                    <a:pt x="88149" y="51089"/>
                  </a:cubicBezTo>
                  <a:cubicBezTo>
                    <a:pt x="87495" y="51445"/>
                    <a:pt x="86905" y="51610"/>
                    <a:pt x="86372" y="51610"/>
                  </a:cubicBezTo>
                  <a:cubicBezTo>
                    <a:pt x="81149" y="51610"/>
                    <a:pt x="81384" y="35722"/>
                    <a:pt x="80196" y="27416"/>
                  </a:cubicBezTo>
                  <a:cubicBezTo>
                    <a:pt x="79678" y="23804"/>
                    <a:pt x="77714" y="21618"/>
                    <a:pt x="75323" y="21618"/>
                  </a:cubicBezTo>
                  <a:cubicBezTo>
                    <a:pt x="74557" y="21618"/>
                    <a:pt x="73747" y="21842"/>
                    <a:pt x="72927" y="22316"/>
                  </a:cubicBezTo>
                  <a:cubicBezTo>
                    <a:pt x="69778" y="24133"/>
                    <a:pt x="66479" y="29621"/>
                    <a:pt x="64924" y="40192"/>
                  </a:cubicBezTo>
                  <a:cubicBezTo>
                    <a:pt x="63110" y="52561"/>
                    <a:pt x="63418" y="65016"/>
                    <a:pt x="50005" y="72766"/>
                  </a:cubicBezTo>
                  <a:cubicBezTo>
                    <a:pt x="48962" y="73367"/>
                    <a:pt x="47832" y="73940"/>
                    <a:pt x="46618" y="74482"/>
                  </a:cubicBezTo>
                  <a:cubicBezTo>
                    <a:pt x="45385" y="75031"/>
                    <a:pt x="44290" y="75285"/>
                    <a:pt x="43315" y="75285"/>
                  </a:cubicBezTo>
                  <a:cubicBezTo>
                    <a:pt x="31110" y="75285"/>
                    <a:pt x="37485" y="35529"/>
                    <a:pt x="24116" y="35529"/>
                  </a:cubicBezTo>
                  <a:cubicBezTo>
                    <a:pt x="23935" y="35529"/>
                    <a:pt x="23750" y="35537"/>
                    <a:pt x="23562" y="35551"/>
                  </a:cubicBezTo>
                  <a:cubicBezTo>
                    <a:pt x="22513" y="35634"/>
                    <a:pt x="21505" y="35969"/>
                    <a:pt x="20532" y="36532"/>
                  </a:cubicBezTo>
                  <a:lnTo>
                    <a:pt x="20532" y="36534"/>
                  </a:lnTo>
                  <a:cubicBezTo>
                    <a:pt x="6149" y="44843"/>
                    <a:pt x="305" y="99127"/>
                    <a:pt x="0" y="101980"/>
                  </a:cubicBezTo>
                  <a:lnTo>
                    <a:pt x="144007" y="19245"/>
                  </a:lnTo>
                  <a:cubicBezTo>
                    <a:pt x="143946" y="18832"/>
                    <a:pt x="142734" y="10980"/>
                    <a:pt x="141975" y="5981"/>
                  </a:cubicBezTo>
                  <a:cubicBezTo>
                    <a:pt x="141385" y="2143"/>
                    <a:pt x="139900" y="1"/>
                    <a:pt x="138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1"/>
            <p:cNvSpPr/>
            <p:nvPr/>
          </p:nvSpPr>
          <p:spPr>
            <a:xfrm flipH="1">
              <a:off x="4005569" y="3232018"/>
              <a:ext cx="354124" cy="354235"/>
            </a:xfrm>
            <a:custGeom>
              <a:avLst/>
              <a:gdLst/>
              <a:ahLst/>
              <a:cxnLst/>
              <a:rect l="l" t="t" r="r" b="b"/>
              <a:pathLst>
                <a:path w="28862" h="28871" extrusionOk="0">
                  <a:moveTo>
                    <a:pt x="28840" y="2801"/>
                  </a:moveTo>
                  <a:lnTo>
                    <a:pt x="28861" y="2814"/>
                  </a:lnTo>
                  <a:cubicBezTo>
                    <a:pt x="28854" y="2810"/>
                    <a:pt x="28847" y="2805"/>
                    <a:pt x="28840" y="2801"/>
                  </a:cubicBezTo>
                  <a:close/>
                  <a:moveTo>
                    <a:pt x="22823" y="1"/>
                  </a:moveTo>
                  <a:cubicBezTo>
                    <a:pt x="22764" y="1"/>
                    <a:pt x="22704" y="2"/>
                    <a:pt x="22644" y="4"/>
                  </a:cubicBezTo>
                  <a:lnTo>
                    <a:pt x="22650" y="7"/>
                  </a:lnTo>
                  <a:lnTo>
                    <a:pt x="22646" y="7"/>
                  </a:lnTo>
                  <a:lnTo>
                    <a:pt x="22643" y="4"/>
                  </a:lnTo>
                  <a:cubicBezTo>
                    <a:pt x="22478" y="13"/>
                    <a:pt x="22313" y="31"/>
                    <a:pt x="22142" y="59"/>
                  </a:cubicBezTo>
                  <a:cubicBezTo>
                    <a:pt x="21956" y="86"/>
                    <a:pt x="21766" y="128"/>
                    <a:pt x="21578" y="178"/>
                  </a:cubicBezTo>
                  <a:cubicBezTo>
                    <a:pt x="21529" y="192"/>
                    <a:pt x="21474" y="215"/>
                    <a:pt x="21427" y="228"/>
                  </a:cubicBezTo>
                  <a:cubicBezTo>
                    <a:pt x="21366" y="251"/>
                    <a:pt x="21305" y="275"/>
                    <a:pt x="21244" y="293"/>
                  </a:cubicBezTo>
                  <a:cubicBezTo>
                    <a:pt x="21113" y="337"/>
                    <a:pt x="20982" y="375"/>
                    <a:pt x="20848" y="431"/>
                  </a:cubicBezTo>
                  <a:cubicBezTo>
                    <a:pt x="20568" y="549"/>
                    <a:pt x="20283" y="691"/>
                    <a:pt x="19996" y="856"/>
                  </a:cubicBezTo>
                  <a:cubicBezTo>
                    <a:pt x="19277" y="1270"/>
                    <a:pt x="18536" y="1838"/>
                    <a:pt x="17769" y="2557"/>
                  </a:cubicBezTo>
                  <a:cubicBezTo>
                    <a:pt x="17730" y="2595"/>
                    <a:pt x="17686" y="2636"/>
                    <a:pt x="17645" y="2677"/>
                  </a:cubicBezTo>
                  <a:cubicBezTo>
                    <a:pt x="17478" y="2842"/>
                    <a:pt x="17312" y="3022"/>
                    <a:pt x="17147" y="3210"/>
                  </a:cubicBezTo>
                  <a:cubicBezTo>
                    <a:pt x="17068" y="3296"/>
                    <a:pt x="16989" y="3396"/>
                    <a:pt x="16912" y="3493"/>
                  </a:cubicBezTo>
                  <a:cubicBezTo>
                    <a:pt x="16880" y="3531"/>
                    <a:pt x="16849" y="3567"/>
                    <a:pt x="16822" y="3608"/>
                  </a:cubicBezTo>
                  <a:cubicBezTo>
                    <a:pt x="16785" y="3649"/>
                    <a:pt x="16749" y="3691"/>
                    <a:pt x="16713" y="3737"/>
                  </a:cubicBezTo>
                  <a:cubicBezTo>
                    <a:pt x="16575" y="3915"/>
                    <a:pt x="16437" y="4103"/>
                    <a:pt x="16304" y="4297"/>
                  </a:cubicBezTo>
                  <a:cubicBezTo>
                    <a:pt x="16221" y="4411"/>
                    <a:pt x="16141" y="4535"/>
                    <a:pt x="16060" y="4659"/>
                  </a:cubicBezTo>
                  <a:cubicBezTo>
                    <a:pt x="16024" y="4713"/>
                    <a:pt x="15987" y="4768"/>
                    <a:pt x="15949" y="4824"/>
                  </a:cubicBezTo>
                  <a:cubicBezTo>
                    <a:pt x="15920" y="4869"/>
                    <a:pt x="15888" y="4910"/>
                    <a:pt x="15857" y="4960"/>
                  </a:cubicBezTo>
                  <a:cubicBezTo>
                    <a:pt x="15689" y="5222"/>
                    <a:pt x="15524" y="5498"/>
                    <a:pt x="15359" y="5781"/>
                  </a:cubicBezTo>
                  <a:cubicBezTo>
                    <a:pt x="15318" y="5851"/>
                    <a:pt x="15280" y="5923"/>
                    <a:pt x="15241" y="5993"/>
                  </a:cubicBezTo>
                  <a:cubicBezTo>
                    <a:pt x="15160" y="6135"/>
                    <a:pt x="15083" y="6276"/>
                    <a:pt x="15006" y="6414"/>
                  </a:cubicBezTo>
                  <a:cubicBezTo>
                    <a:pt x="14923" y="6567"/>
                    <a:pt x="14841" y="6712"/>
                    <a:pt x="14758" y="6864"/>
                  </a:cubicBezTo>
                  <a:cubicBezTo>
                    <a:pt x="14694" y="6988"/>
                    <a:pt x="14631" y="7121"/>
                    <a:pt x="14568" y="7239"/>
                  </a:cubicBezTo>
                  <a:cubicBezTo>
                    <a:pt x="14403" y="7562"/>
                    <a:pt x="14240" y="7886"/>
                    <a:pt x="14075" y="8222"/>
                  </a:cubicBezTo>
                  <a:cubicBezTo>
                    <a:pt x="14021" y="8337"/>
                    <a:pt x="13964" y="8442"/>
                    <a:pt x="13908" y="8557"/>
                  </a:cubicBezTo>
                  <a:cubicBezTo>
                    <a:pt x="13874" y="8631"/>
                    <a:pt x="13838" y="8713"/>
                    <a:pt x="13804" y="8785"/>
                  </a:cubicBezTo>
                  <a:cubicBezTo>
                    <a:pt x="13211" y="10024"/>
                    <a:pt x="12626" y="11335"/>
                    <a:pt x="12031" y="12674"/>
                  </a:cubicBezTo>
                  <a:cubicBezTo>
                    <a:pt x="11448" y="13996"/>
                    <a:pt x="10851" y="15324"/>
                    <a:pt x="10231" y="16628"/>
                  </a:cubicBezTo>
                  <a:cubicBezTo>
                    <a:pt x="10119" y="16857"/>
                    <a:pt x="10006" y="17087"/>
                    <a:pt x="9894" y="17311"/>
                  </a:cubicBezTo>
                  <a:cubicBezTo>
                    <a:pt x="9694" y="17718"/>
                    <a:pt x="9494" y="18122"/>
                    <a:pt x="9287" y="18516"/>
                  </a:cubicBezTo>
                  <a:cubicBezTo>
                    <a:pt x="9124" y="18828"/>
                    <a:pt x="8959" y="19137"/>
                    <a:pt x="8793" y="19440"/>
                  </a:cubicBezTo>
                  <a:cubicBezTo>
                    <a:pt x="8694" y="19617"/>
                    <a:pt x="8599" y="19796"/>
                    <a:pt x="8498" y="19970"/>
                  </a:cubicBezTo>
                  <a:cubicBezTo>
                    <a:pt x="8226" y="20447"/>
                    <a:pt x="7948" y="20921"/>
                    <a:pt x="7661" y="21365"/>
                  </a:cubicBezTo>
                  <a:cubicBezTo>
                    <a:pt x="7643" y="21392"/>
                    <a:pt x="7625" y="21419"/>
                    <a:pt x="7607" y="21448"/>
                  </a:cubicBezTo>
                  <a:cubicBezTo>
                    <a:pt x="7315" y="21896"/>
                    <a:pt x="7016" y="22323"/>
                    <a:pt x="6709" y="22735"/>
                  </a:cubicBezTo>
                  <a:cubicBezTo>
                    <a:pt x="6673" y="22782"/>
                    <a:pt x="6637" y="22832"/>
                    <a:pt x="6603" y="22879"/>
                  </a:cubicBezTo>
                  <a:cubicBezTo>
                    <a:pt x="6298" y="23277"/>
                    <a:pt x="5983" y="23648"/>
                    <a:pt x="5658" y="24007"/>
                  </a:cubicBezTo>
                  <a:cubicBezTo>
                    <a:pt x="5588" y="24080"/>
                    <a:pt x="5515" y="24157"/>
                    <a:pt x="5443" y="24231"/>
                  </a:cubicBezTo>
                  <a:cubicBezTo>
                    <a:pt x="5190" y="24496"/>
                    <a:pt x="4928" y="24735"/>
                    <a:pt x="4663" y="24970"/>
                  </a:cubicBezTo>
                  <a:cubicBezTo>
                    <a:pt x="4545" y="25075"/>
                    <a:pt x="4424" y="25185"/>
                    <a:pt x="4304" y="25285"/>
                  </a:cubicBezTo>
                  <a:cubicBezTo>
                    <a:pt x="3930" y="25585"/>
                    <a:pt x="3546" y="25859"/>
                    <a:pt x="3146" y="26094"/>
                  </a:cubicBezTo>
                  <a:cubicBezTo>
                    <a:pt x="2868" y="26253"/>
                    <a:pt x="2608" y="26363"/>
                    <a:pt x="2352" y="26465"/>
                  </a:cubicBezTo>
                  <a:cubicBezTo>
                    <a:pt x="2285" y="26487"/>
                    <a:pt x="2219" y="26515"/>
                    <a:pt x="2154" y="26539"/>
                  </a:cubicBezTo>
                  <a:cubicBezTo>
                    <a:pt x="1909" y="26612"/>
                    <a:pt x="1672" y="26671"/>
                    <a:pt x="1448" y="26689"/>
                  </a:cubicBezTo>
                  <a:cubicBezTo>
                    <a:pt x="1430" y="26689"/>
                    <a:pt x="1408" y="26695"/>
                    <a:pt x="1390" y="26695"/>
                  </a:cubicBezTo>
                  <a:cubicBezTo>
                    <a:pt x="1323" y="26699"/>
                    <a:pt x="1256" y="26702"/>
                    <a:pt x="1190" y="26702"/>
                  </a:cubicBezTo>
                  <a:cubicBezTo>
                    <a:pt x="1015" y="26702"/>
                    <a:pt x="847" y="26684"/>
                    <a:pt x="684" y="26648"/>
                  </a:cubicBezTo>
                  <a:cubicBezTo>
                    <a:pt x="673" y="26648"/>
                    <a:pt x="664" y="26643"/>
                    <a:pt x="650" y="26643"/>
                  </a:cubicBezTo>
                  <a:cubicBezTo>
                    <a:pt x="424" y="26589"/>
                    <a:pt x="207" y="26501"/>
                    <a:pt x="1" y="26383"/>
                  </a:cubicBezTo>
                  <a:lnTo>
                    <a:pt x="1" y="26383"/>
                  </a:lnTo>
                  <a:lnTo>
                    <a:pt x="3722" y="28547"/>
                  </a:lnTo>
                  <a:cubicBezTo>
                    <a:pt x="3725" y="28547"/>
                    <a:pt x="3729" y="28550"/>
                    <a:pt x="3731" y="28550"/>
                  </a:cubicBezTo>
                  <a:cubicBezTo>
                    <a:pt x="3817" y="28601"/>
                    <a:pt x="3903" y="28644"/>
                    <a:pt x="3992" y="28680"/>
                  </a:cubicBezTo>
                  <a:cubicBezTo>
                    <a:pt x="4077" y="28721"/>
                    <a:pt x="4164" y="28748"/>
                    <a:pt x="4256" y="28776"/>
                  </a:cubicBezTo>
                  <a:cubicBezTo>
                    <a:pt x="4290" y="28785"/>
                    <a:pt x="4329" y="28794"/>
                    <a:pt x="4365" y="28803"/>
                  </a:cubicBezTo>
                  <a:cubicBezTo>
                    <a:pt x="4383" y="28803"/>
                    <a:pt x="4399" y="28809"/>
                    <a:pt x="4417" y="28812"/>
                  </a:cubicBezTo>
                  <a:cubicBezTo>
                    <a:pt x="4446" y="28821"/>
                    <a:pt x="4475" y="28827"/>
                    <a:pt x="4505" y="28832"/>
                  </a:cubicBezTo>
                  <a:cubicBezTo>
                    <a:pt x="4589" y="28850"/>
                    <a:pt x="4674" y="28859"/>
                    <a:pt x="4763" y="28864"/>
                  </a:cubicBezTo>
                  <a:cubicBezTo>
                    <a:pt x="4826" y="28867"/>
                    <a:pt x="4889" y="28870"/>
                    <a:pt x="4953" y="28870"/>
                  </a:cubicBezTo>
                  <a:cubicBezTo>
                    <a:pt x="4981" y="28870"/>
                    <a:pt x="5009" y="28869"/>
                    <a:pt x="5038" y="28868"/>
                  </a:cubicBezTo>
                  <a:cubicBezTo>
                    <a:pt x="5063" y="28868"/>
                    <a:pt x="5088" y="28864"/>
                    <a:pt x="5109" y="28859"/>
                  </a:cubicBezTo>
                  <a:cubicBezTo>
                    <a:pt x="5131" y="28854"/>
                    <a:pt x="5151" y="28854"/>
                    <a:pt x="5172" y="28850"/>
                  </a:cubicBezTo>
                  <a:cubicBezTo>
                    <a:pt x="5240" y="28845"/>
                    <a:pt x="5307" y="28841"/>
                    <a:pt x="5377" y="28832"/>
                  </a:cubicBezTo>
                  <a:cubicBezTo>
                    <a:pt x="5491" y="28809"/>
                    <a:pt x="5612" y="28785"/>
                    <a:pt x="5730" y="28748"/>
                  </a:cubicBezTo>
                  <a:cubicBezTo>
                    <a:pt x="5775" y="28739"/>
                    <a:pt x="5825" y="28717"/>
                    <a:pt x="5868" y="28697"/>
                  </a:cubicBezTo>
                  <a:cubicBezTo>
                    <a:pt x="5940" y="28676"/>
                    <a:pt x="6013" y="28653"/>
                    <a:pt x="6085" y="28620"/>
                  </a:cubicBezTo>
                  <a:cubicBezTo>
                    <a:pt x="6162" y="28592"/>
                    <a:pt x="6237" y="28574"/>
                    <a:pt x="6318" y="28538"/>
                  </a:cubicBezTo>
                  <a:cubicBezTo>
                    <a:pt x="6496" y="28459"/>
                    <a:pt x="6678" y="28364"/>
                    <a:pt x="6869" y="28253"/>
                  </a:cubicBezTo>
                  <a:cubicBezTo>
                    <a:pt x="7267" y="28023"/>
                    <a:pt x="7647" y="27753"/>
                    <a:pt x="8021" y="27455"/>
                  </a:cubicBezTo>
                  <a:cubicBezTo>
                    <a:pt x="8152" y="27345"/>
                    <a:pt x="8276" y="27225"/>
                    <a:pt x="8405" y="27111"/>
                  </a:cubicBezTo>
                  <a:cubicBezTo>
                    <a:pt x="8570" y="26969"/>
                    <a:pt x="8737" y="26836"/>
                    <a:pt x="8895" y="26680"/>
                  </a:cubicBezTo>
                  <a:cubicBezTo>
                    <a:pt x="8977" y="26598"/>
                    <a:pt x="9058" y="26506"/>
                    <a:pt x="9140" y="26418"/>
                  </a:cubicBezTo>
                  <a:cubicBezTo>
                    <a:pt x="9230" y="26322"/>
                    <a:pt x="9320" y="26230"/>
                    <a:pt x="9411" y="26130"/>
                  </a:cubicBezTo>
                  <a:cubicBezTo>
                    <a:pt x="9483" y="26053"/>
                    <a:pt x="9558" y="25979"/>
                    <a:pt x="9630" y="25897"/>
                  </a:cubicBezTo>
                  <a:cubicBezTo>
                    <a:pt x="9838" y="25658"/>
                    <a:pt x="10042" y="25411"/>
                    <a:pt x="10243" y="25149"/>
                  </a:cubicBezTo>
                  <a:cubicBezTo>
                    <a:pt x="10266" y="25117"/>
                    <a:pt x="10290" y="25084"/>
                    <a:pt x="10313" y="25052"/>
                  </a:cubicBezTo>
                  <a:cubicBezTo>
                    <a:pt x="10356" y="24998"/>
                    <a:pt x="10397" y="24937"/>
                    <a:pt x="10440" y="24884"/>
                  </a:cubicBezTo>
                  <a:cubicBezTo>
                    <a:pt x="10573" y="24704"/>
                    <a:pt x="10704" y="24530"/>
                    <a:pt x="10833" y="24351"/>
                  </a:cubicBezTo>
                  <a:cubicBezTo>
                    <a:pt x="11009" y="24098"/>
                    <a:pt x="11185" y="23833"/>
                    <a:pt x="11353" y="23571"/>
                  </a:cubicBezTo>
                  <a:cubicBezTo>
                    <a:pt x="11359" y="23562"/>
                    <a:pt x="11364" y="23557"/>
                    <a:pt x="11373" y="23544"/>
                  </a:cubicBezTo>
                  <a:cubicBezTo>
                    <a:pt x="11389" y="23521"/>
                    <a:pt x="11405" y="23497"/>
                    <a:pt x="11421" y="23471"/>
                  </a:cubicBezTo>
                  <a:cubicBezTo>
                    <a:pt x="11640" y="23126"/>
                    <a:pt x="11855" y="22773"/>
                    <a:pt x="12065" y="22411"/>
                  </a:cubicBezTo>
                  <a:cubicBezTo>
                    <a:pt x="12115" y="22323"/>
                    <a:pt x="12162" y="22237"/>
                    <a:pt x="12208" y="22154"/>
                  </a:cubicBezTo>
                  <a:cubicBezTo>
                    <a:pt x="12307" y="21975"/>
                    <a:pt x="12409" y="21796"/>
                    <a:pt x="12508" y="21616"/>
                  </a:cubicBezTo>
                  <a:cubicBezTo>
                    <a:pt x="12612" y="21425"/>
                    <a:pt x="12718" y="21245"/>
                    <a:pt x="12822" y="21053"/>
                  </a:cubicBezTo>
                  <a:cubicBezTo>
                    <a:pt x="12892" y="20924"/>
                    <a:pt x="12954" y="20788"/>
                    <a:pt x="13023" y="20654"/>
                  </a:cubicBezTo>
                  <a:cubicBezTo>
                    <a:pt x="13231" y="20250"/>
                    <a:pt x="13437" y="19838"/>
                    <a:pt x="13641" y="19425"/>
                  </a:cubicBezTo>
                  <a:cubicBezTo>
                    <a:pt x="13711" y="19284"/>
                    <a:pt x="13786" y="19140"/>
                    <a:pt x="13856" y="18998"/>
                  </a:cubicBezTo>
                  <a:cubicBezTo>
                    <a:pt x="13881" y="18939"/>
                    <a:pt x="13907" y="18884"/>
                    <a:pt x="13933" y="18830"/>
                  </a:cubicBezTo>
                  <a:cubicBezTo>
                    <a:pt x="14565" y="17505"/>
                    <a:pt x="15171" y="16151"/>
                    <a:pt x="15766" y="14812"/>
                  </a:cubicBezTo>
                  <a:cubicBezTo>
                    <a:pt x="16351" y="13492"/>
                    <a:pt x="16926" y="12206"/>
                    <a:pt x="17505" y="10987"/>
                  </a:cubicBezTo>
                  <a:cubicBezTo>
                    <a:pt x="17609" y="10766"/>
                    <a:pt x="17715" y="10551"/>
                    <a:pt x="17817" y="10341"/>
                  </a:cubicBezTo>
                  <a:cubicBezTo>
                    <a:pt x="17973" y="10024"/>
                    <a:pt x="18129" y="9712"/>
                    <a:pt x="18287" y="9409"/>
                  </a:cubicBezTo>
                  <a:cubicBezTo>
                    <a:pt x="18434" y="9126"/>
                    <a:pt x="18583" y="8840"/>
                    <a:pt x="18734" y="8566"/>
                  </a:cubicBezTo>
                  <a:cubicBezTo>
                    <a:pt x="18807" y="8433"/>
                    <a:pt x="18879" y="8299"/>
                    <a:pt x="18952" y="8172"/>
                  </a:cubicBezTo>
                  <a:cubicBezTo>
                    <a:pt x="19189" y="7754"/>
                    <a:pt x="19431" y="7356"/>
                    <a:pt x="19677" y="6974"/>
                  </a:cubicBezTo>
                  <a:cubicBezTo>
                    <a:pt x="19707" y="6929"/>
                    <a:pt x="19738" y="6882"/>
                    <a:pt x="19772" y="6832"/>
                  </a:cubicBezTo>
                  <a:cubicBezTo>
                    <a:pt x="20018" y="6461"/>
                    <a:pt x="20267" y="6111"/>
                    <a:pt x="20523" y="5790"/>
                  </a:cubicBezTo>
                  <a:cubicBezTo>
                    <a:pt x="20566" y="5736"/>
                    <a:pt x="20609" y="5686"/>
                    <a:pt x="20651" y="5634"/>
                  </a:cubicBezTo>
                  <a:cubicBezTo>
                    <a:pt x="20923" y="5301"/>
                    <a:pt x="21203" y="4989"/>
                    <a:pt x="21490" y="4722"/>
                  </a:cubicBezTo>
                  <a:cubicBezTo>
                    <a:pt x="22255" y="4003"/>
                    <a:pt x="22996" y="3434"/>
                    <a:pt x="23717" y="3022"/>
                  </a:cubicBezTo>
                  <a:cubicBezTo>
                    <a:pt x="24142" y="2772"/>
                    <a:pt x="24558" y="2595"/>
                    <a:pt x="24967" y="2457"/>
                  </a:cubicBezTo>
                  <a:cubicBezTo>
                    <a:pt x="25026" y="2434"/>
                    <a:pt x="25085" y="2410"/>
                    <a:pt x="25144" y="2398"/>
                  </a:cubicBezTo>
                  <a:cubicBezTo>
                    <a:pt x="25629" y="2248"/>
                    <a:pt x="26104" y="2172"/>
                    <a:pt x="26571" y="2172"/>
                  </a:cubicBezTo>
                  <a:cubicBezTo>
                    <a:pt x="26920" y="2172"/>
                    <a:pt x="27265" y="2215"/>
                    <a:pt x="27604" y="2301"/>
                  </a:cubicBezTo>
                  <a:cubicBezTo>
                    <a:pt x="27628" y="2306"/>
                    <a:pt x="27649" y="2310"/>
                    <a:pt x="27672" y="2319"/>
                  </a:cubicBezTo>
                  <a:cubicBezTo>
                    <a:pt x="28069" y="2423"/>
                    <a:pt x="28458" y="2580"/>
                    <a:pt x="28840" y="2801"/>
                  </a:cubicBezTo>
                  <a:lnTo>
                    <a:pt x="28840" y="2801"/>
                  </a:lnTo>
                  <a:lnTo>
                    <a:pt x="25142" y="649"/>
                  </a:lnTo>
                  <a:lnTo>
                    <a:pt x="25142" y="651"/>
                  </a:lnTo>
                  <a:cubicBezTo>
                    <a:pt x="25123" y="640"/>
                    <a:pt x="25105" y="628"/>
                    <a:pt x="25087" y="619"/>
                  </a:cubicBezTo>
                  <a:cubicBezTo>
                    <a:pt x="24907" y="518"/>
                    <a:pt x="24728" y="431"/>
                    <a:pt x="24549" y="352"/>
                  </a:cubicBezTo>
                  <a:cubicBezTo>
                    <a:pt x="24382" y="284"/>
                    <a:pt x="24217" y="224"/>
                    <a:pt x="24050" y="174"/>
                  </a:cubicBezTo>
                  <a:cubicBezTo>
                    <a:pt x="24020" y="169"/>
                    <a:pt x="23986" y="165"/>
                    <a:pt x="23952" y="151"/>
                  </a:cubicBezTo>
                  <a:cubicBezTo>
                    <a:pt x="23932" y="146"/>
                    <a:pt x="23909" y="142"/>
                    <a:pt x="23885" y="137"/>
                  </a:cubicBezTo>
                  <a:cubicBezTo>
                    <a:pt x="23783" y="110"/>
                    <a:pt x="23681" y="81"/>
                    <a:pt x="23575" y="63"/>
                  </a:cubicBezTo>
                  <a:cubicBezTo>
                    <a:pt x="23421" y="40"/>
                    <a:pt x="23267" y="22"/>
                    <a:pt x="23111" y="13"/>
                  </a:cubicBezTo>
                  <a:cubicBezTo>
                    <a:pt x="23015" y="4"/>
                    <a:pt x="22919" y="1"/>
                    <a:pt x="22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1"/>
            <p:cNvSpPr/>
            <p:nvPr/>
          </p:nvSpPr>
          <p:spPr>
            <a:xfrm flipH="1">
              <a:off x="3930860" y="3198043"/>
              <a:ext cx="883090" cy="691464"/>
            </a:xfrm>
            <a:custGeom>
              <a:avLst/>
              <a:gdLst/>
              <a:ahLst/>
              <a:cxnLst/>
              <a:rect l="l" t="t" r="r" b="b"/>
              <a:pathLst>
                <a:path w="71974" h="56356" extrusionOk="0">
                  <a:moveTo>
                    <a:pt x="29443" y="0"/>
                  </a:moveTo>
                  <a:cubicBezTo>
                    <a:pt x="28175" y="0"/>
                    <a:pt x="26802" y="434"/>
                    <a:pt x="25429" y="1227"/>
                  </a:cubicBezTo>
                  <a:cubicBezTo>
                    <a:pt x="21678" y="3397"/>
                    <a:pt x="17931" y="8240"/>
                    <a:pt x="16326" y="14233"/>
                  </a:cubicBezTo>
                  <a:cubicBezTo>
                    <a:pt x="12955" y="26858"/>
                    <a:pt x="14253" y="47701"/>
                    <a:pt x="1" y="56355"/>
                  </a:cubicBezTo>
                  <a:lnTo>
                    <a:pt x="71974" y="15081"/>
                  </a:lnTo>
                  <a:cubicBezTo>
                    <a:pt x="69454" y="8345"/>
                    <a:pt x="66733" y="4936"/>
                    <a:pt x="63583" y="4936"/>
                  </a:cubicBezTo>
                  <a:cubicBezTo>
                    <a:pt x="62674" y="4936"/>
                    <a:pt x="61728" y="5220"/>
                    <a:pt x="60742" y="5791"/>
                  </a:cubicBezTo>
                  <a:cubicBezTo>
                    <a:pt x="60021" y="6203"/>
                    <a:pt x="59280" y="6772"/>
                    <a:pt x="58513" y="7492"/>
                  </a:cubicBezTo>
                  <a:cubicBezTo>
                    <a:pt x="53530" y="12169"/>
                    <a:pt x="50802" y="27032"/>
                    <a:pt x="43893" y="31022"/>
                  </a:cubicBezTo>
                  <a:cubicBezTo>
                    <a:pt x="43168" y="31441"/>
                    <a:pt x="42522" y="31636"/>
                    <a:pt x="41944" y="31636"/>
                  </a:cubicBezTo>
                  <a:cubicBezTo>
                    <a:pt x="37006" y="31636"/>
                    <a:pt x="37057" y="17363"/>
                    <a:pt x="35060" y="6291"/>
                  </a:cubicBezTo>
                  <a:cubicBezTo>
                    <a:pt x="34264" y="1873"/>
                    <a:pt x="32078" y="0"/>
                    <a:pt x="294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p:cNvSpPr/>
            <p:nvPr/>
          </p:nvSpPr>
          <p:spPr>
            <a:xfrm flipH="1">
              <a:off x="4423041" y="3171516"/>
              <a:ext cx="476108" cy="727598"/>
            </a:xfrm>
            <a:custGeom>
              <a:avLst/>
              <a:gdLst/>
              <a:ahLst/>
              <a:cxnLst/>
              <a:rect l="l" t="t" r="r" b="b"/>
              <a:pathLst>
                <a:path w="38804" h="59301" extrusionOk="0">
                  <a:moveTo>
                    <a:pt x="38776" y="2778"/>
                  </a:moveTo>
                  <a:lnTo>
                    <a:pt x="38804" y="2794"/>
                  </a:lnTo>
                  <a:cubicBezTo>
                    <a:pt x="38794" y="2789"/>
                    <a:pt x="38785" y="2783"/>
                    <a:pt x="38776" y="2778"/>
                  </a:cubicBezTo>
                  <a:close/>
                  <a:moveTo>
                    <a:pt x="32662" y="1"/>
                  </a:moveTo>
                  <a:cubicBezTo>
                    <a:pt x="32581" y="1"/>
                    <a:pt x="32499" y="3"/>
                    <a:pt x="32416" y="9"/>
                  </a:cubicBezTo>
                  <a:cubicBezTo>
                    <a:pt x="32320" y="9"/>
                    <a:pt x="32223" y="23"/>
                    <a:pt x="32124" y="38"/>
                  </a:cubicBezTo>
                  <a:cubicBezTo>
                    <a:pt x="32078" y="41"/>
                    <a:pt x="32031" y="41"/>
                    <a:pt x="31984" y="50"/>
                  </a:cubicBezTo>
                  <a:cubicBezTo>
                    <a:pt x="31909" y="59"/>
                    <a:pt x="31832" y="59"/>
                    <a:pt x="31755" y="74"/>
                  </a:cubicBezTo>
                  <a:cubicBezTo>
                    <a:pt x="31491" y="115"/>
                    <a:pt x="31228" y="171"/>
                    <a:pt x="30959" y="244"/>
                  </a:cubicBezTo>
                  <a:cubicBezTo>
                    <a:pt x="30824" y="280"/>
                    <a:pt x="30684" y="335"/>
                    <a:pt x="30550" y="380"/>
                  </a:cubicBezTo>
                  <a:cubicBezTo>
                    <a:pt x="30437" y="418"/>
                    <a:pt x="30329" y="454"/>
                    <a:pt x="30216" y="500"/>
                  </a:cubicBezTo>
                  <a:cubicBezTo>
                    <a:pt x="30121" y="536"/>
                    <a:pt x="30024" y="556"/>
                    <a:pt x="29928" y="597"/>
                  </a:cubicBezTo>
                  <a:cubicBezTo>
                    <a:pt x="29504" y="771"/>
                    <a:pt x="29078" y="981"/>
                    <a:pt x="28653" y="1225"/>
                  </a:cubicBezTo>
                  <a:cubicBezTo>
                    <a:pt x="28156" y="1514"/>
                    <a:pt x="27657" y="1858"/>
                    <a:pt x="27166" y="2234"/>
                  </a:cubicBezTo>
                  <a:cubicBezTo>
                    <a:pt x="27003" y="2358"/>
                    <a:pt x="26847" y="2509"/>
                    <a:pt x="26687" y="2641"/>
                  </a:cubicBezTo>
                  <a:cubicBezTo>
                    <a:pt x="26361" y="2912"/>
                    <a:pt x="26038" y="3183"/>
                    <a:pt x="25723" y="3486"/>
                  </a:cubicBezTo>
                  <a:cubicBezTo>
                    <a:pt x="25674" y="3536"/>
                    <a:pt x="25619" y="3572"/>
                    <a:pt x="25570" y="3624"/>
                  </a:cubicBezTo>
                  <a:cubicBezTo>
                    <a:pt x="25228" y="3963"/>
                    <a:pt x="24889" y="4325"/>
                    <a:pt x="24561" y="4700"/>
                  </a:cubicBezTo>
                  <a:cubicBezTo>
                    <a:pt x="24554" y="4705"/>
                    <a:pt x="24550" y="4711"/>
                    <a:pt x="24545" y="4720"/>
                  </a:cubicBezTo>
                  <a:lnTo>
                    <a:pt x="24541" y="4720"/>
                  </a:lnTo>
                  <a:cubicBezTo>
                    <a:pt x="24277" y="5023"/>
                    <a:pt x="24021" y="5338"/>
                    <a:pt x="23768" y="5659"/>
                  </a:cubicBezTo>
                  <a:cubicBezTo>
                    <a:pt x="23634" y="5839"/>
                    <a:pt x="23505" y="6016"/>
                    <a:pt x="23374" y="6195"/>
                  </a:cubicBezTo>
                  <a:cubicBezTo>
                    <a:pt x="23332" y="6255"/>
                    <a:pt x="23293" y="6307"/>
                    <a:pt x="23255" y="6360"/>
                  </a:cubicBezTo>
                  <a:cubicBezTo>
                    <a:pt x="23214" y="6416"/>
                    <a:pt x="23173" y="6466"/>
                    <a:pt x="23133" y="6522"/>
                  </a:cubicBezTo>
                  <a:cubicBezTo>
                    <a:pt x="22943" y="6793"/>
                    <a:pt x="22757" y="7072"/>
                    <a:pt x="22574" y="7356"/>
                  </a:cubicBezTo>
                  <a:cubicBezTo>
                    <a:pt x="22438" y="7571"/>
                    <a:pt x="22303" y="7791"/>
                    <a:pt x="22172" y="8012"/>
                  </a:cubicBezTo>
                  <a:cubicBezTo>
                    <a:pt x="22160" y="8035"/>
                    <a:pt x="22147" y="8057"/>
                    <a:pt x="22133" y="8076"/>
                  </a:cubicBezTo>
                  <a:cubicBezTo>
                    <a:pt x="22113" y="8118"/>
                    <a:pt x="22086" y="8150"/>
                    <a:pt x="22066" y="8186"/>
                  </a:cubicBezTo>
                  <a:cubicBezTo>
                    <a:pt x="21907" y="8462"/>
                    <a:pt x="21749" y="8745"/>
                    <a:pt x="21597" y="9030"/>
                  </a:cubicBezTo>
                  <a:cubicBezTo>
                    <a:pt x="21448" y="9310"/>
                    <a:pt x="21304" y="9599"/>
                    <a:pt x="21161" y="9893"/>
                  </a:cubicBezTo>
                  <a:cubicBezTo>
                    <a:pt x="21154" y="9911"/>
                    <a:pt x="21145" y="9929"/>
                    <a:pt x="21138" y="9947"/>
                  </a:cubicBezTo>
                  <a:cubicBezTo>
                    <a:pt x="21123" y="9975"/>
                    <a:pt x="21109" y="10006"/>
                    <a:pt x="21096" y="10035"/>
                  </a:cubicBezTo>
                  <a:cubicBezTo>
                    <a:pt x="20976" y="10286"/>
                    <a:pt x="20860" y="10538"/>
                    <a:pt x="20747" y="10795"/>
                  </a:cubicBezTo>
                  <a:cubicBezTo>
                    <a:pt x="20610" y="11112"/>
                    <a:pt x="20478" y="11437"/>
                    <a:pt x="20352" y="11763"/>
                  </a:cubicBezTo>
                  <a:cubicBezTo>
                    <a:pt x="20324" y="11831"/>
                    <a:pt x="20302" y="11905"/>
                    <a:pt x="20273" y="11978"/>
                  </a:cubicBezTo>
                  <a:cubicBezTo>
                    <a:pt x="20254" y="12034"/>
                    <a:pt x="20236" y="12089"/>
                    <a:pt x="20216" y="12149"/>
                  </a:cubicBezTo>
                  <a:cubicBezTo>
                    <a:pt x="20133" y="12373"/>
                    <a:pt x="20047" y="12588"/>
                    <a:pt x="19972" y="12817"/>
                  </a:cubicBezTo>
                  <a:cubicBezTo>
                    <a:pt x="19841" y="13212"/>
                    <a:pt x="19721" y="13612"/>
                    <a:pt x="19608" y="14015"/>
                  </a:cubicBezTo>
                  <a:cubicBezTo>
                    <a:pt x="19588" y="14083"/>
                    <a:pt x="19569" y="14157"/>
                    <a:pt x="19551" y="14236"/>
                  </a:cubicBezTo>
                  <a:cubicBezTo>
                    <a:pt x="19345" y="15005"/>
                    <a:pt x="19154" y="15803"/>
                    <a:pt x="18977" y="16633"/>
                  </a:cubicBezTo>
                  <a:cubicBezTo>
                    <a:pt x="18973" y="16651"/>
                    <a:pt x="18970" y="16674"/>
                    <a:pt x="18964" y="16698"/>
                  </a:cubicBezTo>
                  <a:cubicBezTo>
                    <a:pt x="18706" y="17917"/>
                    <a:pt x="18484" y="19206"/>
                    <a:pt x="18263" y="20528"/>
                  </a:cubicBezTo>
                  <a:cubicBezTo>
                    <a:pt x="18211" y="20843"/>
                    <a:pt x="18157" y="21170"/>
                    <a:pt x="18105" y="21494"/>
                  </a:cubicBezTo>
                  <a:cubicBezTo>
                    <a:pt x="17887" y="22866"/>
                    <a:pt x="17672" y="24279"/>
                    <a:pt x="17460" y="25719"/>
                  </a:cubicBezTo>
                  <a:cubicBezTo>
                    <a:pt x="17279" y="26929"/>
                    <a:pt x="17087" y="28163"/>
                    <a:pt x="16890" y="29400"/>
                  </a:cubicBezTo>
                  <a:cubicBezTo>
                    <a:pt x="16836" y="29730"/>
                    <a:pt x="16784" y="30057"/>
                    <a:pt x="16730" y="30392"/>
                  </a:cubicBezTo>
                  <a:cubicBezTo>
                    <a:pt x="16499" y="31762"/>
                    <a:pt x="16242" y="33143"/>
                    <a:pt x="15959" y="34520"/>
                  </a:cubicBezTo>
                  <a:cubicBezTo>
                    <a:pt x="15886" y="34859"/>
                    <a:pt x="15812" y="35203"/>
                    <a:pt x="15735" y="35536"/>
                  </a:cubicBezTo>
                  <a:cubicBezTo>
                    <a:pt x="15536" y="36449"/>
                    <a:pt x="15314" y="37347"/>
                    <a:pt x="15079" y="38242"/>
                  </a:cubicBezTo>
                  <a:cubicBezTo>
                    <a:pt x="14982" y="38613"/>
                    <a:pt x="14892" y="38985"/>
                    <a:pt x="14786" y="39352"/>
                  </a:cubicBezTo>
                  <a:cubicBezTo>
                    <a:pt x="14691" y="39682"/>
                    <a:pt x="14586" y="40017"/>
                    <a:pt x="14482" y="40347"/>
                  </a:cubicBezTo>
                  <a:cubicBezTo>
                    <a:pt x="14288" y="40977"/>
                    <a:pt x="14091" y="41604"/>
                    <a:pt x="13872" y="42219"/>
                  </a:cubicBezTo>
                  <a:cubicBezTo>
                    <a:pt x="13807" y="42402"/>
                    <a:pt x="13745" y="42582"/>
                    <a:pt x="13678" y="42759"/>
                  </a:cubicBezTo>
                  <a:cubicBezTo>
                    <a:pt x="13375" y="43571"/>
                    <a:pt x="13054" y="44375"/>
                    <a:pt x="12701" y="45158"/>
                  </a:cubicBezTo>
                  <a:cubicBezTo>
                    <a:pt x="12662" y="45246"/>
                    <a:pt x="12622" y="45329"/>
                    <a:pt x="12584" y="45411"/>
                  </a:cubicBezTo>
                  <a:cubicBezTo>
                    <a:pt x="12202" y="46236"/>
                    <a:pt x="11795" y="47048"/>
                    <a:pt x="11347" y="47826"/>
                  </a:cubicBezTo>
                  <a:cubicBezTo>
                    <a:pt x="11326" y="47864"/>
                    <a:pt x="11308" y="47900"/>
                    <a:pt x="11288" y="47932"/>
                  </a:cubicBezTo>
                  <a:cubicBezTo>
                    <a:pt x="10829" y="48730"/>
                    <a:pt x="10329" y="49501"/>
                    <a:pt x="9792" y="50244"/>
                  </a:cubicBezTo>
                  <a:cubicBezTo>
                    <a:pt x="9746" y="50308"/>
                    <a:pt x="9697" y="50373"/>
                    <a:pt x="9651" y="50432"/>
                  </a:cubicBezTo>
                  <a:cubicBezTo>
                    <a:pt x="9147" y="51115"/>
                    <a:pt x="8605" y="51762"/>
                    <a:pt x="8032" y="52390"/>
                  </a:cubicBezTo>
                  <a:cubicBezTo>
                    <a:pt x="7922" y="52510"/>
                    <a:pt x="7809" y="52628"/>
                    <a:pt x="7696" y="52749"/>
                  </a:cubicBezTo>
                  <a:cubicBezTo>
                    <a:pt x="7227" y="53235"/>
                    <a:pt x="6719" y="53692"/>
                    <a:pt x="6201" y="54142"/>
                  </a:cubicBezTo>
                  <a:cubicBezTo>
                    <a:pt x="5984" y="54330"/>
                    <a:pt x="5781" y="54527"/>
                    <a:pt x="5557" y="54707"/>
                  </a:cubicBezTo>
                  <a:cubicBezTo>
                    <a:pt x="4824" y="55293"/>
                    <a:pt x="4053" y="55847"/>
                    <a:pt x="3221" y="56356"/>
                  </a:cubicBezTo>
                  <a:lnTo>
                    <a:pt x="2520" y="56760"/>
                  </a:lnTo>
                  <a:cubicBezTo>
                    <a:pt x="2290" y="56875"/>
                    <a:pt x="2069" y="56957"/>
                    <a:pt x="1854" y="57022"/>
                  </a:cubicBezTo>
                  <a:cubicBezTo>
                    <a:pt x="1826" y="57031"/>
                    <a:pt x="1797" y="57040"/>
                    <a:pt x="1766" y="57045"/>
                  </a:cubicBezTo>
                  <a:cubicBezTo>
                    <a:pt x="1567" y="57095"/>
                    <a:pt x="1377" y="57127"/>
                    <a:pt x="1193" y="57133"/>
                  </a:cubicBezTo>
                  <a:cubicBezTo>
                    <a:pt x="1180" y="57135"/>
                    <a:pt x="1168" y="57135"/>
                    <a:pt x="1155" y="57135"/>
                  </a:cubicBezTo>
                  <a:cubicBezTo>
                    <a:pt x="1142" y="57135"/>
                    <a:pt x="1130" y="57135"/>
                    <a:pt x="1117" y="57136"/>
                  </a:cubicBezTo>
                  <a:cubicBezTo>
                    <a:pt x="934" y="57136"/>
                    <a:pt x="757" y="57113"/>
                    <a:pt x="583" y="57072"/>
                  </a:cubicBezTo>
                  <a:cubicBezTo>
                    <a:pt x="569" y="57072"/>
                    <a:pt x="551" y="57068"/>
                    <a:pt x="535" y="57063"/>
                  </a:cubicBezTo>
                  <a:cubicBezTo>
                    <a:pt x="350" y="57013"/>
                    <a:pt x="171" y="56939"/>
                    <a:pt x="0" y="56842"/>
                  </a:cubicBezTo>
                  <a:lnTo>
                    <a:pt x="0" y="56842"/>
                  </a:lnTo>
                  <a:lnTo>
                    <a:pt x="3721" y="59003"/>
                  </a:lnTo>
                  <a:cubicBezTo>
                    <a:pt x="3793" y="59044"/>
                    <a:pt x="3866" y="59080"/>
                    <a:pt x="3940" y="59118"/>
                  </a:cubicBezTo>
                  <a:cubicBezTo>
                    <a:pt x="4019" y="59150"/>
                    <a:pt x="4098" y="59182"/>
                    <a:pt x="4178" y="59204"/>
                  </a:cubicBezTo>
                  <a:cubicBezTo>
                    <a:pt x="4203" y="59215"/>
                    <a:pt x="4230" y="59218"/>
                    <a:pt x="4257" y="59227"/>
                  </a:cubicBezTo>
                  <a:cubicBezTo>
                    <a:pt x="4273" y="59227"/>
                    <a:pt x="4286" y="59233"/>
                    <a:pt x="4300" y="59236"/>
                  </a:cubicBezTo>
                  <a:cubicBezTo>
                    <a:pt x="4340" y="59247"/>
                    <a:pt x="4381" y="59259"/>
                    <a:pt x="4422" y="59265"/>
                  </a:cubicBezTo>
                  <a:cubicBezTo>
                    <a:pt x="4505" y="59283"/>
                    <a:pt x="4591" y="59292"/>
                    <a:pt x="4675" y="59301"/>
                  </a:cubicBezTo>
                  <a:cubicBezTo>
                    <a:pt x="4729" y="59301"/>
                    <a:pt x="4786" y="59301"/>
                    <a:pt x="4842" y="59297"/>
                  </a:cubicBezTo>
                  <a:cubicBezTo>
                    <a:pt x="4857" y="59297"/>
                    <a:pt x="4874" y="59299"/>
                    <a:pt x="4889" y="59299"/>
                  </a:cubicBezTo>
                  <a:cubicBezTo>
                    <a:pt x="4897" y="59299"/>
                    <a:pt x="4904" y="59298"/>
                    <a:pt x="4912" y="59297"/>
                  </a:cubicBezTo>
                  <a:cubicBezTo>
                    <a:pt x="4928" y="59297"/>
                    <a:pt x="4946" y="59299"/>
                    <a:pt x="4963" y="59299"/>
                  </a:cubicBezTo>
                  <a:cubicBezTo>
                    <a:pt x="4972" y="59299"/>
                    <a:pt x="4980" y="59298"/>
                    <a:pt x="4989" y="59297"/>
                  </a:cubicBezTo>
                  <a:cubicBezTo>
                    <a:pt x="5100" y="59288"/>
                    <a:pt x="5216" y="59274"/>
                    <a:pt x="5335" y="59251"/>
                  </a:cubicBezTo>
                  <a:cubicBezTo>
                    <a:pt x="5383" y="59242"/>
                    <a:pt x="5439" y="59224"/>
                    <a:pt x="5491" y="59209"/>
                  </a:cubicBezTo>
                  <a:cubicBezTo>
                    <a:pt x="5519" y="59200"/>
                    <a:pt x="5548" y="59191"/>
                    <a:pt x="5579" y="59182"/>
                  </a:cubicBezTo>
                  <a:cubicBezTo>
                    <a:pt x="5618" y="59173"/>
                    <a:pt x="5654" y="59163"/>
                    <a:pt x="5693" y="59154"/>
                  </a:cubicBezTo>
                  <a:cubicBezTo>
                    <a:pt x="5814" y="59112"/>
                    <a:pt x="5941" y="59062"/>
                    <a:pt x="6066" y="59003"/>
                  </a:cubicBezTo>
                  <a:cubicBezTo>
                    <a:pt x="6126" y="58980"/>
                    <a:pt x="6183" y="58953"/>
                    <a:pt x="6242" y="58924"/>
                  </a:cubicBezTo>
                  <a:cubicBezTo>
                    <a:pt x="6330" y="58874"/>
                    <a:pt x="6418" y="58829"/>
                    <a:pt x="6507" y="58779"/>
                  </a:cubicBezTo>
                  <a:cubicBezTo>
                    <a:pt x="6655" y="58691"/>
                    <a:pt x="6800" y="58609"/>
                    <a:pt x="6943" y="58517"/>
                  </a:cubicBezTo>
                  <a:cubicBezTo>
                    <a:pt x="7777" y="58011"/>
                    <a:pt x="8544" y="57457"/>
                    <a:pt x="9274" y="56875"/>
                  </a:cubicBezTo>
                  <a:cubicBezTo>
                    <a:pt x="9504" y="56692"/>
                    <a:pt x="9708" y="56489"/>
                    <a:pt x="9932" y="56297"/>
                  </a:cubicBezTo>
                  <a:cubicBezTo>
                    <a:pt x="10275" y="56000"/>
                    <a:pt x="10635" y="55714"/>
                    <a:pt x="10958" y="55399"/>
                  </a:cubicBezTo>
                  <a:cubicBezTo>
                    <a:pt x="11118" y="55243"/>
                    <a:pt x="11263" y="55073"/>
                    <a:pt x="11419" y="54908"/>
                  </a:cubicBezTo>
                  <a:cubicBezTo>
                    <a:pt x="11532" y="54787"/>
                    <a:pt x="11643" y="54674"/>
                    <a:pt x="11754" y="54554"/>
                  </a:cubicBezTo>
                  <a:cubicBezTo>
                    <a:pt x="11883" y="54413"/>
                    <a:pt x="12023" y="54280"/>
                    <a:pt x="12145" y="54137"/>
                  </a:cubicBezTo>
                  <a:cubicBezTo>
                    <a:pt x="12437" y="53803"/>
                    <a:pt x="12721" y="53459"/>
                    <a:pt x="12993" y="53109"/>
                  </a:cubicBezTo>
                  <a:cubicBezTo>
                    <a:pt x="13126" y="52940"/>
                    <a:pt x="13248" y="52770"/>
                    <a:pt x="13373" y="52596"/>
                  </a:cubicBezTo>
                  <a:cubicBezTo>
                    <a:pt x="13418" y="52532"/>
                    <a:pt x="13468" y="52467"/>
                    <a:pt x="13515" y="52404"/>
                  </a:cubicBezTo>
                  <a:cubicBezTo>
                    <a:pt x="13585" y="52311"/>
                    <a:pt x="13657" y="52216"/>
                    <a:pt x="13727" y="52119"/>
                  </a:cubicBezTo>
                  <a:cubicBezTo>
                    <a:pt x="13944" y="51813"/>
                    <a:pt x="14152" y="51495"/>
                    <a:pt x="14356" y="51180"/>
                  </a:cubicBezTo>
                  <a:cubicBezTo>
                    <a:pt x="14557" y="50862"/>
                    <a:pt x="14751" y="50541"/>
                    <a:pt x="14941" y="50220"/>
                  </a:cubicBezTo>
                  <a:cubicBezTo>
                    <a:pt x="14964" y="50179"/>
                    <a:pt x="14984" y="50138"/>
                    <a:pt x="15007" y="50102"/>
                  </a:cubicBezTo>
                  <a:cubicBezTo>
                    <a:pt x="15034" y="50061"/>
                    <a:pt x="15054" y="50014"/>
                    <a:pt x="15077" y="49973"/>
                  </a:cubicBezTo>
                  <a:cubicBezTo>
                    <a:pt x="15227" y="49711"/>
                    <a:pt x="15376" y="49451"/>
                    <a:pt x="15518" y="49180"/>
                  </a:cubicBezTo>
                  <a:cubicBezTo>
                    <a:pt x="15706" y="48827"/>
                    <a:pt x="15886" y="48465"/>
                    <a:pt x="16061" y="48106"/>
                  </a:cubicBezTo>
                  <a:cubicBezTo>
                    <a:pt x="16140" y="47941"/>
                    <a:pt x="16208" y="47782"/>
                    <a:pt x="16282" y="47617"/>
                  </a:cubicBezTo>
                  <a:cubicBezTo>
                    <a:pt x="16337" y="47502"/>
                    <a:pt x="16389" y="47387"/>
                    <a:pt x="16443" y="47272"/>
                  </a:cubicBezTo>
                  <a:cubicBezTo>
                    <a:pt x="16513" y="47116"/>
                    <a:pt x="16585" y="46964"/>
                    <a:pt x="16651" y="46808"/>
                  </a:cubicBezTo>
                  <a:cubicBezTo>
                    <a:pt x="16859" y="46331"/>
                    <a:pt x="17055" y="45850"/>
                    <a:pt x="17243" y="45365"/>
                  </a:cubicBezTo>
                  <a:cubicBezTo>
                    <a:pt x="17299" y="45217"/>
                    <a:pt x="17349" y="45067"/>
                    <a:pt x="17403" y="44914"/>
                  </a:cubicBezTo>
                  <a:cubicBezTo>
                    <a:pt x="17467" y="44746"/>
                    <a:pt x="17530" y="44567"/>
                    <a:pt x="17591" y="44393"/>
                  </a:cubicBezTo>
                  <a:cubicBezTo>
                    <a:pt x="17684" y="44125"/>
                    <a:pt x="17783" y="43864"/>
                    <a:pt x="17874" y="43595"/>
                  </a:cubicBezTo>
                  <a:cubicBezTo>
                    <a:pt x="17996" y="43236"/>
                    <a:pt x="18095" y="42865"/>
                    <a:pt x="18209" y="42497"/>
                  </a:cubicBezTo>
                  <a:cubicBezTo>
                    <a:pt x="18310" y="42173"/>
                    <a:pt x="18412" y="41846"/>
                    <a:pt x="18505" y="41516"/>
                  </a:cubicBezTo>
                  <a:cubicBezTo>
                    <a:pt x="18545" y="41387"/>
                    <a:pt x="18591" y="41260"/>
                    <a:pt x="18625" y="41122"/>
                  </a:cubicBezTo>
                  <a:cubicBezTo>
                    <a:pt x="18692" y="40892"/>
                    <a:pt x="18737" y="40650"/>
                    <a:pt x="18799" y="40412"/>
                  </a:cubicBezTo>
                  <a:cubicBezTo>
                    <a:pt x="19041" y="39494"/>
                    <a:pt x="19267" y="38569"/>
                    <a:pt x="19472" y="37633"/>
                  </a:cubicBezTo>
                  <a:cubicBezTo>
                    <a:pt x="19509" y="37468"/>
                    <a:pt x="19556" y="37306"/>
                    <a:pt x="19590" y="37141"/>
                  </a:cubicBezTo>
                  <a:cubicBezTo>
                    <a:pt x="19619" y="37014"/>
                    <a:pt x="19637" y="36879"/>
                    <a:pt x="19665" y="36747"/>
                  </a:cubicBezTo>
                  <a:cubicBezTo>
                    <a:pt x="19960" y="35330"/>
                    <a:pt x="20225" y="33903"/>
                    <a:pt x="20462" y="32483"/>
                  </a:cubicBezTo>
                  <a:cubicBezTo>
                    <a:pt x="20497" y="32266"/>
                    <a:pt x="20532" y="32051"/>
                    <a:pt x="20564" y="31835"/>
                  </a:cubicBezTo>
                  <a:cubicBezTo>
                    <a:pt x="20795" y="30428"/>
                    <a:pt x="21009" y="29029"/>
                    <a:pt x="21215" y="27654"/>
                  </a:cubicBezTo>
                  <a:cubicBezTo>
                    <a:pt x="21419" y="26286"/>
                    <a:pt x="21620" y="24957"/>
                    <a:pt x="21826" y="23650"/>
                  </a:cubicBezTo>
                  <a:cubicBezTo>
                    <a:pt x="21878" y="23332"/>
                    <a:pt x="21928" y="23022"/>
                    <a:pt x="21980" y="22710"/>
                  </a:cubicBezTo>
                  <a:cubicBezTo>
                    <a:pt x="22201" y="21365"/>
                    <a:pt x="22434" y="20049"/>
                    <a:pt x="22698" y="18807"/>
                  </a:cubicBezTo>
                  <a:cubicBezTo>
                    <a:pt x="22875" y="17973"/>
                    <a:pt x="23063" y="17169"/>
                    <a:pt x="23270" y="16395"/>
                  </a:cubicBezTo>
                  <a:cubicBezTo>
                    <a:pt x="23454" y="15697"/>
                    <a:pt x="23677" y="15023"/>
                    <a:pt x="23917" y="14360"/>
                  </a:cubicBezTo>
                  <a:cubicBezTo>
                    <a:pt x="23951" y="14272"/>
                    <a:pt x="23980" y="14184"/>
                    <a:pt x="24012" y="14098"/>
                  </a:cubicBezTo>
                  <a:cubicBezTo>
                    <a:pt x="24259" y="13441"/>
                    <a:pt x="24528" y="12805"/>
                    <a:pt x="24821" y="12184"/>
                  </a:cubicBezTo>
                  <a:cubicBezTo>
                    <a:pt x="24831" y="12163"/>
                    <a:pt x="24840" y="12143"/>
                    <a:pt x="24853" y="12122"/>
                  </a:cubicBezTo>
                  <a:cubicBezTo>
                    <a:pt x="25160" y="11480"/>
                    <a:pt x="25488" y="10859"/>
                    <a:pt x="25839" y="10264"/>
                  </a:cubicBezTo>
                  <a:cubicBezTo>
                    <a:pt x="25866" y="10223"/>
                    <a:pt x="25891" y="10182"/>
                    <a:pt x="25918" y="10135"/>
                  </a:cubicBezTo>
                  <a:cubicBezTo>
                    <a:pt x="26252" y="9575"/>
                    <a:pt x="26605" y="9039"/>
                    <a:pt x="26971" y="8525"/>
                  </a:cubicBezTo>
                  <a:cubicBezTo>
                    <a:pt x="27016" y="8466"/>
                    <a:pt x="27059" y="8412"/>
                    <a:pt x="27103" y="8347"/>
                  </a:cubicBezTo>
                  <a:cubicBezTo>
                    <a:pt x="27835" y="7347"/>
                    <a:pt x="28619" y="6443"/>
                    <a:pt x="29436" y="5659"/>
                  </a:cubicBezTo>
                  <a:cubicBezTo>
                    <a:pt x="29761" y="5344"/>
                    <a:pt x="30093" y="5064"/>
                    <a:pt x="30426" y="4788"/>
                  </a:cubicBezTo>
                  <a:cubicBezTo>
                    <a:pt x="30578" y="4661"/>
                    <a:pt x="30731" y="4517"/>
                    <a:pt x="30885" y="4399"/>
                  </a:cubicBezTo>
                  <a:cubicBezTo>
                    <a:pt x="31376" y="4019"/>
                    <a:pt x="31875" y="3674"/>
                    <a:pt x="32372" y="3389"/>
                  </a:cubicBezTo>
                  <a:cubicBezTo>
                    <a:pt x="32902" y="3083"/>
                    <a:pt x="33431" y="2844"/>
                    <a:pt x="33955" y="2650"/>
                  </a:cubicBezTo>
                  <a:cubicBezTo>
                    <a:pt x="34057" y="2615"/>
                    <a:pt x="34156" y="2582"/>
                    <a:pt x="34256" y="2550"/>
                  </a:cubicBezTo>
                  <a:cubicBezTo>
                    <a:pt x="34746" y="2385"/>
                    <a:pt x="35233" y="2270"/>
                    <a:pt x="35709" y="2211"/>
                  </a:cubicBezTo>
                  <a:cubicBezTo>
                    <a:pt x="35752" y="2206"/>
                    <a:pt x="35798" y="2202"/>
                    <a:pt x="35843" y="2197"/>
                  </a:cubicBezTo>
                  <a:cubicBezTo>
                    <a:pt x="36033" y="2180"/>
                    <a:pt x="36222" y="2171"/>
                    <a:pt x="36408" y="2171"/>
                  </a:cubicBezTo>
                  <a:cubicBezTo>
                    <a:pt x="36726" y="2171"/>
                    <a:pt x="37039" y="2197"/>
                    <a:pt x="37344" y="2252"/>
                  </a:cubicBezTo>
                  <a:cubicBezTo>
                    <a:pt x="37357" y="2256"/>
                    <a:pt x="37371" y="2261"/>
                    <a:pt x="37385" y="2261"/>
                  </a:cubicBezTo>
                  <a:cubicBezTo>
                    <a:pt x="37872" y="2360"/>
                    <a:pt x="38338" y="2525"/>
                    <a:pt x="38776" y="2778"/>
                  </a:cubicBezTo>
                  <a:lnTo>
                    <a:pt x="38776" y="2778"/>
                  </a:lnTo>
                  <a:lnTo>
                    <a:pt x="35081" y="630"/>
                  </a:lnTo>
                  <a:lnTo>
                    <a:pt x="35083" y="630"/>
                  </a:lnTo>
                  <a:cubicBezTo>
                    <a:pt x="35065" y="619"/>
                    <a:pt x="35049" y="610"/>
                    <a:pt x="35031" y="601"/>
                  </a:cubicBezTo>
                  <a:cubicBezTo>
                    <a:pt x="34877" y="513"/>
                    <a:pt x="34717" y="436"/>
                    <a:pt x="34554" y="368"/>
                  </a:cubicBezTo>
                  <a:cubicBezTo>
                    <a:pt x="34394" y="298"/>
                    <a:pt x="34229" y="244"/>
                    <a:pt x="34064" y="194"/>
                  </a:cubicBezTo>
                  <a:cubicBezTo>
                    <a:pt x="33935" y="156"/>
                    <a:pt x="33804" y="129"/>
                    <a:pt x="33672" y="101"/>
                  </a:cubicBezTo>
                  <a:cubicBezTo>
                    <a:pt x="33652" y="101"/>
                    <a:pt x="33632" y="92"/>
                    <a:pt x="33611" y="92"/>
                  </a:cubicBezTo>
                  <a:cubicBezTo>
                    <a:pt x="33593" y="88"/>
                    <a:pt x="33575" y="79"/>
                    <a:pt x="33553" y="79"/>
                  </a:cubicBezTo>
                  <a:cubicBezTo>
                    <a:pt x="33374" y="47"/>
                    <a:pt x="33193" y="23"/>
                    <a:pt x="33010" y="15"/>
                  </a:cubicBezTo>
                  <a:cubicBezTo>
                    <a:pt x="32895" y="6"/>
                    <a:pt x="32779" y="1"/>
                    <a:pt x="326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1"/>
            <p:cNvSpPr/>
            <p:nvPr/>
          </p:nvSpPr>
          <p:spPr>
            <a:xfrm flipH="1">
              <a:off x="5009809" y="3128217"/>
              <a:ext cx="566817" cy="1134089"/>
            </a:xfrm>
            <a:custGeom>
              <a:avLst/>
              <a:gdLst/>
              <a:ahLst/>
              <a:cxnLst/>
              <a:rect l="l" t="t" r="r" b="b"/>
              <a:pathLst>
                <a:path w="46197" h="92431" extrusionOk="0">
                  <a:moveTo>
                    <a:pt x="0" y="89488"/>
                  </a:moveTo>
                  <a:cubicBezTo>
                    <a:pt x="13" y="89496"/>
                    <a:pt x="26" y="89503"/>
                    <a:pt x="38" y="89510"/>
                  </a:cubicBezTo>
                  <a:lnTo>
                    <a:pt x="38" y="89510"/>
                  </a:lnTo>
                  <a:lnTo>
                    <a:pt x="0" y="89488"/>
                  </a:lnTo>
                  <a:close/>
                  <a:moveTo>
                    <a:pt x="40280" y="0"/>
                  </a:moveTo>
                  <a:cubicBezTo>
                    <a:pt x="40214" y="0"/>
                    <a:pt x="40149" y="2"/>
                    <a:pt x="40080" y="2"/>
                  </a:cubicBezTo>
                  <a:lnTo>
                    <a:pt x="39930" y="2"/>
                  </a:lnTo>
                  <a:cubicBezTo>
                    <a:pt x="39776" y="7"/>
                    <a:pt x="39623" y="20"/>
                    <a:pt x="39467" y="43"/>
                  </a:cubicBezTo>
                  <a:cubicBezTo>
                    <a:pt x="39300" y="72"/>
                    <a:pt x="39134" y="108"/>
                    <a:pt x="38969" y="149"/>
                  </a:cubicBezTo>
                  <a:cubicBezTo>
                    <a:pt x="38936" y="158"/>
                    <a:pt x="38906" y="172"/>
                    <a:pt x="38877" y="181"/>
                  </a:cubicBezTo>
                  <a:cubicBezTo>
                    <a:pt x="38836" y="196"/>
                    <a:pt x="38798" y="208"/>
                    <a:pt x="38759" y="223"/>
                  </a:cubicBezTo>
                  <a:cubicBezTo>
                    <a:pt x="38623" y="267"/>
                    <a:pt x="38486" y="311"/>
                    <a:pt x="38348" y="364"/>
                  </a:cubicBezTo>
                  <a:cubicBezTo>
                    <a:pt x="38115" y="461"/>
                    <a:pt x="37880" y="579"/>
                    <a:pt x="37645" y="714"/>
                  </a:cubicBezTo>
                  <a:cubicBezTo>
                    <a:pt x="37132" y="1012"/>
                    <a:pt x="36621" y="1410"/>
                    <a:pt x="36119" y="1878"/>
                  </a:cubicBezTo>
                  <a:cubicBezTo>
                    <a:pt x="36078" y="1915"/>
                    <a:pt x="36040" y="1942"/>
                    <a:pt x="36001" y="1983"/>
                  </a:cubicBezTo>
                  <a:cubicBezTo>
                    <a:pt x="35979" y="1998"/>
                    <a:pt x="35960" y="2010"/>
                    <a:pt x="35938" y="2034"/>
                  </a:cubicBezTo>
                  <a:cubicBezTo>
                    <a:pt x="35673" y="2290"/>
                    <a:pt x="35407" y="2570"/>
                    <a:pt x="35144" y="2873"/>
                  </a:cubicBezTo>
                  <a:cubicBezTo>
                    <a:pt x="34938" y="3108"/>
                    <a:pt x="34735" y="3359"/>
                    <a:pt x="34529" y="3626"/>
                  </a:cubicBezTo>
                  <a:cubicBezTo>
                    <a:pt x="34513" y="3644"/>
                    <a:pt x="34498" y="3667"/>
                    <a:pt x="34479" y="3689"/>
                  </a:cubicBezTo>
                  <a:cubicBezTo>
                    <a:pt x="34461" y="3712"/>
                    <a:pt x="34439" y="3744"/>
                    <a:pt x="34423" y="3768"/>
                  </a:cubicBezTo>
                  <a:cubicBezTo>
                    <a:pt x="34260" y="3983"/>
                    <a:pt x="34095" y="4198"/>
                    <a:pt x="33934" y="4433"/>
                  </a:cubicBezTo>
                  <a:cubicBezTo>
                    <a:pt x="33722" y="4731"/>
                    <a:pt x="33512" y="5043"/>
                    <a:pt x="33306" y="5367"/>
                  </a:cubicBezTo>
                  <a:cubicBezTo>
                    <a:pt x="33204" y="5532"/>
                    <a:pt x="33101" y="5708"/>
                    <a:pt x="33001" y="5873"/>
                  </a:cubicBezTo>
                  <a:cubicBezTo>
                    <a:pt x="32953" y="5950"/>
                    <a:pt x="32908" y="6029"/>
                    <a:pt x="32861" y="6106"/>
                  </a:cubicBezTo>
                  <a:cubicBezTo>
                    <a:pt x="32800" y="6203"/>
                    <a:pt x="32743" y="6300"/>
                    <a:pt x="32682" y="6400"/>
                  </a:cubicBezTo>
                  <a:cubicBezTo>
                    <a:pt x="32434" y="6821"/>
                    <a:pt x="32189" y="7262"/>
                    <a:pt x="31949" y="7720"/>
                  </a:cubicBezTo>
                  <a:cubicBezTo>
                    <a:pt x="31819" y="7964"/>
                    <a:pt x="31692" y="8229"/>
                    <a:pt x="31563" y="8482"/>
                  </a:cubicBezTo>
                  <a:cubicBezTo>
                    <a:pt x="31491" y="8623"/>
                    <a:pt x="31420" y="8765"/>
                    <a:pt x="31348" y="8912"/>
                  </a:cubicBezTo>
                  <a:cubicBezTo>
                    <a:pt x="31285" y="9041"/>
                    <a:pt x="31219" y="9160"/>
                    <a:pt x="31156" y="9289"/>
                  </a:cubicBezTo>
                  <a:cubicBezTo>
                    <a:pt x="30848" y="9931"/>
                    <a:pt x="30543" y="10599"/>
                    <a:pt x="30240" y="11297"/>
                  </a:cubicBezTo>
                  <a:cubicBezTo>
                    <a:pt x="30200" y="11397"/>
                    <a:pt x="30159" y="11503"/>
                    <a:pt x="30118" y="11604"/>
                  </a:cubicBezTo>
                  <a:cubicBezTo>
                    <a:pt x="29976" y="11930"/>
                    <a:pt x="29836" y="12287"/>
                    <a:pt x="29696" y="12631"/>
                  </a:cubicBezTo>
                  <a:cubicBezTo>
                    <a:pt x="29501" y="13108"/>
                    <a:pt x="29302" y="13571"/>
                    <a:pt x="29108" y="14071"/>
                  </a:cubicBezTo>
                  <a:cubicBezTo>
                    <a:pt x="29035" y="14268"/>
                    <a:pt x="28965" y="14489"/>
                    <a:pt x="28889" y="14686"/>
                  </a:cubicBezTo>
                  <a:cubicBezTo>
                    <a:pt x="28611" y="15428"/>
                    <a:pt x="28341" y="16199"/>
                    <a:pt x="28072" y="16979"/>
                  </a:cubicBezTo>
                  <a:cubicBezTo>
                    <a:pt x="27943" y="17354"/>
                    <a:pt x="27801" y="17707"/>
                    <a:pt x="27674" y="18093"/>
                  </a:cubicBezTo>
                  <a:cubicBezTo>
                    <a:pt x="27604" y="18305"/>
                    <a:pt x="27537" y="18525"/>
                    <a:pt x="27469" y="18740"/>
                  </a:cubicBezTo>
                  <a:cubicBezTo>
                    <a:pt x="27351" y="19097"/>
                    <a:pt x="27236" y="19465"/>
                    <a:pt x="27121" y="19831"/>
                  </a:cubicBezTo>
                  <a:cubicBezTo>
                    <a:pt x="26836" y="20740"/>
                    <a:pt x="26555" y="21667"/>
                    <a:pt x="26282" y="22610"/>
                  </a:cubicBezTo>
                  <a:cubicBezTo>
                    <a:pt x="26185" y="22942"/>
                    <a:pt x="26089" y="23266"/>
                    <a:pt x="25994" y="23601"/>
                  </a:cubicBezTo>
                  <a:cubicBezTo>
                    <a:pt x="25943" y="23781"/>
                    <a:pt x="25890" y="23955"/>
                    <a:pt x="25838" y="24138"/>
                  </a:cubicBezTo>
                  <a:cubicBezTo>
                    <a:pt x="25714" y="24588"/>
                    <a:pt x="25601" y="25065"/>
                    <a:pt x="25479" y="25518"/>
                  </a:cubicBezTo>
                  <a:cubicBezTo>
                    <a:pt x="25228" y="26463"/>
                    <a:pt x="24975" y="27412"/>
                    <a:pt x="24735" y="28384"/>
                  </a:cubicBezTo>
                  <a:cubicBezTo>
                    <a:pt x="24581" y="29008"/>
                    <a:pt x="24430" y="29646"/>
                    <a:pt x="24281" y="30283"/>
                  </a:cubicBezTo>
                  <a:cubicBezTo>
                    <a:pt x="24057" y="31237"/>
                    <a:pt x="23835" y="32196"/>
                    <a:pt x="23621" y="33171"/>
                  </a:cubicBezTo>
                  <a:cubicBezTo>
                    <a:pt x="23555" y="33474"/>
                    <a:pt x="23478" y="33768"/>
                    <a:pt x="23415" y="34075"/>
                  </a:cubicBezTo>
                  <a:cubicBezTo>
                    <a:pt x="23365" y="34310"/>
                    <a:pt x="23327" y="34552"/>
                    <a:pt x="23277" y="34791"/>
                  </a:cubicBezTo>
                  <a:cubicBezTo>
                    <a:pt x="22769" y="37213"/>
                    <a:pt x="22296" y="39666"/>
                    <a:pt x="21868" y="42151"/>
                  </a:cubicBezTo>
                  <a:cubicBezTo>
                    <a:pt x="21814" y="42454"/>
                    <a:pt x="21767" y="42761"/>
                    <a:pt x="21715" y="43073"/>
                  </a:cubicBezTo>
                  <a:cubicBezTo>
                    <a:pt x="21278" y="45691"/>
                    <a:pt x="20872" y="48323"/>
                    <a:pt x="20533" y="50938"/>
                  </a:cubicBezTo>
                  <a:cubicBezTo>
                    <a:pt x="20533" y="50943"/>
                    <a:pt x="20532" y="50947"/>
                    <a:pt x="20532" y="50952"/>
                  </a:cubicBezTo>
                  <a:cubicBezTo>
                    <a:pt x="20530" y="50966"/>
                    <a:pt x="20530" y="50979"/>
                    <a:pt x="20528" y="50993"/>
                  </a:cubicBezTo>
                  <a:cubicBezTo>
                    <a:pt x="20123" y="54129"/>
                    <a:pt x="19791" y="57235"/>
                    <a:pt x="19545" y="60253"/>
                  </a:cubicBezTo>
                  <a:cubicBezTo>
                    <a:pt x="19438" y="61591"/>
                    <a:pt x="19298" y="62857"/>
                    <a:pt x="19146" y="64087"/>
                  </a:cubicBezTo>
                  <a:cubicBezTo>
                    <a:pt x="19086" y="64558"/>
                    <a:pt x="19024" y="65012"/>
                    <a:pt x="18961" y="65466"/>
                  </a:cubicBezTo>
                  <a:cubicBezTo>
                    <a:pt x="18887" y="65975"/>
                    <a:pt x="18816" y="66481"/>
                    <a:pt x="18735" y="66975"/>
                  </a:cubicBezTo>
                  <a:cubicBezTo>
                    <a:pt x="18658" y="67447"/>
                    <a:pt x="18579" y="67906"/>
                    <a:pt x="18493" y="68365"/>
                  </a:cubicBezTo>
                  <a:cubicBezTo>
                    <a:pt x="18405" y="68846"/>
                    <a:pt x="18319" y="69323"/>
                    <a:pt x="18222" y="69787"/>
                  </a:cubicBezTo>
                  <a:cubicBezTo>
                    <a:pt x="18149" y="70135"/>
                    <a:pt x="18075" y="70474"/>
                    <a:pt x="18000" y="70818"/>
                  </a:cubicBezTo>
                  <a:cubicBezTo>
                    <a:pt x="17815" y="71654"/>
                    <a:pt x="17620" y="72455"/>
                    <a:pt x="17410" y="73230"/>
                  </a:cubicBezTo>
                  <a:cubicBezTo>
                    <a:pt x="17351" y="73456"/>
                    <a:pt x="17291" y="73694"/>
                    <a:pt x="17230" y="73913"/>
                  </a:cubicBezTo>
                  <a:cubicBezTo>
                    <a:pt x="17107" y="74358"/>
                    <a:pt x="16972" y="74776"/>
                    <a:pt x="16840" y="75197"/>
                  </a:cubicBezTo>
                  <a:cubicBezTo>
                    <a:pt x="16739" y="75523"/>
                    <a:pt x="16642" y="75859"/>
                    <a:pt x="16537" y="76171"/>
                  </a:cubicBezTo>
                  <a:cubicBezTo>
                    <a:pt x="16452" y="76418"/>
                    <a:pt x="16363" y="76648"/>
                    <a:pt x="16278" y="76890"/>
                  </a:cubicBezTo>
                  <a:cubicBezTo>
                    <a:pt x="16135" y="77293"/>
                    <a:pt x="15988" y="77697"/>
                    <a:pt x="15837" y="78078"/>
                  </a:cubicBezTo>
                  <a:cubicBezTo>
                    <a:pt x="15760" y="78270"/>
                    <a:pt x="15683" y="78459"/>
                    <a:pt x="15606" y="78650"/>
                  </a:cubicBezTo>
                  <a:cubicBezTo>
                    <a:pt x="15430" y="79072"/>
                    <a:pt x="15254" y="79481"/>
                    <a:pt x="15072" y="79875"/>
                  </a:cubicBezTo>
                  <a:cubicBezTo>
                    <a:pt x="15014" y="80004"/>
                    <a:pt x="14959" y="80132"/>
                    <a:pt x="14899" y="80255"/>
                  </a:cubicBezTo>
                  <a:cubicBezTo>
                    <a:pt x="14668" y="80747"/>
                    <a:pt x="14426" y="81224"/>
                    <a:pt x="14186" y="81674"/>
                  </a:cubicBezTo>
                  <a:cubicBezTo>
                    <a:pt x="14134" y="81769"/>
                    <a:pt x="14082" y="81857"/>
                    <a:pt x="14030" y="81948"/>
                  </a:cubicBezTo>
                  <a:cubicBezTo>
                    <a:pt x="13800" y="82366"/>
                    <a:pt x="13565" y="82764"/>
                    <a:pt x="13329" y="83146"/>
                  </a:cubicBezTo>
                  <a:cubicBezTo>
                    <a:pt x="13302" y="83187"/>
                    <a:pt x="13275" y="83237"/>
                    <a:pt x="13248" y="83279"/>
                  </a:cubicBezTo>
                  <a:cubicBezTo>
                    <a:pt x="12986" y="83691"/>
                    <a:pt x="12723" y="84071"/>
                    <a:pt x="12457" y="84442"/>
                  </a:cubicBezTo>
                  <a:cubicBezTo>
                    <a:pt x="12391" y="84530"/>
                    <a:pt x="12324" y="84622"/>
                    <a:pt x="12256" y="84713"/>
                  </a:cubicBezTo>
                  <a:cubicBezTo>
                    <a:pt x="12045" y="84993"/>
                    <a:pt x="11831" y="85260"/>
                    <a:pt x="11616" y="85520"/>
                  </a:cubicBezTo>
                  <a:cubicBezTo>
                    <a:pt x="11548" y="85602"/>
                    <a:pt x="11476" y="85694"/>
                    <a:pt x="11406" y="85778"/>
                  </a:cubicBezTo>
                  <a:cubicBezTo>
                    <a:pt x="11241" y="85970"/>
                    <a:pt x="11073" y="86140"/>
                    <a:pt x="10908" y="86318"/>
                  </a:cubicBezTo>
                  <a:cubicBezTo>
                    <a:pt x="10761" y="86474"/>
                    <a:pt x="10617" y="86639"/>
                    <a:pt x="10470" y="86782"/>
                  </a:cubicBezTo>
                  <a:cubicBezTo>
                    <a:pt x="10408" y="86847"/>
                    <a:pt x="10347" y="86897"/>
                    <a:pt x="10282" y="86956"/>
                  </a:cubicBezTo>
                  <a:cubicBezTo>
                    <a:pt x="9925" y="87301"/>
                    <a:pt x="9565" y="87613"/>
                    <a:pt x="9206" y="87896"/>
                  </a:cubicBezTo>
                  <a:cubicBezTo>
                    <a:pt x="9109" y="87975"/>
                    <a:pt x="9011" y="88052"/>
                    <a:pt x="8914" y="88120"/>
                  </a:cubicBezTo>
                  <a:cubicBezTo>
                    <a:pt x="8503" y="88428"/>
                    <a:pt x="8093" y="88712"/>
                    <a:pt x="7686" y="88947"/>
                  </a:cubicBezTo>
                  <a:cubicBezTo>
                    <a:pt x="7279" y="89180"/>
                    <a:pt x="6875" y="89377"/>
                    <a:pt x="6477" y="89542"/>
                  </a:cubicBezTo>
                  <a:cubicBezTo>
                    <a:pt x="6339" y="89603"/>
                    <a:pt x="6206" y="89644"/>
                    <a:pt x="6068" y="89694"/>
                  </a:cubicBezTo>
                  <a:cubicBezTo>
                    <a:pt x="5826" y="89780"/>
                    <a:pt x="5584" y="89872"/>
                    <a:pt x="5347" y="89942"/>
                  </a:cubicBezTo>
                  <a:cubicBezTo>
                    <a:pt x="5152" y="89997"/>
                    <a:pt x="4960" y="90037"/>
                    <a:pt x="4770" y="90080"/>
                  </a:cubicBezTo>
                  <a:cubicBezTo>
                    <a:pt x="4628" y="90107"/>
                    <a:pt x="4483" y="90143"/>
                    <a:pt x="4345" y="90166"/>
                  </a:cubicBezTo>
                  <a:cubicBezTo>
                    <a:pt x="4033" y="90216"/>
                    <a:pt x="3725" y="90248"/>
                    <a:pt x="3429" y="90263"/>
                  </a:cubicBezTo>
                  <a:cubicBezTo>
                    <a:pt x="3419" y="90263"/>
                    <a:pt x="3410" y="90264"/>
                    <a:pt x="3400" y="90264"/>
                  </a:cubicBezTo>
                  <a:cubicBezTo>
                    <a:pt x="3353" y="90264"/>
                    <a:pt x="3309" y="90257"/>
                    <a:pt x="3264" y="90257"/>
                  </a:cubicBezTo>
                  <a:cubicBezTo>
                    <a:pt x="3195" y="90260"/>
                    <a:pt x="3127" y="90261"/>
                    <a:pt x="3059" y="90261"/>
                  </a:cubicBezTo>
                  <a:cubicBezTo>
                    <a:pt x="2886" y="90261"/>
                    <a:pt x="2716" y="90254"/>
                    <a:pt x="2548" y="90245"/>
                  </a:cubicBezTo>
                  <a:cubicBezTo>
                    <a:pt x="2448" y="90234"/>
                    <a:pt x="2346" y="90216"/>
                    <a:pt x="2247" y="90207"/>
                  </a:cubicBezTo>
                  <a:cubicBezTo>
                    <a:pt x="2062" y="90184"/>
                    <a:pt x="1883" y="90157"/>
                    <a:pt x="1707" y="90121"/>
                  </a:cubicBezTo>
                  <a:cubicBezTo>
                    <a:pt x="1609" y="90101"/>
                    <a:pt x="1514" y="90080"/>
                    <a:pt x="1419" y="90057"/>
                  </a:cubicBezTo>
                  <a:cubicBezTo>
                    <a:pt x="1246" y="90010"/>
                    <a:pt x="1080" y="89956"/>
                    <a:pt x="922" y="89901"/>
                  </a:cubicBezTo>
                  <a:cubicBezTo>
                    <a:pt x="836" y="89872"/>
                    <a:pt x="750" y="89845"/>
                    <a:pt x="669" y="89813"/>
                  </a:cubicBezTo>
                  <a:cubicBezTo>
                    <a:pt x="450" y="89722"/>
                    <a:pt x="237" y="89624"/>
                    <a:pt x="39" y="89510"/>
                  </a:cubicBezTo>
                  <a:lnTo>
                    <a:pt x="39" y="89510"/>
                  </a:lnTo>
                  <a:lnTo>
                    <a:pt x="1354" y="90275"/>
                  </a:lnTo>
                  <a:lnTo>
                    <a:pt x="3784" y="91685"/>
                  </a:lnTo>
                  <a:cubicBezTo>
                    <a:pt x="3958" y="91785"/>
                    <a:pt x="4144" y="91877"/>
                    <a:pt x="4340" y="91954"/>
                  </a:cubicBezTo>
                  <a:cubicBezTo>
                    <a:pt x="4363" y="91968"/>
                    <a:pt x="4392" y="91973"/>
                    <a:pt x="4415" y="91982"/>
                  </a:cubicBezTo>
                  <a:cubicBezTo>
                    <a:pt x="4469" y="92006"/>
                    <a:pt x="4524" y="92018"/>
                    <a:pt x="4582" y="92042"/>
                  </a:cubicBezTo>
                  <a:cubicBezTo>
                    <a:pt x="4705" y="92088"/>
                    <a:pt x="4829" y="92138"/>
                    <a:pt x="4960" y="92174"/>
                  </a:cubicBezTo>
                  <a:cubicBezTo>
                    <a:pt x="5028" y="92198"/>
                    <a:pt x="5100" y="92207"/>
                    <a:pt x="5166" y="92224"/>
                  </a:cubicBezTo>
                  <a:cubicBezTo>
                    <a:pt x="5243" y="92244"/>
                    <a:pt x="5320" y="92262"/>
                    <a:pt x="5396" y="92276"/>
                  </a:cubicBezTo>
                  <a:cubicBezTo>
                    <a:pt x="5478" y="92294"/>
                    <a:pt x="5554" y="92316"/>
                    <a:pt x="5640" y="92330"/>
                  </a:cubicBezTo>
                  <a:cubicBezTo>
                    <a:pt x="5762" y="92354"/>
                    <a:pt x="5889" y="92363"/>
                    <a:pt x="6013" y="92377"/>
                  </a:cubicBezTo>
                  <a:cubicBezTo>
                    <a:pt x="6093" y="92386"/>
                    <a:pt x="6170" y="92400"/>
                    <a:pt x="6251" y="92404"/>
                  </a:cubicBezTo>
                  <a:cubicBezTo>
                    <a:pt x="6292" y="92409"/>
                    <a:pt x="6330" y="92413"/>
                    <a:pt x="6371" y="92418"/>
                  </a:cubicBezTo>
                  <a:cubicBezTo>
                    <a:pt x="6514" y="92427"/>
                    <a:pt x="6658" y="92430"/>
                    <a:pt x="6804" y="92430"/>
                  </a:cubicBezTo>
                  <a:cubicBezTo>
                    <a:pt x="6893" y="92430"/>
                    <a:pt x="6982" y="92429"/>
                    <a:pt x="7072" y="92427"/>
                  </a:cubicBezTo>
                  <a:cubicBezTo>
                    <a:pt x="7079" y="92425"/>
                    <a:pt x="7086" y="92425"/>
                    <a:pt x="7093" y="92425"/>
                  </a:cubicBezTo>
                  <a:cubicBezTo>
                    <a:pt x="7108" y="92425"/>
                    <a:pt x="7124" y="92427"/>
                    <a:pt x="7141" y="92427"/>
                  </a:cubicBezTo>
                  <a:lnTo>
                    <a:pt x="7160" y="92427"/>
                  </a:lnTo>
                  <a:cubicBezTo>
                    <a:pt x="7438" y="92413"/>
                    <a:pt x="7721" y="92386"/>
                    <a:pt x="8014" y="92339"/>
                  </a:cubicBezTo>
                  <a:cubicBezTo>
                    <a:pt x="8033" y="92339"/>
                    <a:pt x="8057" y="92330"/>
                    <a:pt x="8078" y="92327"/>
                  </a:cubicBezTo>
                  <a:cubicBezTo>
                    <a:pt x="8204" y="92307"/>
                    <a:pt x="8333" y="92276"/>
                    <a:pt x="8460" y="92244"/>
                  </a:cubicBezTo>
                  <a:cubicBezTo>
                    <a:pt x="8627" y="92212"/>
                    <a:pt x="8794" y="92183"/>
                    <a:pt x="8966" y="92138"/>
                  </a:cubicBezTo>
                  <a:cubicBezTo>
                    <a:pt x="9000" y="92129"/>
                    <a:pt x="9038" y="92115"/>
                    <a:pt x="9074" y="92101"/>
                  </a:cubicBezTo>
                  <a:cubicBezTo>
                    <a:pt x="9299" y="92038"/>
                    <a:pt x="9534" y="91950"/>
                    <a:pt x="9766" y="91868"/>
                  </a:cubicBezTo>
                  <a:cubicBezTo>
                    <a:pt x="9891" y="91821"/>
                    <a:pt x="10011" y="91789"/>
                    <a:pt x="10135" y="91739"/>
                  </a:cubicBezTo>
                  <a:cubicBezTo>
                    <a:pt x="10158" y="91730"/>
                    <a:pt x="10182" y="91717"/>
                    <a:pt x="10207" y="91703"/>
                  </a:cubicBezTo>
                  <a:cubicBezTo>
                    <a:pt x="10601" y="91538"/>
                    <a:pt x="11003" y="91346"/>
                    <a:pt x="11406" y="91111"/>
                  </a:cubicBezTo>
                  <a:cubicBezTo>
                    <a:pt x="11812" y="90878"/>
                    <a:pt x="12219" y="90598"/>
                    <a:pt x="12622" y="90295"/>
                  </a:cubicBezTo>
                  <a:cubicBezTo>
                    <a:pt x="12730" y="90213"/>
                    <a:pt x="12832" y="90134"/>
                    <a:pt x="12938" y="90051"/>
                  </a:cubicBezTo>
                  <a:cubicBezTo>
                    <a:pt x="13309" y="89759"/>
                    <a:pt x="13680" y="89438"/>
                    <a:pt x="14049" y="89079"/>
                  </a:cubicBezTo>
                  <a:cubicBezTo>
                    <a:pt x="14080" y="89047"/>
                    <a:pt x="14110" y="89029"/>
                    <a:pt x="14141" y="88997"/>
                  </a:cubicBezTo>
                  <a:cubicBezTo>
                    <a:pt x="14152" y="88988"/>
                    <a:pt x="14162" y="88974"/>
                    <a:pt x="14173" y="88965"/>
                  </a:cubicBezTo>
                  <a:cubicBezTo>
                    <a:pt x="14342" y="88794"/>
                    <a:pt x="14514" y="88608"/>
                    <a:pt x="14681" y="88423"/>
                  </a:cubicBezTo>
                  <a:cubicBezTo>
                    <a:pt x="14810" y="88285"/>
                    <a:pt x="14935" y="88161"/>
                    <a:pt x="15063" y="88020"/>
                  </a:cubicBezTo>
                  <a:cubicBezTo>
                    <a:pt x="15086" y="87993"/>
                    <a:pt x="15106" y="87964"/>
                    <a:pt x="15129" y="87942"/>
                  </a:cubicBezTo>
                  <a:cubicBezTo>
                    <a:pt x="15190" y="87869"/>
                    <a:pt x="15253" y="87786"/>
                    <a:pt x="15314" y="87713"/>
                  </a:cubicBezTo>
                  <a:cubicBezTo>
                    <a:pt x="15461" y="87539"/>
                    <a:pt x="15608" y="87363"/>
                    <a:pt x="15755" y="87177"/>
                  </a:cubicBezTo>
                  <a:cubicBezTo>
                    <a:pt x="15832" y="87075"/>
                    <a:pt x="15909" y="86965"/>
                    <a:pt x="15988" y="86859"/>
                  </a:cubicBezTo>
                  <a:cubicBezTo>
                    <a:pt x="16054" y="86772"/>
                    <a:pt x="16122" y="86680"/>
                    <a:pt x="16185" y="86594"/>
                  </a:cubicBezTo>
                  <a:cubicBezTo>
                    <a:pt x="16242" y="86512"/>
                    <a:pt x="16302" y="86438"/>
                    <a:pt x="16359" y="86356"/>
                  </a:cubicBezTo>
                  <a:cubicBezTo>
                    <a:pt x="16547" y="86088"/>
                    <a:pt x="16736" y="85809"/>
                    <a:pt x="16920" y="85520"/>
                  </a:cubicBezTo>
                  <a:cubicBezTo>
                    <a:pt x="16936" y="85493"/>
                    <a:pt x="16951" y="85466"/>
                    <a:pt x="16967" y="85443"/>
                  </a:cubicBezTo>
                  <a:cubicBezTo>
                    <a:pt x="16992" y="85402"/>
                    <a:pt x="17015" y="85364"/>
                    <a:pt x="17039" y="85328"/>
                  </a:cubicBezTo>
                  <a:cubicBezTo>
                    <a:pt x="17180" y="85099"/>
                    <a:pt x="17324" y="84874"/>
                    <a:pt x="17462" y="84636"/>
                  </a:cubicBezTo>
                  <a:cubicBezTo>
                    <a:pt x="17566" y="84457"/>
                    <a:pt x="17668" y="84265"/>
                    <a:pt x="17768" y="84080"/>
                  </a:cubicBezTo>
                  <a:cubicBezTo>
                    <a:pt x="17813" y="84003"/>
                    <a:pt x="17858" y="83924"/>
                    <a:pt x="17903" y="83842"/>
                  </a:cubicBezTo>
                  <a:cubicBezTo>
                    <a:pt x="17932" y="83788"/>
                    <a:pt x="17962" y="83738"/>
                    <a:pt x="17991" y="83682"/>
                  </a:cubicBezTo>
                  <a:cubicBezTo>
                    <a:pt x="18174" y="83338"/>
                    <a:pt x="18355" y="82981"/>
                    <a:pt x="18532" y="82613"/>
                  </a:cubicBezTo>
                  <a:cubicBezTo>
                    <a:pt x="18561" y="82554"/>
                    <a:pt x="18590" y="82484"/>
                    <a:pt x="18617" y="82425"/>
                  </a:cubicBezTo>
                  <a:cubicBezTo>
                    <a:pt x="18678" y="82292"/>
                    <a:pt x="18738" y="82160"/>
                    <a:pt x="18799" y="82027"/>
                  </a:cubicBezTo>
                  <a:cubicBezTo>
                    <a:pt x="18898" y="81810"/>
                    <a:pt x="18995" y="81609"/>
                    <a:pt x="19090" y="81389"/>
                  </a:cubicBezTo>
                  <a:cubicBezTo>
                    <a:pt x="19174" y="81197"/>
                    <a:pt x="19253" y="80985"/>
                    <a:pt x="19336" y="80788"/>
                  </a:cubicBezTo>
                  <a:cubicBezTo>
                    <a:pt x="19406" y="80623"/>
                    <a:pt x="19475" y="80458"/>
                    <a:pt x="19542" y="80284"/>
                  </a:cubicBezTo>
                  <a:cubicBezTo>
                    <a:pt x="19588" y="80169"/>
                    <a:pt x="19635" y="80058"/>
                    <a:pt x="19682" y="79943"/>
                  </a:cubicBezTo>
                  <a:cubicBezTo>
                    <a:pt x="19796" y="79642"/>
                    <a:pt x="19906" y="79316"/>
                    <a:pt x="20017" y="79004"/>
                  </a:cubicBezTo>
                  <a:cubicBezTo>
                    <a:pt x="20099" y="78774"/>
                    <a:pt x="20182" y="78555"/>
                    <a:pt x="20259" y="78321"/>
                  </a:cubicBezTo>
                  <a:cubicBezTo>
                    <a:pt x="20277" y="78267"/>
                    <a:pt x="20299" y="78220"/>
                    <a:pt x="20315" y="78165"/>
                  </a:cubicBezTo>
                  <a:cubicBezTo>
                    <a:pt x="20394" y="77935"/>
                    <a:pt x="20462" y="77679"/>
                    <a:pt x="20537" y="77440"/>
                  </a:cubicBezTo>
                  <a:cubicBezTo>
                    <a:pt x="20679" y="76986"/>
                    <a:pt x="20820" y="76536"/>
                    <a:pt x="20957" y="76059"/>
                  </a:cubicBezTo>
                  <a:cubicBezTo>
                    <a:pt x="20976" y="75995"/>
                    <a:pt x="20996" y="75936"/>
                    <a:pt x="21014" y="75871"/>
                  </a:cubicBezTo>
                  <a:cubicBezTo>
                    <a:pt x="21050" y="75735"/>
                    <a:pt x="21080" y="75579"/>
                    <a:pt x="21118" y="75441"/>
                  </a:cubicBezTo>
                  <a:cubicBezTo>
                    <a:pt x="21333" y="74643"/>
                    <a:pt x="21538" y="73807"/>
                    <a:pt x="21731" y="72938"/>
                  </a:cubicBezTo>
                  <a:cubicBezTo>
                    <a:pt x="21765" y="72782"/>
                    <a:pt x="21807" y="72649"/>
                    <a:pt x="21839" y="72493"/>
                  </a:cubicBezTo>
                  <a:cubicBezTo>
                    <a:pt x="21873" y="72332"/>
                    <a:pt x="21902" y="72158"/>
                    <a:pt x="21932" y="71996"/>
                  </a:cubicBezTo>
                  <a:cubicBezTo>
                    <a:pt x="22038" y="71492"/>
                    <a:pt x="22136" y="70969"/>
                    <a:pt x="22232" y="70442"/>
                  </a:cubicBezTo>
                  <a:cubicBezTo>
                    <a:pt x="22303" y="70035"/>
                    <a:pt x="22379" y="69622"/>
                    <a:pt x="22445" y="69199"/>
                  </a:cubicBezTo>
                  <a:cubicBezTo>
                    <a:pt x="22535" y="68639"/>
                    <a:pt x="22621" y="68062"/>
                    <a:pt x="22700" y="67479"/>
                  </a:cubicBezTo>
                  <a:cubicBezTo>
                    <a:pt x="22739" y="67209"/>
                    <a:pt x="22782" y="66961"/>
                    <a:pt x="22820" y="66687"/>
                  </a:cubicBezTo>
                  <a:cubicBezTo>
                    <a:pt x="22834" y="66567"/>
                    <a:pt x="22843" y="66434"/>
                    <a:pt x="22857" y="66319"/>
                  </a:cubicBezTo>
                  <a:cubicBezTo>
                    <a:pt x="23015" y="65068"/>
                    <a:pt x="23157" y="63778"/>
                    <a:pt x="23268" y="62417"/>
                  </a:cubicBezTo>
                  <a:cubicBezTo>
                    <a:pt x="23514" y="59399"/>
                    <a:pt x="23842" y="56294"/>
                    <a:pt x="24251" y="53154"/>
                  </a:cubicBezTo>
                  <a:cubicBezTo>
                    <a:pt x="24252" y="53134"/>
                    <a:pt x="24254" y="53116"/>
                    <a:pt x="24258" y="53104"/>
                  </a:cubicBezTo>
                  <a:cubicBezTo>
                    <a:pt x="24589" y="50525"/>
                    <a:pt x="24989" y="47931"/>
                    <a:pt x="25422" y="45343"/>
                  </a:cubicBezTo>
                  <a:cubicBezTo>
                    <a:pt x="25482" y="44981"/>
                    <a:pt x="25536" y="44619"/>
                    <a:pt x="25601" y="44256"/>
                  </a:cubicBezTo>
                  <a:cubicBezTo>
                    <a:pt x="26026" y="41789"/>
                    <a:pt x="26497" y="39340"/>
                    <a:pt x="27003" y="36933"/>
                  </a:cubicBezTo>
                  <a:cubicBezTo>
                    <a:pt x="27114" y="36406"/>
                    <a:pt x="27225" y="35874"/>
                    <a:pt x="27342" y="35352"/>
                  </a:cubicBezTo>
                  <a:cubicBezTo>
                    <a:pt x="27548" y="34398"/>
                    <a:pt x="27767" y="33453"/>
                    <a:pt x="27986" y="32517"/>
                  </a:cubicBezTo>
                  <a:cubicBezTo>
                    <a:pt x="28145" y="31843"/>
                    <a:pt x="28303" y="31168"/>
                    <a:pt x="28466" y="30503"/>
                  </a:cubicBezTo>
                  <a:cubicBezTo>
                    <a:pt x="28708" y="29531"/>
                    <a:pt x="28959" y="28583"/>
                    <a:pt x="29212" y="27638"/>
                  </a:cubicBezTo>
                  <a:cubicBezTo>
                    <a:pt x="29377" y="27023"/>
                    <a:pt x="29539" y="26399"/>
                    <a:pt x="29707" y="25798"/>
                  </a:cubicBezTo>
                  <a:cubicBezTo>
                    <a:pt x="29806" y="25445"/>
                    <a:pt x="29908" y="25102"/>
                    <a:pt x="30008" y="24758"/>
                  </a:cubicBezTo>
                  <a:cubicBezTo>
                    <a:pt x="30284" y="23799"/>
                    <a:pt x="30571" y="22856"/>
                    <a:pt x="30860" y="21937"/>
                  </a:cubicBezTo>
                  <a:cubicBezTo>
                    <a:pt x="30966" y="21607"/>
                    <a:pt x="31068" y="21278"/>
                    <a:pt x="31174" y="20951"/>
                  </a:cubicBezTo>
                  <a:cubicBezTo>
                    <a:pt x="31389" y="20295"/>
                    <a:pt x="31608" y="19673"/>
                    <a:pt x="31830" y="19040"/>
                  </a:cubicBezTo>
                  <a:cubicBezTo>
                    <a:pt x="32081" y="18310"/>
                    <a:pt x="32334" y="17586"/>
                    <a:pt x="32594" y="16893"/>
                  </a:cubicBezTo>
                  <a:cubicBezTo>
                    <a:pt x="32879" y="16140"/>
                    <a:pt x="33164" y="15407"/>
                    <a:pt x="33457" y="14700"/>
                  </a:cubicBezTo>
                  <a:cubicBezTo>
                    <a:pt x="33580" y="14397"/>
                    <a:pt x="33700" y="14087"/>
                    <a:pt x="33824" y="13793"/>
                  </a:cubicBezTo>
                  <a:cubicBezTo>
                    <a:pt x="34238" y="12830"/>
                    <a:pt x="34658" y="11908"/>
                    <a:pt x="35086" y="11041"/>
                  </a:cubicBezTo>
                  <a:cubicBezTo>
                    <a:pt x="35144" y="10922"/>
                    <a:pt x="35205" y="10802"/>
                    <a:pt x="35264" y="10684"/>
                  </a:cubicBezTo>
                  <a:cubicBezTo>
                    <a:pt x="35702" y="9816"/>
                    <a:pt x="36146" y="8996"/>
                    <a:pt x="36596" y="8240"/>
                  </a:cubicBezTo>
                  <a:cubicBezTo>
                    <a:pt x="36632" y="8184"/>
                    <a:pt x="36668" y="8125"/>
                    <a:pt x="36706" y="8060"/>
                  </a:cubicBezTo>
                  <a:cubicBezTo>
                    <a:pt x="37175" y="7286"/>
                    <a:pt x="37656" y="6574"/>
                    <a:pt x="38140" y="5937"/>
                  </a:cubicBezTo>
                  <a:cubicBezTo>
                    <a:pt x="38165" y="5910"/>
                    <a:pt x="38185" y="5878"/>
                    <a:pt x="38205" y="5849"/>
                  </a:cubicBezTo>
                  <a:cubicBezTo>
                    <a:pt x="38707" y="5199"/>
                    <a:pt x="39216" y="4625"/>
                    <a:pt x="39729" y="4139"/>
                  </a:cubicBezTo>
                  <a:cubicBezTo>
                    <a:pt x="39763" y="4108"/>
                    <a:pt x="39795" y="4080"/>
                    <a:pt x="39828" y="4047"/>
                  </a:cubicBezTo>
                  <a:cubicBezTo>
                    <a:pt x="40337" y="3576"/>
                    <a:pt x="40850" y="3176"/>
                    <a:pt x="41368" y="2878"/>
                  </a:cubicBezTo>
                  <a:cubicBezTo>
                    <a:pt x="41739" y="2663"/>
                    <a:pt x="42112" y="2502"/>
                    <a:pt x="42490" y="2383"/>
                  </a:cubicBezTo>
                  <a:cubicBezTo>
                    <a:pt x="42526" y="2369"/>
                    <a:pt x="42562" y="2355"/>
                    <a:pt x="42596" y="2346"/>
                  </a:cubicBezTo>
                  <a:cubicBezTo>
                    <a:pt x="42974" y="2236"/>
                    <a:pt x="43353" y="2172"/>
                    <a:pt x="43735" y="2163"/>
                  </a:cubicBezTo>
                  <a:lnTo>
                    <a:pt x="43799" y="2163"/>
                  </a:lnTo>
                  <a:cubicBezTo>
                    <a:pt x="44179" y="2163"/>
                    <a:pt x="44560" y="2209"/>
                    <a:pt x="44942" y="2315"/>
                  </a:cubicBezTo>
                  <a:cubicBezTo>
                    <a:pt x="44958" y="2319"/>
                    <a:pt x="44974" y="2319"/>
                    <a:pt x="44992" y="2324"/>
                  </a:cubicBezTo>
                  <a:cubicBezTo>
                    <a:pt x="45393" y="2439"/>
                    <a:pt x="45793" y="2608"/>
                    <a:pt x="46197" y="2837"/>
                  </a:cubicBezTo>
                  <a:lnTo>
                    <a:pt x="42476" y="678"/>
                  </a:lnTo>
                  <a:lnTo>
                    <a:pt x="42476" y="676"/>
                  </a:lnTo>
                  <a:cubicBezTo>
                    <a:pt x="42453" y="664"/>
                    <a:pt x="42431" y="649"/>
                    <a:pt x="42410" y="640"/>
                  </a:cubicBezTo>
                  <a:cubicBezTo>
                    <a:pt x="42216" y="529"/>
                    <a:pt x="42024" y="434"/>
                    <a:pt x="41829" y="355"/>
                  </a:cubicBezTo>
                  <a:cubicBezTo>
                    <a:pt x="41657" y="282"/>
                    <a:pt x="41484" y="223"/>
                    <a:pt x="41310" y="167"/>
                  </a:cubicBezTo>
                  <a:cubicBezTo>
                    <a:pt x="41296" y="163"/>
                    <a:pt x="41280" y="163"/>
                    <a:pt x="41266" y="158"/>
                  </a:cubicBezTo>
                  <a:cubicBezTo>
                    <a:pt x="41255" y="158"/>
                    <a:pt x="41244" y="155"/>
                    <a:pt x="41237" y="149"/>
                  </a:cubicBezTo>
                  <a:cubicBezTo>
                    <a:pt x="41102" y="117"/>
                    <a:pt x="40966" y="81"/>
                    <a:pt x="40833" y="58"/>
                  </a:cubicBezTo>
                  <a:cubicBezTo>
                    <a:pt x="40681" y="34"/>
                    <a:pt x="40530" y="16"/>
                    <a:pt x="40378" y="2"/>
                  </a:cubicBezTo>
                  <a:cubicBezTo>
                    <a:pt x="40345" y="1"/>
                    <a:pt x="40312" y="0"/>
                    <a:pt x="402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1"/>
            <p:cNvSpPr/>
            <p:nvPr/>
          </p:nvSpPr>
          <p:spPr>
            <a:xfrm flipH="1">
              <a:off x="5666157" y="4072029"/>
              <a:ext cx="337045" cy="473348"/>
            </a:xfrm>
            <a:custGeom>
              <a:avLst/>
              <a:gdLst/>
              <a:ahLst/>
              <a:cxnLst/>
              <a:rect l="l" t="t" r="r" b="b"/>
              <a:pathLst>
                <a:path w="27470" h="38579" extrusionOk="0">
                  <a:moveTo>
                    <a:pt x="21556" y="1"/>
                  </a:moveTo>
                  <a:cubicBezTo>
                    <a:pt x="21494" y="1"/>
                    <a:pt x="21431" y="2"/>
                    <a:pt x="21369" y="4"/>
                  </a:cubicBezTo>
                  <a:cubicBezTo>
                    <a:pt x="21353" y="4"/>
                    <a:pt x="21340" y="10"/>
                    <a:pt x="21324" y="10"/>
                  </a:cubicBezTo>
                  <a:cubicBezTo>
                    <a:pt x="21312" y="10"/>
                    <a:pt x="21301" y="13"/>
                    <a:pt x="21288" y="13"/>
                  </a:cubicBezTo>
                  <a:cubicBezTo>
                    <a:pt x="21156" y="19"/>
                    <a:pt x="21026" y="31"/>
                    <a:pt x="20894" y="51"/>
                  </a:cubicBezTo>
                  <a:cubicBezTo>
                    <a:pt x="20714" y="78"/>
                    <a:pt x="20533" y="119"/>
                    <a:pt x="20350" y="164"/>
                  </a:cubicBezTo>
                  <a:cubicBezTo>
                    <a:pt x="20286" y="184"/>
                    <a:pt x="20218" y="216"/>
                    <a:pt x="20155" y="234"/>
                  </a:cubicBezTo>
                  <a:cubicBezTo>
                    <a:pt x="20089" y="257"/>
                    <a:pt x="20028" y="279"/>
                    <a:pt x="19965" y="302"/>
                  </a:cubicBezTo>
                  <a:cubicBezTo>
                    <a:pt x="19863" y="340"/>
                    <a:pt x="19761" y="361"/>
                    <a:pt x="19657" y="408"/>
                  </a:cubicBezTo>
                  <a:cubicBezTo>
                    <a:pt x="19380" y="517"/>
                    <a:pt x="19104" y="661"/>
                    <a:pt x="18826" y="820"/>
                  </a:cubicBezTo>
                  <a:cubicBezTo>
                    <a:pt x="18468" y="1026"/>
                    <a:pt x="18109" y="1279"/>
                    <a:pt x="17752" y="1550"/>
                  </a:cubicBezTo>
                  <a:cubicBezTo>
                    <a:pt x="17650" y="1627"/>
                    <a:pt x="17551" y="1715"/>
                    <a:pt x="17449" y="1792"/>
                  </a:cubicBezTo>
                  <a:cubicBezTo>
                    <a:pt x="17171" y="2022"/>
                    <a:pt x="16890" y="2269"/>
                    <a:pt x="16612" y="2531"/>
                  </a:cubicBezTo>
                  <a:cubicBezTo>
                    <a:pt x="16558" y="2586"/>
                    <a:pt x="16501" y="2628"/>
                    <a:pt x="16447" y="2683"/>
                  </a:cubicBezTo>
                  <a:cubicBezTo>
                    <a:pt x="16418" y="2710"/>
                    <a:pt x="16388" y="2746"/>
                    <a:pt x="16359" y="2775"/>
                  </a:cubicBezTo>
                  <a:cubicBezTo>
                    <a:pt x="16016" y="3114"/>
                    <a:pt x="15676" y="3472"/>
                    <a:pt x="15335" y="3856"/>
                  </a:cubicBezTo>
                  <a:cubicBezTo>
                    <a:pt x="15333" y="3867"/>
                    <a:pt x="15328" y="3870"/>
                    <a:pt x="15323" y="3876"/>
                  </a:cubicBezTo>
                  <a:cubicBezTo>
                    <a:pt x="15281" y="3920"/>
                    <a:pt x="15240" y="3976"/>
                    <a:pt x="15197" y="4026"/>
                  </a:cubicBezTo>
                  <a:cubicBezTo>
                    <a:pt x="14932" y="4338"/>
                    <a:pt x="14668" y="4659"/>
                    <a:pt x="14403" y="4995"/>
                  </a:cubicBezTo>
                  <a:cubicBezTo>
                    <a:pt x="14379" y="5027"/>
                    <a:pt x="14352" y="5054"/>
                    <a:pt x="14329" y="5086"/>
                  </a:cubicBezTo>
                  <a:cubicBezTo>
                    <a:pt x="14254" y="5186"/>
                    <a:pt x="14175" y="5298"/>
                    <a:pt x="14098" y="5402"/>
                  </a:cubicBezTo>
                  <a:cubicBezTo>
                    <a:pt x="13895" y="5672"/>
                    <a:pt x="13687" y="5949"/>
                    <a:pt x="13488" y="6232"/>
                  </a:cubicBezTo>
                  <a:cubicBezTo>
                    <a:pt x="13447" y="6293"/>
                    <a:pt x="13402" y="6343"/>
                    <a:pt x="13361" y="6402"/>
                  </a:cubicBezTo>
                  <a:cubicBezTo>
                    <a:pt x="13300" y="6490"/>
                    <a:pt x="13239" y="6590"/>
                    <a:pt x="13178" y="6677"/>
                  </a:cubicBezTo>
                  <a:cubicBezTo>
                    <a:pt x="12941" y="7021"/>
                    <a:pt x="12708" y="7370"/>
                    <a:pt x="12473" y="7727"/>
                  </a:cubicBezTo>
                  <a:cubicBezTo>
                    <a:pt x="12414" y="7819"/>
                    <a:pt x="12355" y="7901"/>
                    <a:pt x="12296" y="7998"/>
                  </a:cubicBezTo>
                  <a:cubicBezTo>
                    <a:pt x="12260" y="8054"/>
                    <a:pt x="12226" y="8113"/>
                    <a:pt x="12194" y="8167"/>
                  </a:cubicBezTo>
                  <a:cubicBezTo>
                    <a:pt x="11842" y="8717"/>
                    <a:pt x="11498" y="9287"/>
                    <a:pt x="11157" y="9868"/>
                  </a:cubicBezTo>
                  <a:cubicBezTo>
                    <a:pt x="11145" y="9892"/>
                    <a:pt x="11128" y="9910"/>
                    <a:pt x="11116" y="9933"/>
                  </a:cubicBezTo>
                  <a:cubicBezTo>
                    <a:pt x="11082" y="9992"/>
                    <a:pt x="11053" y="10053"/>
                    <a:pt x="11021" y="10107"/>
                  </a:cubicBezTo>
                  <a:cubicBezTo>
                    <a:pt x="10616" y="10810"/>
                    <a:pt x="10216" y="11529"/>
                    <a:pt x="9821" y="12268"/>
                  </a:cubicBezTo>
                  <a:cubicBezTo>
                    <a:pt x="9800" y="12303"/>
                    <a:pt x="9780" y="12341"/>
                    <a:pt x="9758" y="12377"/>
                  </a:cubicBezTo>
                  <a:cubicBezTo>
                    <a:pt x="9751" y="12395"/>
                    <a:pt x="9744" y="12409"/>
                    <a:pt x="9735" y="12424"/>
                  </a:cubicBezTo>
                  <a:cubicBezTo>
                    <a:pt x="9186" y="13460"/>
                    <a:pt x="8654" y="14523"/>
                    <a:pt x="8136" y="15592"/>
                  </a:cubicBezTo>
                  <a:cubicBezTo>
                    <a:pt x="8132" y="15597"/>
                    <a:pt x="8132" y="15601"/>
                    <a:pt x="8130" y="15606"/>
                  </a:cubicBezTo>
                  <a:cubicBezTo>
                    <a:pt x="8128" y="15610"/>
                    <a:pt x="8125" y="15615"/>
                    <a:pt x="8121" y="15624"/>
                  </a:cubicBezTo>
                  <a:cubicBezTo>
                    <a:pt x="7424" y="17073"/>
                    <a:pt x="6753" y="18551"/>
                    <a:pt x="6118" y="20008"/>
                  </a:cubicBezTo>
                  <a:lnTo>
                    <a:pt x="6118" y="20012"/>
                  </a:lnTo>
                  <a:cubicBezTo>
                    <a:pt x="5654" y="21081"/>
                    <a:pt x="5209" y="22146"/>
                    <a:pt x="4786" y="23182"/>
                  </a:cubicBezTo>
                  <a:cubicBezTo>
                    <a:pt x="4775" y="23215"/>
                    <a:pt x="4766" y="23236"/>
                    <a:pt x="4756" y="23259"/>
                  </a:cubicBezTo>
                  <a:cubicBezTo>
                    <a:pt x="4350" y="24260"/>
                    <a:pt x="3967" y="25232"/>
                    <a:pt x="3606" y="26171"/>
                  </a:cubicBezTo>
                  <a:cubicBezTo>
                    <a:pt x="3592" y="26200"/>
                    <a:pt x="3579" y="26232"/>
                    <a:pt x="3569" y="26263"/>
                  </a:cubicBezTo>
                  <a:cubicBezTo>
                    <a:pt x="3543" y="26333"/>
                    <a:pt x="3520" y="26392"/>
                    <a:pt x="3495" y="26460"/>
                  </a:cubicBezTo>
                  <a:cubicBezTo>
                    <a:pt x="2595" y="28813"/>
                    <a:pt x="1838" y="30929"/>
                    <a:pt x="1263" y="32602"/>
                  </a:cubicBezTo>
                  <a:cubicBezTo>
                    <a:pt x="1254" y="32628"/>
                    <a:pt x="1246" y="32648"/>
                    <a:pt x="1237" y="32670"/>
                  </a:cubicBezTo>
                  <a:cubicBezTo>
                    <a:pt x="1071" y="33161"/>
                    <a:pt x="917" y="33615"/>
                    <a:pt x="780" y="34024"/>
                  </a:cubicBezTo>
                  <a:cubicBezTo>
                    <a:pt x="761" y="34074"/>
                    <a:pt x="739" y="34147"/>
                    <a:pt x="721" y="34197"/>
                  </a:cubicBezTo>
                  <a:cubicBezTo>
                    <a:pt x="674" y="34339"/>
                    <a:pt x="635" y="34454"/>
                    <a:pt x="594" y="34583"/>
                  </a:cubicBezTo>
                  <a:cubicBezTo>
                    <a:pt x="569" y="34660"/>
                    <a:pt x="545" y="34730"/>
                    <a:pt x="522" y="34804"/>
                  </a:cubicBezTo>
                  <a:cubicBezTo>
                    <a:pt x="481" y="34922"/>
                    <a:pt x="443" y="35042"/>
                    <a:pt x="405" y="35151"/>
                  </a:cubicBezTo>
                  <a:cubicBezTo>
                    <a:pt x="188" y="35811"/>
                    <a:pt x="50" y="36261"/>
                    <a:pt x="0" y="36412"/>
                  </a:cubicBezTo>
                  <a:lnTo>
                    <a:pt x="3721" y="38578"/>
                  </a:lnTo>
                  <a:cubicBezTo>
                    <a:pt x="3791" y="38358"/>
                    <a:pt x="4038" y="37569"/>
                    <a:pt x="4444" y="36362"/>
                  </a:cubicBezTo>
                  <a:cubicBezTo>
                    <a:pt x="5059" y="34509"/>
                    <a:pt x="6038" y="31680"/>
                    <a:pt x="7291" y="28424"/>
                  </a:cubicBezTo>
                  <a:cubicBezTo>
                    <a:pt x="7660" y="27466"/>
                    <a:pt x="8055" y="26460"/>
                    <a:pt x="8471" y="25443"/>
                  </a:cubicBezTo>
                  <a:cubicBezTo>
                    <a:pt x="8482" y="25406"/>
                    <a:pt x="8496" y="25373"/>
                    <a:pt x="8510" y="25338"/>
                  </a:cubicBezTo>
                  <a:cubicBezTo>
                    <a:pt x="8928" y="24310"/>
                    <a:pt x="9366" y="23259"/>
                    <a:pt x="9827" y="22201"/>
                  </a:cubicBezTo>
                  <a:cubicBezTo>
                    <a:pt x="9837" y="22182"/>
                    <a:pt x="9846" y="22160"/>
                    <a:pt x="9853" y="22137"/>
                  </a:cubicBezTo>
                  <a:cubicBezTo>
                    <a:pt x="10486" y="20683"/>
                    <a:pt x="11154" y="19216"/>
                    <a:pt x="11853" y="17767"/>
                  </a:cubicBezTo>
                  <a:cubicBezTo>
                    <a:pt x="12367" y="16693"/>
                    <a:pt x="12902" y="15639"/>
                    <a:pt x="13449" y="14606"/>
                  </a:cubicBezTo>
                  <a:cubicBezTo>
                    <a:pt x="13483" y="14532"/>
                    <a:pt x="13522" y="14469"/>
                    <a:pt x="13560" y="14400"/>
                  </a:cubicBezTo>
                  <a:cubicBezTo>
                    <a:pt x="13971" y="13625"/>
                    <a:pt x="14390" y="12868"/>
                    <a:pt x="14817" y="12138"/>
                  </a:cubicBezTo>
                  <a:cubicBezTo>
                    <a:pt x="14828" y="12120"/>
                    <a:pt x="14838" y="12103"/>
                    <a:pt x="14846" y="12085"/>
                  </a:cubicBezTo>
                  <a:cubicBezTo>
                    <a:pt x="15197" y="11484"/>
                    <a:pt x="15552" y="10901"/>
                    <a:pt x="15909" y="10336"/>
                  </a:cubicBezTo>
                  <a:cubicBezTo>
                    <a:pt x="16008" y="10180"/>
                    <a:pt x="16106" y="10030"/>
                    <a:pt x="16205" y="9879"/>
                  </a:cubicBezTo>
                  <a:cubicBezTo>
                    <a:pt x="16431" y="9526"/>
                    <a:pt x="16660" y="9182"/>
                    <a:pt x="16892" y="8852"/>
                  </a:cubicBezTo>
                  <a:cubicBezTo>
                    <a:pt x="16997" y="8696"/>
                    <a:pt x="17105" y="8540"/>
                    <a:pt x="17209" y="8393"/>
                  </a:cubicBezTo>
                  <a:cubicBezTo>
                    <a:pt x="17410" y="8107"/>
                    <a:pt x="17614" y="7838"/>
                    <a:pt x="17815" y="7568"/>
                  </a:cubicBezTo>
                  <a:cubicBezTo>
                    <a:pt x="17919" y="7430"/>
                    <a:pt x="18021" y="7292"/>
                    <a:pt x="18125" y="7159"/>
                  </a:cubicBezTo>
                  <a:cubicBezTo>
                    <a:pt x="18382" y="6829"/>
                    <a:pt x="18640" y="6512"/>
                    <a:pt x="18900" y="6210"/>
                  </a:cubicBezTo>
                  <a:cubicBezTo>
                    <a:pt x="18952" y="6149"/>
                    <a:pt x="19006" y="6081"/>
                    <a:pt x="19058" y="6022"/>
                  </a:cubicBezTo>
                  <a:cubicBezTo>
                    <a:pt x="19398" y="5631"/>
                    <a:pt x="19739" y="5274"/>
                    <a:pt x="20078" y="4935"/>
                  </a:cubicBezTo>
                  <a:cubicBezTo>
                    <a:pt x="20164" y="4853"/>
                    <a:pt x="20250" y="4779"/>
                    <a:pt x="20331" y="4697"/>
                  </a:cubicBezTo>
                  <a:cubicBezTo>
                    <a:pt x="20610" y="4435"/>
                    <a:pt x="20888" y="4188"/>
                    <a:pt x="21170" y="3958"/>
                  </a:cubicBezTo>
                  <a:cubicBezTo>
                    <a:pt x="21269" y="3876"/>
                    <a:pt x="21373" y="3793"/>
                    <a:pt x="21473" y="3714"/>
                  </a:cubicBezTo>
                  <a:cubicBezTo>
                    <a:pt x="21833" y="3440"/>
                    <a:pt x="22188" y="3187"/>
                    <a:pt x="22545" y="2981"/>
                  </a:cubicBezTo>
                  <a:cubicBezTo>
                    <a:pt x="22922" y="2766"/>
                    <a:pt x="23302" y="2601"/>
                    <a:pt x="23679" y="2468"/>
                  </a:cubicBezTo>
                  <a:cubicBezTo>
                    <a:pt x="23745" y="2445"/>
                    <a:pt x="23811" y="2418"/>
                    <a:pt x="23879" y="2398"/>
                  </a:cubicBezTo>
                  <a:cubicBezTo>
                    <a:pt x="24254" y="2280"/>
                    <a:pt x="24632" y="2201"/>
                    <a:pt x="25005" y="2174"/>
                  </a:cubicBezTo>
                  <a:lnTo>
                    <a:pt x="25047" y="2174"/>
                  </a:lnTo>
                  <a:cubicBezTo>
                    <a:pt x="25122" y="2169"/>
                    <a:pt x="25198" y="2167"/>
                    <a:pt x="25273" y="2167"/>
                  </a:cubicBezTo>
                  <a:cubicBezTo>
                    <a:pt x="25589" y="2167"/>
                    <a:pt x="25903" y="2206"/>
                    <a:pt x="26214" y="2280"/>
                  </a:cubicBezTo>
                  <a:cubicBezTo>
                    <a:pt x="26241" y="2283"/>
                    <a:pt x="26268" y="2289"/>
                    <a:pt x="26295" y="2298"/>
                  </a:cubicBezTo>
                  <a:cubicBezTo>
                    <a:pt x="26689" y="2395"/>
                    <a:pt x="27080" y="2551"/>
                    <a:pt x="27469" y="2775"/>
                  </a:cubicBezTo>
                  <a:lnTo>
                    <a:pt x="24236" y="904"/>
                  </a:lnTo>
                  <a:lnTo>
                    <a:pt x="23691" y="582"/>
                  </a:lnTo>
                  <a:cubicBezTo>
                    <a:pt x="23519" y="487"/>
                    <a:pt x="23352" y="404"/>
                    <a:pt x="23185" y="331"/>
                  </a:cubicBezTo>
                  <a:cubicBezTo>
                    <a:pt x="23028" y="266"/>
                    <a:pt x="22872" y="211"/>
                    <a:pt x="22714" y="166"/>
                  </a:cubicBezTo>
                  <a:cubicBezTo>
                    <a:pt x="22667" y="155"/>
                    <a:pt x="22621" y="146"/>
                    <a:pt x="22574" y="133"/>
                  </a:cubicBezTo>
                  <a:cubicBezTo>
                    <a:pt x="22549" y="128"/>
                    <a:pt x="22520" y="123"/>
                    <a:pt x="22495" y="114"/>
                  </a:cubicBezTo>
                  <a:cubicBezTo>
                    <a:pt x="22418" y="96"/>
                    <a:pt x="22339" y="72"/>
                    <a:pt x="22262" y="60"/>
                  </a:cubicBezTo>
                  <a:cubicBezTo>
                    <a:pt x="22117" y="37"/>
                    <a:pt x="21970" y="19"/>
                    <a:pt x="21819" y="10"/>
                  </a:cubicBezTo>
                  <a:cubicBezTo>
                    <a:pt x="21732" y="3"/>
                    <a:pt x="21644" y="1"/>
                    <a:pt x="215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1"/>
            <p:cNvSpPr/>
            <p:nvPr/>
          </p:nvSpPr>
          <p:spPr>
            <a:xfrm flipH="1">
              <a:off x="4822551" y="3154707"/>
              <a:ext cx="1135009" cy="1390646"/>
            </a:xfrm>
            <a:custGeom>
              <a:avLst/>
              <a:gdLst/>
              <a:ahLst/>
              <a:cxnLst/>
              <a:rect l="l" t="t" r="r" b="b"/>
              <a:pathLst>
                <a:path w="92506" h="113341" extrusionOk="0">
                  <a:moveTo>
                    <a:pt x="74883" y="0"/>
                  </a:moveTo>
                  <a:cubicBezTo>
                    <a:pt x="74052" y="0"/>
                    <a:pt x="73228" y="248"/>
                    <a:pt x="72415" y="719"/>
                  </a:cubicBezTo>
                  <a:cubicBezTo>
                    <a:pt x="63745" y="5722"/>
                    <a:pt x="56296" y="35958"/>
                    <a:pt x="54315" y="60258"/>
                  </a:cubicBezTo>
                  <a:cubicBezTo>
                    <a:pt x="52873" y="77913"/>
                    <a:pt x="47483" y="86045"/>
                    <a:pt x="42453" y="88952"/>
                  </a:cubicBezTo>
                  <a:cubicBezTo>
                    <a:pt x="40844" y="89880"/>
                    <a:pt x="39272" y="90274"/>
                    <a:pt x="37877" y="90274"/>
                  </a:cubicBezTo>
                  <a:cubicBezTo>
                    <a:pt x="36321" y="90274"/>
                    <a:pt x="34987" y="89784"/>
                    <a:pt x="34069" y="88999"/>
                  </a:cubicBezTo>
                  <a:cubicBezTo>
                    <a:pt x="31668" y="86949"/>
                    <a:pt x="28207" y="82233"/>
                    <a:pt x="25602" y="79161"/>
                  </a:cubicBezTo>
                  <a:cubicBezTo>
                    <a:pt x="24299" y="77610"/>
                    <a:pt x="22940" y="76929"/>
                    <a:pt x="21556" y="76929"/>
                  </a:cubicBezTo>
                  <a:cubicBezTo>
                    <a:pt x="20654" y="76929"/>
                    <a:pt x="19741" y="77218"/>
                    <a:pt x="18825" y="77745"/>
                  </a:cubicBezTo>
                  <a:cubicBezTo>
                    <a:pt x="9497" y="83133"/>
                    <a:pt x="476" y="111832"/>
                    <a:pt x="1" y="113340"/>
                  </a:cubicBezTo>
                  <a:lnTo>
                    <a:pt x="92505" y="60296"/>
                  </a:lnTo>
                  <a:lnTo>
                    <a:pt x="92505" y="60296"/>
                  </a:lnTo>
                  <a:cubicBezTo>
                    <a:pt x="91993" y="60553"/>
                    <a:pt x="91522" y="60676"/>
                    <a:pt x="91088" y="60676"/>
                  </a:cubicBezTo>
                  <a:cubicBezTo>
                    <a:pt x="82266" y="60676"/>
                    <a:pt x="88586" y="9985"/>
                    <a:pt x="78221" y="1370"/>
                  </a:cubicBezTo>
                  <a:cubicBezTo>
                    <a:pt x="77101" y="437"/>
                    <a:pt x="75985" y="0"/>
                    <a:pt x="748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1"/>
            <p:cNvSpPr/>
            <p:nvPr/>
          </p:nvSpPr>
          <p:spPr>
            <a:xfrm flipH="1">
              <a:off x="4008673" y="4360315"/>
              <a:ext cx="65863" cy="80059"/>
            </a:xfrm>
            <a:custGeom>
              <a:avLst/>
              <a:gdLst/>
              <a:ahLst/>
              <a:cxnLst/>
              <a:rect l="l" t="t" r="r" b="b"/>
              <a:pathLst>
                <a:path w="5368" h="6525" extrusionOk="0">
                  <a:moveTo>
                    <a:pt x="3656" y="1"/>
                  </a:moveTo>
                  <a:cubicBezTo>
                    <a:pt x="3635" y="1"/>
                    <a:pt x="3614" y="1"/>
                    <a:pt x="3592" y="2"/>
                  </a:cubicBezTo>
                  <a:cubicBezTo>
                    <a:pt x="3592" y="2"/>
                    <a:pt x="1" y="3014"/>
                    <a:pt x="756" y="6165"/>
                  </a:cubicBezTo>
                  <a:cubicBezTo>
                    <a:pt x="756" y="6165"/>
                    <a:pt x="1094" y="6525"/>
                    <a:pt x="1581" y="6525"/>
                  </a:cubicBezTo>
                  <a:cubicBezTo>
                    <a:pt x="2011" y="6525"/>
                    <a:pt x="2555" y="6244"/>
                    <a:pt x="3083" y="5189"/>
                  </a:cubicBezTo>
                  <a:cubicBezTo>
                    <a:pt x="4197" y="2964"/>
                    <a:pt x="5368" y="1"/>
                    <a:pt x="3656" y="1"/>
                  </a:cubicBezTo>
                  <a:close/>
                </a:path>
              </a:pathLst>
            </a:custGeom>
            <a:solidFill>
              <a:srgbClr val="0A1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p:cNvSpPr/>
            <p:nvPr/>
          </p:nvSpPr>
          <p:spPr>
            <a:xfrm flipH="1">
              <a:off x="3892664" y="4274588"/>
              <a:ext cx="172608" cy="175737"/>
            </a:xfrm>
            <a:custGeom>
              <a:avLst/>
              <a:gdLst/>
              <a:ahLst/>
              <a:cxnLst/>
              <a:rect l="l" t="t" r="r" b="b"/>
              <a:pathLst>
                <a:path w="14068" h="14323" extrusionOk="0">
                  <a:moveTo>
                    <a:pt x="11582" y="1"/>
                  </a:moveTo>
                  <a:cubicBezTo>
                    <a:pt x="10272" y="1"/>
                    <a:pt x="8838" y="1409"/>
                    <a:pt x="8333" y="1821"/>
                  </a:cubicBezTo>
                  <a:cubicBezTo>
                    <a:pt x="7689" y="2348"/>
                    <a:pt x="863" y="7640"/>
                    <a:pt x="863" y="7640"/>
                  </a:cubicBezTo>
                  <a:lnTo>
                    <a:pt x="1" y="13464"/>
                  </a:lnTo>
                  <a:cubicBezTo>
                    <a:pt x="1" y="13464"/>
                    <a:pt x="2500" y="14323"/>
                    <a:pt x="4392" y="14323"/>
                  </a:cubicBezTo>
                  <a:cubicBezTo>
                    <a:pt x="5289" y="14323"/>
                    <a:pt x="6050" y="14130"/>
                    <a:pt x="6343" y="13561"/>
                  </a:cubicBezTo>
                  <a:cubicBezTo>
                    <a:pt x="7259" y="11791"/>
                    <a:pt x="8263" y="10372"/>
                    <a:pt x="8918" y="9736"/>
                  </a:cubicBezTo>
                  <a:cubicBezTo>
                    <a:pt x="9590" y="9094"/>
                    <a:pt x="14068" y="1563"/>
                    <a:pt x="12597" y="358"/>
                  </a:cubicBezTo>
                  <a:cubicBezTo>
                    <a:pt x="12282" y="104"/>
                    <a:pt x="11936" y="1"/>
                    <a:pt x="115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p:cNvSpPr/>
            <p:nvPr/>
          </p:nvSpPr>
          <p:spPr>
            <a:xfrm flipH="1">
              <a:off x="4044341" y="3967137"/>
              <a:ext cx="849177" cy="470452"/>
            </a:xfrm>
            <a:custGeom>
              <a:avLst/>
              <a:gdLst/>
              <a:ahLst/>
              <a:cxnLst/>
              <a:rect l="l" t="t" r="r" b="b"/>
              <a:pathLst>
                <a:path w="69210" h="38343" extrusionOk="0">
                  <a:moveTo>
                    <a:pt x="3255" y="0"/>
                  </a:moveTo>
                  <a:cubicBezTo>
                    <a:pt x="0" y="19689"/>
                    <a:pt x="38162" y="27639"/>
                    <a:pt x="38162" y="27639"/>
                  </a:cubicBezTo>
                  <a:cubicBezTo>
                    <a:pt x="49534" y="38083"/>
                    <a:pt x="67607" y="38343"/>
                    <a:pt x="67607" y="38343"/>
                  </a:cubicBezTo>
                  <a:cubicBezTo>
                    <a:pt x="68277" y="34093"/>
                    <a:pt x="69210" y="32221"/>
                    <a:pt x="69210" y="32221"/>
                  </a:cubicBezTo>
                  <a:cubicBezTo>
                    <a:pt x="69210" y="32221"/>
                    <a:pt x="49432" y="22757"/>
                    <a:pt x="45860" y="19689"/>
                  </a:cubicBezTo>
                  <a:cubicBezTo>
                    <a:pt x="41549" y="15982"/>
                    <a:pt x="22535" y="5082"/>
                    <a:pt x="22535" y="5082"/>
                  </a:cubicBezTo>
                  <a:cubicBezTo>
                    <a:pt x="15839" y="2270"/>
                    <a:pt x="3255" y="0"/>
                    <a:pt x="3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p:cNvSpPr/>
            <p:nvPr/>
          </p:nvSpPr>
          <p:spPr>
            <a:xfrm flipH="1">
              <a:off x="3904296" y="4286342"/>
              <a:ext cx="117309" cy="163934"/>
            </a:xfrm>
            <a:custGeom>
              <a:avLst/>
              <a:gdLst/>
              <a:ahLst/>
              <a:cxnLst/>
              <a:rect l="l" t="t" r="r" b="b"/>
              <a:pathLst>
                <a:path w="9561" h="13361" extrusionOk="0">
                  <a:moveTo>
                    <a:pt x="8955" y="0"/>
                  </a:moveTo>
                  <a:cubicBezTo>
                    <a:pt x="8331" y="0"/>
                    <a:pt x="7526" y="267"/>
                    <a:pt x="7030" y="1449"/>
                  </a:cubicBezTo>
                  <a:cubicBezTo>
                    <a:pt x="6139" y="3623"/>
                    <a:pt x="3392" y="8590"/>
                    <a:pt x="2890" y="9223"/>
                  </a:cubicBezTo>
                  <a:cubicBezTo>
                    <a:pt x="2459" y="9764"/>
                    <a:pt x="1" y="12144"/>
                    <a:pt x="397" y="13345"/>
                  </a:cubicBezTo>
                  <a:cubicBezTo>
                    <a:pt x="553" y="13355"/>
                    <a:pt x="706" y="13361"/>
                    <a:pt x="855" y="13361"/>
                  </a:cubicBezTo>
                  <a:cubicBezTo>
                    <a:pt x="1742" y="13361"/>
                    <a:pt x="2489" y="13168"/>
                    <a:pt x="2784" y="12603"/>
                  </a:cubicBezTo>
                  <a:cubicBezTo>
                    <a:pt x="3700" y="10833"/>
                    <a:pt x="4704" y="9416"/>
                    <a:pt x="5359" y="8778"/>
                  </a:cubicBezTo>
                  <a:cubicBezTo>
                    <a:pt x="5956" y="8204"/>
                    <a:pt x="9560" y="2179"/>
                    <a:pt x="9282" y="24"/>
                  </a:cubicBezTo>
                  <a:cubicBezTo>
                    <a:pt x="9182" y="10"/>
                    <a:pt x="9072" y="0"/>
                    <a:pt x="8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p:cNvSpPr/>
            <p:nvPr/>
          </p:nvSpPr>
          <p:spPr>
            <a:xfrm flipH="1">
              <a:off x="4079628" y="4463907"/>
              <a:ext cx="200313" cy="142401"/>
            </a:xfrm>
            <a:custGeom>
              <a:avLst/>
              <a:gdLst/>
              <a:ahLst/>
              <a:cxnLst/>
              <a:rect l="l" t="t" r="r" b="b"/>
              <a:pathLst>
                <a:path w="16326" h="11606" extrusionOk="0">
                  <a:moveTo>
                    <a:pt x="458" y="1"/>
                  </a:moveTo>
                  <a:lnTo>
                    <a:pt x="458" y="1"/>
                  </a:lnTo>
                  <a:cubicBezTo>
                    <a:pt x="458" y="1"/>
                    <a:pt x="1" y="6915"/>
                    <a:pt x="1837" y="7475"/>
                  </a:cubicBezTo>
                  <a:cubicBezTo>
                    <a:pt x="3677" y="8038"/>
                    <a:pt x="5196" y="8750"/>
                    <a:pt x="5924" y="9264"/>
                  </a:cubicBezTo>
                  <a:cubicBezTo>
                    <a:pt x="6487" y="9682"/>
                    <a:pt x="11536" y="11605"/>
                    <a:pt x="14073" y="11605"/>
                  </a:cubicBezTo>
                  <a:cubicBezTo>
                    <a:pt x="14752" y="11605"/>
                    <a:pt x="15250" y="11468"/>
                    <a:pt x="15436" y="11127"/>
                  </a:cubicBezTo>
                  <a:cubicBezTo>
                    <a:pt x="16326" y="9517"/>
                    <a:pt x="13921" y="7848"/>
                    <a:pt x="13310" y="7326"/>
                  </a:cubicBezTo>
                  <a:cubicBezTo>
                    <a:pt x="12696" y="6804"/>
                    <a:pt x="6071" y="6"/>
                    <a:pt x="6071" y="6"/>
                  </a:cubicBezTo>
                  <a:lnTo>
                    <a:pt x="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p:cNvSpPr/>
            <p:nvPr/>
          </p:nvSpPr>
          <p:spPr>
            <a:xfrm flipH="1">
              <a:off x="4605760" y="3595712"/>
              <a:ext cx="156290" cy="376970"/>
            </a:xfrm>
            <a:custGeom>
              <a:avLst/>
              <a:gdLst/>
              <a:ahLst/>
              <a:cxnLst/>
              <a:rect l="l" t="t" r="r" b="b"/>
              <a:pathLst>
                <a:path w="12738" h="30724" extrusionOk="0">
                  <a:moveTo>
                    <a:pt x="3932" y="1"/>
                  </a:moveTo>
                  <a:cubicBezTo>
                    <a:pt x="3825" y="1"/>
                    <a:pt x="3716" y="8"/>
                    <a:pt x="3607" y="24"/>
                  </a:cubicBezTo>
                  <a:cubicBezTo>
                    <a:pt x="3607" y="24"/>
                    <a:pt x="1" y="468"/>
                    <a:pt x="148" y="4568"/>
                  </a:cubicBezTo>
                  <a:cubicBezTo>
                    <a:pt x="288" y="8663"/>
                    <a:pt x="4077" y="26351"/>
                    <a:pt x="8427" y="29863"/>
                  </a:cubicBezTo>
                  <a:cubicBezTo>
                    <a:pt x="9180" y="30472"/>
                    <a:pt x="9799" y="30723"/>
                    <a:pt x="10309" y="30723"/>
                  </a:cubicBezTo>
                  <a:cubicBezTo>
                    <a:pt x="12737" y="30723"/>
                    <a:pt x="12675" y="25011"/>
                    <a:pt x="12675" y="25011"/>
                  </a:cubicBezTo>
                  <a:cubicBezTo>
                    <a:pt x="12675" y="25011"/>
                    <a:pt x="10099" y="1"/>
                    <a:pt x="39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p:cNvSpPr/>
            <p:nvPr/>
          </p:nvSpPr>
          <p:spPr>
            <a:xfrm flipH="1">
              <a:off x="4640937" y="3590829"/>
              <a:ext cx="350137" cy="561124"/>
            </a:xfrm>
            <a:custGeom>
              <a:avLst/>
              <a:gdLst/>
              <a:ahLst/>
              <a:cxnLst/>
              <a:rect l="l" t="t" r="r" b="b"/>
              <a:pathLst>
                <a:path w="28537" h="45733" extrusionOk="0">
                  <a:moveTo>
                    <a:pt x="21609" y="0"/>
                  </a:moveTo>
                  <a:cubicBezTo>
                    <a:pt x="19986" y="0"/>
                    <a:pt x="17087" y="370"/>
                    <a:pt x="11968" y="1829"/>
                  </a:cubicBezTo>
                  <a:cubicBezTo>
                    <a:pt x="11968" y="1829"/>
                    <a:pt x="1650" y="7621"/>
                    <a:pt x="1421" y="8333"/>
                  </a:cubicBezTo>
                  <a:cubicBezTo>
                    <a:pt x="1195" y="9034"/>
                    <a:pt x="0" y="9594"/>
                    <a:pt x="3390" y="17620"/>
                  </a:cubicBezTo>
                  <a:cubicBezTo>
                    <a:pt x="3390" y="17620"/>
                    <a:pt x="6587" y="24710"/>
                    <a:pt x="4308" y="33426"/>
                  </a:cubicBezTo>
                  <a:cubicBezTo>
                    <a:pt x="2988" y="38476"/>
                    <a:pt x="3198" y="40183"/>
                    <a:pt x="3198" y="40183"/>
                  </a:cubicBezTo>
                  <a:cubicBezTo>
                    <a:pt x="3198" y="40183"/>
                    <a:pt x="5787" y="45732"/>
                    <a:pt x="12725" y="45732"/>
                  </a:cubicBezTo>
                  <a:cubicBezTo>
                    <a:pt x="14419" y="45732"/>
                    <a:pt x="16371" y="45402"/>
                    <a:pt x="18608" y="44579"/>
                  </a:cubicBezTo>
                  <a:cubicBezTo>
                    <a:pt x="20908" y="43731"/>
                    <a:pt x="27335" y="37595"/>
                    <a:pt x="28508" y="35072"/>
                  </a:cubicBezTo>
                  <a:cubicBezTo>
                    <a:pt x="28508" y="35072"/>
                    <a:pt x="24884" y="30614"/>
                    <a:pt x="26306" y="21907"/>
                  </a:cubicBezTo>
                  <a:cubicBezTo>
                    <a:pt x="27731" y="13194"/>
                    <a:pt x="28536" y="1894"/>
                    <a:pt x="23596" y="390"/>
                  </a:cubicBezTo>
                  <a:cubicBezTo>
                    <a:pt x="23596" y="390"/>
                    <a:pt x="23274" y="0"/>
                    <a:pt x="216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p:cNvSpPr/>
            <p:nvPr/>
          </p:nvSpPr>
          <p:spPr>
            <a:xfrm flipH="1">
              <a:off x="4683733" y="3578952"/>
              <a:ext cx="121125" cy="125481"/>
            </a:xfrm>
            <a:custGeom>
              <a:avLst/>
              <a:gdLst/>
              <a:ahLst/>
              <a:cxnLst/>
              <a:rect l="l" t="t" r="r" b="b"/>
              <a:pathLst>
                <a:path w="9872" h="10227" extrusionOk="0">
                  <a:moveTo>
                    <a:pt x="1" y="0"/>
                  </a:moveTo>
                  <a:lnTo>
                    <a:pt x="1" y="0"/>
                  </a:lnTo>
                  <a:cubicBezTo>
                    <a:pt x="1" y="0"/>
                    <a:pt x="6646" y="3495"/>
                    <a:pt x="3682" y="8507"/>
                  </a:cubicBezTo>
                  <a:lnTo>
                    <a:pt x="6811" y="10226"/>
                  </a:lnTo>
                  <a:cubicBezTo>
                    <a:pt x="6811" y="10226"/>
                    <a:pt x="9872" y="1463"/>
                    <a:pt x="1"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flipH="1">
              <a:off x="4721793" y="3535677"/>
              <a:ext cx="142855" cy="149996"/>
            </a:xfrm>
            <a:custGeom>
              <a:avLst/>
              <a:gdLst/>
              <a:ahLst/>
              <a:cxnLst/>
              <a:rect l="l" t="t" r="r" b="b"/>
              <a:pathLst>
                <a:path w="11643" h="12225" extrusionOk="0">
                  <a:moveTo>
                    <a:pt x="609" y="0"/>
                  </a:moveTo>
                  <a:cubicBezTo>
                    <a:pt x="610" y="0"/>
                    <a:pt x="3407" y="4248"/>
                    <a:pt x="1194" y="7110"/>
                  </a:cubicBezTo>
                  <a:cubicBezTo>
                    <a:pt x="0" y="8652"/>
                    <a:pt x="2651" y="12225"/>
                    <a:pt x="7284" y="12225"/>
                  </a:cubicBezTo>
                  <a:cubicBezTo>
                    <a:pt x="7467" y="12225"/>
                    <a:pt x="7654" y="12219"/>
                    <a:pt x="7843" y="12208"/>
                  </a:cubicBezTo>
                  <a:cubicBezTo>
                    <a:pt x="7843" y="12208"/>
                    <a:pt x="10070" y="11659"/>
                    <a:pt x="9842" y="10856"/>
                  </a:cubicBezTo>
                  <a:cubicBezTo>
                    <a:pt x="9324" y="9021"/>
                    <a:pt x="10061" y="7990"/>
                    <a:pt x="10859" y="6590"/>
                  </a:cubicBezTo>
                  <a:cubicBezTo>
                    <a:pt x="11643" y="5188"/>
                    <a:pt x="610" y="0"/>
                    <a:pt x="609" y="0"/>
                  </a:cubicBezTo>
                  <a:close/>
                </a:path>
              </a:pathLst>
            </a:custGeom>
            <a:solidFill>
              <a:srgbClr val="EFB1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flipH="1">
              <a:off x="4786392" y="3538880"/>
              <a:ext cx="66869" cy="92132"/>
            </a:xfrm>
            <a:custGeom>
              <a:avLst/>
              <a:gdLst/>
              <a:ahLst/>
              <a:cxnLst/>
              <a:rect l="l" t="t" r="r" b="b"/>
              <a:pathLst>
                <a:path w="5450" h="7509" extrusionOk="0">
                  <a:moveTo>
                    <a:pt x="241" y="1"/>
                  </a:moveTo>
                  <a:lnTo>
                    <a:pt x="94" y="469"/>
                  </a:lnTo>
                  <a:cubicBezTo>
                    <a:pt x="779" y="1808"/>
                    <a:pt x="1912" y="4715"/>
                    <a:pt x="266" y="6849"/>
                  </a:cubicBezTo>
                  <a:lnTo>
                    <a:pt x="266" y="6847"/>
                  </a:lnTo>
                  <a:cubicBezTo>
                    <a:pt x="117" y="7041"/>
                    <a:pt x="31" y="7265"/>
                    <a:pt x="1" y="7509"/>
                  </a:cubicBezTo>
                  <a:cubicBezTo>
                    <a:pt x="1864" y="5610"/>
                    <a:pt x="5450" y="5468"/>
                    <a:pt x="5450" y="5468"/>
                  </a:cubicBezTo>
                  <a:lnTo>
                    <a:pt x="718" y="234"/>
                  </a:lnTo>
                  <a:cubicBezTo>
                    <a:pt x="535" y="148"/>
                    <a:pt x="381" y="69"/>
                    <a:pt x="241" y="1"/>
                  </a:cubicBezTo>
                  <a:close/>
                </a:path>
              </a:pathLst>
            </a:custGeom>
            <a:solidFill>
              <a:srgbClr val="DD95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flipH="1">
              <a:off x="4728836" y="3594080"/>
              <a:ext cx="55250" cy="91740"/>
            </a:xfrm>
            <a:custGeom>
              <a:avLst/>
              <a:gdLst/>
              <a:ahLst/>
              <a:cxnLst/>
              <a:rect l="l" t="t" r="r" b="b"/>
              <a:pathLst>
                <a:path w="4503" h="7477" extrusionOk="0">
                  <a:moveTo>
                    <a:pt x="2740" y="1"/>
                  </a:moveTo>
                  <a:cubicBezTo>
                    <a:pt x="2468" y="202"/>
                    <a:pt x="2197" y="499"/>
                    <a:pt x="1928" y="913"/>
                  </a:cubicBezTo>
                  <a:cubicBezTo>
                    <a:pt x="0" y="3890"/>
                    <a:pt x="11" y="6210"/>
                    <a:pt x="241" y="7448"/>
                  </a:cubicBezTo>
                  <a:cubicBezTo>
                    <a:pt x="448" y="7459"/>
                    <a:pt x="659" y="7477"/>
                    <a:pt x="870" y="7477"/>
                  </a:cubicBezTo>
                  <a:cubicBezTo>
                    <a:pt x="1005" y="7477"/>
                    <a:pt x="1141" y="7469"/>
                    <a:pt x="1277" y="7448"/>
                  </a:cubicBezTo>
                  <a:cubicBezTo>
                    <a:pt x="1874" y="7356"/>
                    <a:pt x="3420" y="6994"/>
                    <a:pt x="3276" y="6096"/>
                  </a:cubicBezTo>
                  <a:cubicBezTo>
                    <a:pt x="2807" y="3184"/>
                    <a:pt x="3495" y="3230"/>
                    <a:pt x="4293" y="1830"/>
                  </a:cubicBezTo>
                  <a:cubicBezTo>
                    <a:pt x="4503" y="1446"/>
                    <a:pt x="3827" y="775"/>
                    <a:pt x="2740" y="1"/>
                  </a:cubicBezTo>
                  <a:close/>
                </a:path>
              </a:pathLst>
            </a:custGeom>
            <a:solidFill>
              <a:srgbClr val="F2B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p:cNvSpPr/>
            <p:nvPr/>
          </p:nvSpPr>
          <p:spPr>
            <a:xfrm flipH="1">
              <a:off x="4680850" y="3395497"/>
              <a:ext cx="209724" cy="238520"/>
            </a:xfrm>
            <a:custGeom>
              <a:avLst/>
              <a:gdLst/>
              <a:ahLst/>
              <a:cxnLst/>
              <a:rect l="l" t="t" r="r" b="b"/>
              <a:pathLst>
                <a:path w="17093" h="19440" extrusionOk="0">
                  <a:moveTo>
                    <a:pt x="7267" y="0"/>
                  </a:moveTo>
                  <a:cubicBezTo>
                    <a:pt x="6572" y="0"/>
                    <a:pt x="5796" y="145"/>
                    <a:pt x="4889" y="480"/>
                  </a:cubicBezTo>
                  <a:cubicBezTo>
                    <a:pt x="4889" y="480"/>
                    <a:pt x="1" y="2721"/>
                    <a:pt x="1693" y="9046"/>
                  </a:cubicBezTo>
                  <a:cubicBezTo>
                    <a:pt x="1693" y="9046"/>
                    <a:pt x="2904" y="14658"/>
                    <a:pt x="6768" y="17213"/>
                  </a:cubicBezTo>
                  <a:cubicBezTo>
                    <a:pt x="8627" y="18441"/>
                    <a:pt x="10653" y="19439"/>
                    <a:pt x="12233" y="19439"/>
                  </a:cubicBezTo>
                  <a:cubicBezTo>
                    <a:pt x="13563" y="19439"/>
                    <a:pt x="14576" y="18733"/>
                    <a:pt x="14909" y="16864"/>
                  </a:cubicBezTo>
                  <a:cubicBezTo>
                    <a:pt x="15493" y="13618"/>
                    <a:pt x="17093" y="5345"/>
                    <a:pt x="14222" y="3681"/>
                  </a:cubicBezTo>
                  <a:cubicBezTo>
                    <a:pt x="11308" y="1997"/>
                    <a:pt x="9847" y="0"/>
                    <a:pt x="7267" y="0"/>
                  </a:cubicBezTo>
                  <a:close/>
                </a:path>
              </a:pathLst>
            </a:custGeom>
            <a:solidFill>
              <a:srgbClr val="EFB1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p:cNvSpPr/>
            <p:nvPr/>
          </p:nvSpPr>
          <p:spPr>
            <a:xfrm flipH="1">
              <a:off x="4698824" y="3417570"/>
              <a:ext cx="176301" cy="211135"/>
            </a:xfrm>
            <a:custGeom>
              <a:avLst/>
              <a:gdLst/>
              <a:ahLst/>
              <a:cxnLst/>
              <a:rect l="l" t="t" r="r" b="b"/>
              <a:pathLst>
                <a:path w="14369" h="17208" extrusionOk="0">
                  <a:moveTo>
                    <a:pt x="11254" y="1"/>
                  </a:moveTo>
                  <a:cubicBezTo>
                    <a:pt x="8995" y="51"/>
                    <a:pt x="2579" y="189"/>
                    <a:pt x="2452" y="225"/>
                  </a:cubicBezTo>
                  <a:cubicBezTo>
                    <a:pt x="2362" y="244"/>
                    <a:pt x="1259" y="1738"/>
                    <a:pt x="237" y="3165"/>
                  </a:cubicBezTo>
                  <a:cubicBezTo>
                    <a:pt x="0" y="4279"/>
                    <a:pt x="0" y="5627"/>
                    <a:pt x="432" y="7247"/>
                  </a:cubicBezTo>
                  <a:lnTo>
                    <a:pt x="434" y="7247"/>
                  </a:lnTo>
                  <a:cubicBezTo>
                    <a:pt x="434" y="7247"/>
                    <a:pt x="879" y="12066"/>
                    <a:pt x="5491" y="15491"/>
                  </a:cubicBezTo>
                  <a:cubicBezTo>
                    <a:pt x="6482" y="16216"/>
                    <a:pt x="7750" y="16808"/>
                    <a:pt x="8731" y="17207"/>
                  </a:cubicBezTo>
                  <a:cubicBezTo>
                    <a:pt x="6931" y="15886"/>
                    <a:pt x="6748" y="15473"/>
                    <a:pt x="5353" y="13851"/>
                  </a:cubicBezTo>
                  <a:cubicBezTo>
                    <a:pt x="3954" y="12222"/>
                    <a:pt x="7429" y="12850"/>
                    <a:pt x="5052" y="8695"/>
                  </a:cubicBezTo>
                  <a:cubicBezTo>
                    <a:pt x="4826" y="8299"/>
                    <a:pt x="4975" y="8156"/>
                    <a:pt x="5326" y="8156"/>
                  </a:cubicBezTo>
                  <a:cubicBezTo>
                    <a:pt x="6216" y="8156"/>
                    <a:pt x="8407" y="9076"/>
                    <a:pt x="9072" y="9076"/>
                  </a:cubicBezTo>
                  <a:cubicBezTo>
                    <a:pt x="9079" y="9076"/>
                    <a:pt x="9086" y="9076"/>
                    <a:pt x="9093" y="9076"/>
                  </a:cubicBezTo>
                  <a:cubicBezTo>
                    <a:pt x="14369" y="8948"/>
                    <a:pt x="13969" y="5934"/>
                    <a:pt x="14073" y="4655"/>
                  </a:cubicBezTo>
                  <a:cubicBezTo>
                    <a:pt x="13962" y="4091"/>
                    <a:pt x="13820" y="3572"/>
                    <a:pt x="13641" y="3095"/>
                  </a:cubicBezTo>
                  <a:lnTo>
                    <a:pt x="13139" y="2138"/>
                  </a:lnTo>
                  <a:cubicBezTo>
                    <a:pt x="13083" y="2046"/>
                    <a:pt x="13020" y="1959"/>
                    <a:pt x="12963" y="1882"/>
                  </a:cubicBezTo>
                  <a:cubicBezTo>
                    <a:pt x="12387" y="1161"/>
                    <a:pt x="11819" y="533"/>
                    <a:pt x="11254" y="1"/>
                  </a:cubicBezTo>
                  <a:close/>
                </a:path>
              </a:pathLst>
            </a:custGeom>
            <a:solidFill>
              <a:srgbClr val="E6A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p:cNvSpPr/>
            <p:nvPr/>
          </p:nvSpPr>
          <p:spPr>
            <a:xfrm flipH="1">
              <a:off x="4690150" y="3392283"/>
              <a:ext cx="203675" cy="181001"/>
            </a:xfrm>
            <a:custGeom>
              <a:avLst/>
              <a:gdLst/>
              <a:ahLst/>
              <a:cxnLst/>
              <a:rect l="l" t="t" r="r" b="b"/>
              <a:pathLst>
                <a:path w="16600" h="14752" extrusionOk="0">
                  <a:moveTo>
                    <a:pt x="8754" y="0"/>
                  </a:moveTo>
                  <a:cubicBezTo>
                    <a:pt x="8218" y="0"/>
                    <a:pt x="7723" y="38"/>
                    <a:pt x="7298" y="89"/>
                  </a:cubicBezTo>
                  <a:cubicBezTo>
                    <a:pt x="2274" y="686"/>
                    <a:pt x="1481" y="5207"/>
                    <a:pt x="1481" y="5207"/>
                  </a:cubicBezTo>
                  <a:cubicBezTo>
                    <a:pt x="0" y="10830"/>
                    <a:pt x="4264" y="14751"/>
                    <a:pt x="4264" y="14751"/>
                  </a:cubicBezTo>
                  <a:cubicBezTo>
                    <a:pt x="4164" y="14554"/>
                    <a:pt x="2008" y="11445"/>
                    <a:pt x="2973" y="10432"/>
                  </a:cubicBezTo>
                  <a:cubicBezTo>
                    <a:pt x="3148" y="10249"/>
                    <a:pt x="3325" y="10172"/>
                    <a:pt x="3498" y="10172"/>
                  </a:cubicBezTo>
                  <a:cubicBezTo>
                    <a:pt x="4392" y="10172"/>
                    <a:pt x="5208" y="12213"/>
                    <a:pt x="5311" y="12394"/>
                  </a:cubicBezTo>
                  <a:cubicBezTo>
                    <a:pt x="5344" y="12450"/>
                    <a:pt x="5432" y="12484"/>
                    <a:pt x="5536" y="12484"/>
                  </a:cubicBezTo>
                  <a:cubicBezTo>
                    <a:pt x="5821" y="12484"/>
                    <a:pt x="6231" y="12229"/>
                    <a:pt x="5984" y="11490"/>
                  </a:cubicBezTo>
                  <a:cubicBezTo>
                    <a:pt x="5602" y="10344"/>
                    <a:pt x="5686" y="9001"/>
                    <a:pt x="6486" y="8271"/>
                  </a:cubicBezTo>
                  <a:cubicBezTo>
                    <a:pt x="6864" y="7927"/>
                    <a:pt x="7571" y="7814"/>
                    <a:pt x="8300" y="7814"/>
                  </a:cubicBezTo>
                  <a:cubicBezTo>
                    <a:pt x="9107" y="7814"/>
                    <a:pt x="9942" y="7953"/>
                    <a:pt x="10390" y="8068"/>
                  </a:cubicBezTo>
                  <a:cubicBezTo>
                    <a:pt x="11468" y="8349"/>
                    <a:pt x="12363" y="8470"/>
                    <a:pt x="13102" y="8470"/>
                  </a:cubicBezTo>
                  <a:cubicBezTo>
                    <a:pt x="16429" y="8470"/>
                    <a:pt x="16600" y="6029"/>
                    <a:pt x="16135" y="4791"/>
                  </a:cubicBezTo>
                  <a:cubicBezTo>
                    <a:pt x="14627" y="807"/>
                    <a:pt x="11242" y="0"/>
                    <a:pt x="8754" y="0"/>
                  </a:cubicBezTo>
                  <a:close/>
                </a:path>
              </a:pathLst>
            </a:custGeom>
            <a:solidFill>
              <a:srgbClr val="131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p:cNvSpPr/>
            <p:nvPr/>
          </p:nvSpPr>
          <p:spPr>
            <a:xfrm flipH="1">
              <a:off x="4766344" y="3416454"/>
              <a:ext cx="127481" cy="156830"/>
            </a:xfrm>
            <a:custGeom>
              <a:avLst/>
              <a:gdLst/>
              <a:ahLst/>
              <a:cxnLst/>
              <a:rect l="l" t="t" r="r" b="b"/>
              <a:pathLst>
                <a:path w="10390" h="12782" extrusionOk="0">
                  <a:moveTo>
                    <a:pt x="3246" y="0"/>
                  </a:moveTo>
                  <a:cubicBezTo>
                    <a:pt x="1795" y="1472"/>
                    <a:pt x="1481" y="3237"/>
                    <a:pt x="1481" y="3237"/>
                  </a:cubicBezTo>
                  <a:cubicBezTo>
                    <a:pt x="0" y="8860"/>
                    <a:pt x="4264" y="12781"/>
                    <a:pt x="4264" y="12781"/>
                  </a:cubicBezTo>
                  <a:cubicBezTo>
                    <a:pt x="4164" y="12584"/>
                    <a:pt x="2008" y="9475"/>
                    <a:pt x="2973" y="8462"/>
                  </a:cubicBezTo>
                  <a:cubicBezTo>
                    <a:pt x="3148" y="8279"/>
                    <a:pt x="3325" y="8202"/>
                    <a:pt x="3498" y="8202"/>
                  </a:cubicBezTo>
                  <a:cubicBezTo>
                    <a:pt x="4392" y="8202"/>
                    <a:pt x="5208" y="10243"/>
                    <a:pt x="5311" y="10424"/>
                  </a:cubicBezTo>
                  <a:cubicBezTo>
                    <a:pt x="5345" y="10480"/>
                    <a:pt x="5433" y="10514"/>
                    <a:pt x="5537" y="10514"/>
                  </a:cubicBezTo>
                  <a:cubicBezTo>
                    <a:pt x="5822" y="10514"/>
                    <a:pt x="6231" y="10259"/>
                    <a:pt x="5984" y="9520"/>
                  </a:cubicBezTo>
                  <a:cubicBezTo>
                    <a:pt x="5602" y="8374"/>
                    <a:pt x="5686" y="7031"/>
                    <a:pt x="6486" y="6301"/>
                  </a:cubicBezTo>
                  <a:cubicBezTo>
                    <a:pt x="6817" y="5999"/>
                    <a:pt x="7414" y="5907"/>
                    <a:pt x="8080" y="5907"/>
                  </a:cubicBezTo>
                  <a:cubicBezTo>
                    <a:pt x="8862" y="5907"/>
                    <a:pt x="9739" y="6035"/>
                    <a:pt x="10390" y="6098"/>
                  </a:cubicBezTo>
                  <a:cubicBezTo>
                    <a:pt x="9405" y="5466"/>
                    <a:pt x="7442" y="5250"/>
                    <a:pt x="6742" y="3610"/>
                  </a:cubicBezTo>
                  <a:cubicBezTo>
                    <a:pt x="5808" y="1413"/>
                    <a:pt x="4485" y="386"/>
                    <a:pt x="32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p:cNvSpPr/>
            <p:nvPr/>
          </p:nvSpPr>
          <p:spPr>
            <a:xfrm flipH="1">
              <a:off x="4759682" y="3606080"/>
              <a:ext cx="144683" cy="125874"/>
            </a:xfrm>
            <a:custGeom>
              <a:avLst/>
              <a:gdLst/>
              <a:ahLst/>
              <a:cxnLst/>
              <a:rect l="l" t="t" r="r" b="b"/>
              <a:pathLst>
                <a:path w="11792" h="10259" extrusionOk="0">
                  <a:moveTo>
                    <a:pt x="5116" y="0"/>
                  </a:moveTo>
                  <a:lnTo>
                    <a:pt x="5116" y="0"/>
                  </a:lnTo>
                  <a:cubicBezTo>
                    <a:pt x="0" y="5159"/>
                    <a:pt x="10171" y="10259"/>
                    <a:pt x="10171" y="10259"/>
                  </a:cubicBezTo>
                  <a:lnTo>
                    <a:pt x="11792" y="6296"/>
                  </a:lnTo>
                  <a:cubicBezTo>
                    <a:pt x="6119" y="5012"/>
                    <a:pt x="5116" y="0"/>
                    <a:pt x="5116"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p:cNvSpPr/>
            <p:nvPr/>
          </p:nvSpPr>
          <p:spPr>
            <a:xfrm flipH="1">
              <a:off x="4688150" y="3391080"/>
              <a:ext cx="168363" cy="107555"/>
            </a:xfrm>
            <a:custGeom>
              <a:avLst/>
              <a:gdLst/>
              <a:ahLst/>
              <a:cxnLst/>
              <a:rect l="l" t="t" r="r" b="b"/>
              <a:pathLst>
                <a:path w="13722" h="8766" extrusionOk="0">
                  <a:moveTo>
                    <a:pt x="5736" y="1"/>
                  </a:moveTo>
                  <a:cubicBezTo>
                    <a:pt x="1616" y="1"/>
                    <a:pt x="0" y="2298"/>
                    <a:pt x="0" y="2298"/>
                  </a:cubicBezTo>
                  <a:cubicBezTo>
                    <a:pt x="1166" y="2416"/>
                    <a:pt x="1964" y="3549"/>
                    <a:pt x="2258" y="4229"/>
                  </a:cubicBezTo>
                  <a:cubicBezTo>
                    <a:pt x="3642" y="7419"/>
                    <a:pt x="7085" y="8337"/>
                    <a:pt x="7085" y="8337"/>
                  </a:cubicBezTo>
                  <a:cubicBezTo>
                    <a:pt x="8142" y="8638"/>
                    <a:pt x="9017" y="8766"/>
                    <a:pt x="9739" y="8766"/>
                  </a:cubicBezTo>
                  <a:cubicBezTo>
                    <a:pt x="13722" y="8766"/>
                    <a:pt x="13094" y="4889"/>
                    <a:pt x="13094" y="4889"/>
                  </a:cubicBezTo>
                  <a:lnTo>
                    <a:pt x="13094" y="4889"/>
                  </a:lnTo>
                  <a:cubicBezTo>
                    <a:pt x="12940" y="4927"/>
                    <a:pt x="12807" y="4944"/>
                    <a:pt x="12692" y="4944"/>
                  </a:cubicBezTo>
                  <a:cubicBezTo>
                    <a:pt x="11486" y="4944"/>
                    <a:pt x="12209" y="3036"/>
                    <a:pt x="11695" y="2710"/>
                  </a:cubicBezTo>
                  <a:cubicBezTo>
                    <a:pt x="11121" y="2362"/>
                    <a:pt x="8806" y="187"/>
                    <a:pt x="6572" y="31"/>
                  </a:cubicBezTo>
                  <a:cubicBezTo>
                    <a:pt x="6283" y="10"/>
                    <a:pt x="6004" y="1"/>
                    <a:pt x="5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p:cNvSpPr/>
            <p:nvPr/>
          </p:nvSpPr>
          <p:spPr>
            <a:xfrm flipH="1">
              <a:off x="4272702" y="3861987"/>
              <a:ext cx="144082" cy="84071"/>
            </a:xfrm>
            <a:custGeom>
              <a:avLst/>
              <a:gdLst/>
              <a:ahLst/>
              <a:cxnLst/>
              <a:rect l="l" t="t" r="r" b="b"/>
              <a:pathLst>
                <a:path w="11743" h="6852" extrusionOk="0">
                  <a:moveTo>
                    <a:pt x="6145" y="0"/>
                  </a:moveTo>
                  <a:cubicBezTo>
                    <a:pt x="5768" y="0"/>
                    <a:pt x="5216" y="170"/>
                    <a:pt x="4457" y="774"/>
                  </a:cubicBezTo>
                  <a:cubicBezTo>
                    <a:pt x="3198" y="1778"/>
                    <a:pt x="22" y="3135"/>
                    <a:pt x="22" y="3135"/>
                  </a:cubicBezTo>
                  <a:lnTo>
                    <a:pt x="1" y="6553"/>
                  </a:lnTo>
                  <a:cubicBezTo>
                    <a:pt x="1" y="6553"/>
                    <a:pt x="1601" y="6851"/>
                    <a:pt x="3604" y="6851"/>
                  </a:cubicBezTo>
                  <a:cubicBezTo>
                    <a:pt x="5128" y="6851"/>
                    <a:pt x="6885" y="6679"/>
                    <a:pt x="8349" y="6070"/>
                  </a:cubicBezTo>
                  <a:cubicBezTo>
                    <a:pt x="11742" y="4668"/>
                    <a:pt x="10917" y="4548"/>
                    <a:pt x="10659" y="4035"/>
                  </a:cubicBezTo>
                  <a:cubicBezTo>
                    <a:pt x="10092" y="2920"/>
                    <a:pt x="5622" y="3228"/>
                    <a:pt x="4794" y="3008"/>
                  </a:cubicBezTo>
                  <a:cubicBezTo>
                    <a:pt x="3969" y="2793"/>
                    <a:pt x="5482" y="2136"/>
                    <a:pt x="5821" y="1568"/>
                  </a:cubicBezTo>
                  <a:cubicBezTo>
                    <a:pt x="6153" y="999"/>
                    <a:pt x="6942" y="338"/>
                    <a:pt x="6667" y="146"/>
                  </a:cubicBezTo>
                  <a:cubicBezTo>
                    <a:pt x="6563" y="73"/>
                    <a:pt x="6392" y="0"/>
                    <a:pt x="6145" y="0"/>
                  </a:cubicBezTo>
                  <a:close/>
                </a:path>
              </a:pathLst>
            </a:custGeom>
            <a:solidFill>
              <a:srgbClr val="EFB1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p:cNvSpPr/>
            <p:nvPr/>
          </p:nvSpPr>
          <p:spPr>
            <a:xfrm flipH="1">
              <a:off x="4402490" y="3871974"/>
              <a:ext cx="297930" cy="103788"/>
            </a:xfrm>
            <a:custGeom>
              <a:avLst/>
              <a:gdLst/>
              <a:ahLst/>
              <a:cxnLst/>
              <a:rect l="l" t="t" r="r" b="b"/>
              <a:pathLst>
                <a:path w="24282" h="8459" extrusionOk="0">
                  <a:moveTo>
                    <a:pt x="6081" y="1"/>
                  </a:moveTo>
                  <a:cubicBezTo>
                    <a:pt x="1" y="1629"/>
                    <a:pt x="3980" y="7761"/>
                    <a:pt x="3980" y="7761"/>
                  </a:cubicBezTo>
                  <a:cubicBezTo>
                    <a:pt x="4978" y="8267"/>
                    <a:pt x="6688" y="8458"/>
                    <a:pt x="8705" y="8458"/>
                  </a:cubicBezTo>
                  <a:cubicBezTo>
                    <a:pt x="14998" y="8458"/>
                    <a:pt x="24281" y="6596"/>
                    <a:pt x="24281" y="6596"/>
                  </a:cubicBezTo>
                  <a:cubicBezTo>
                    <a:pt x="24281" y="6596"/>
                    <a:pt x="23578" y="5574"/>
                    <a:pt x="23566" y="4051"/>
                  </a:cubicBezTo>
                  <a:cubicBezTo>
                    <a:pt x="23553" y="2789"/>
                    <a:pt x="23833" y="1846"/>
                    <a:pt x="23833" y="1846"/>
                  </a:cubicBezTo>
                  <a:lnTo>
                    <a:pt x="608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p:cNvSpPr/>
            <p:nvPr/>
          </p:nvSpPr>
          <p:spPr>
            <a:xfrm flipH="1">
              <a:off x="4628066" y="4105955"/>
              <a:ext cx="150388" cy="116819"/>
            </a:xfrm>
            <a:custGeom>
              <a:avLst/>
              <a:gdLst/>
              <a:ahLst/>
              <a:cxnLst/>
              <a:rect l="l" t="t" r="r" b="b"/>
              <a:pathLst>
                <a:path w="12257" h="9521" extrusionOk="0">
                  <a:moveTo>
                    <a:pt x="70" y="1"/>
                  </a:moveTo>
                  <a:lnTo>
                    <a:pt x="0" y="835"/>
                  </a:lnTo>
                  <a:lnTo>
                    <a:pt x="12185" y="9520"/>
                  </a:lnTo>
                  <a:lnTo>
                    <a:pt x="12256" y="8676"/>
                  </a:lnTo>
                  <a:lnTo>
                    <a:pt x="70" y="1"/>
                  </a:lnTo>
                  <a:close/>
                </a:path>
              </a:pathLst>
            </a:custGeom>
            <a:solidFill>
              <a:srgbClr val="B4B9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1"/>
            <p:cNvSpPr/>
            <p:nvPr/>
          </p:nvSpPr>
          <p:spPr>
            <a:xfrm flipH="1">
              <a:off x="4348786" y="4084115"/>
              <a:ext cx="280176" cy="138658"/>
            </a:xfrm>
            <a:custGeom>
              <a:avLst/>
              <a:gdLst/>
              <a:ahLst/>
              <a:cxnLst/>
              <a:rect l="l" t="t" r="r" b="b"/>
              <a:pathLst>
                <a:path w="22835" h="11301" extrusionOk="0">
                  <a:moveTo>
                    <a:pt x="22834" y="0"/>
                  </a:moveTo>
                  <a:lnTo>
                    <a:pt x="72" y="10456"/>
                  </a:lnTo>
                  <a:lnTo>
                    <a:pt x="1" y="11300"/>
                  </a:lnTo>
                  <a:lnTo>
                    <a:pt x="22756" y="839"/>
                  </a:lnTo>
                  <a:lnTo>
                    <a:pt x="22834" y="0"/>
                  </a:lnTo>
                  <a:close/>
                </a:path>
              </a:pathLst>
            </a:custGeom>
            <a:solidFill>
              <a:srgbClr val="7D8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p:cNvSpPr/>
            <p:nvPr/>
          </p:nvSpPr>
          <p:spPr>
            <a:xfrm flipH="1">
              <a:off x="4348786" y="3977541"/>
              <a:ext cx="428809" cy="234864"/>
            </a:xfrm>
            <a:custGeom>
              <a:avLst/>
              <a:gdLst/>
              <a:ahLst/>
              <a:cxnLst/>
              <a:rect l="l" t="t" r="r" b="b"/>
              <a:pathLst>
                <a:path w="34949" h="19142" extrusionOk="0">
                  <a:moveTo>
                    <a:pt x="22762" y="0"/>
                  </a:moveTo>
                  <a:lnTo>
                    <a:pt x="0" y="10467"/>
                  </a:lnTo>
                  <a:lnTo>
                    <a:pt x="12186" y="19142"/>
                  </a:lnTo>
                  <a:lnTo>
                    <a:pt x="34948" y="8686"/>
                  </a:lnTo>
                  <a:lnTo>
                    <a:pt x="227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p:cNvSpPr/>
            <p:nvPr/>
          </p:nvSpPr>
          <p:spPr>
            <a:xfrm flipH="1">
              <a:off x="4583208" y="4025037"/>
              <a:ext cx="57716" cy="197160"/>
            </a:xfrm>
            <a:custGeom>
              <a:avLst/>
              <a:gdLst/>
              <a:ahLst/>
              <a:cxnLst/>
              <a:rect l="l" t="t" r="r" b="b"/>
              <a:pathLst>
                <a:path w="4704" h="16069" extrusionOk="0">
                  <a:moveTo>
                    <a:pt x="3798" y="1"/>
                  </a:moveTo>
                  <a:lnTo>
                    <a:pt x="0" y="15226"/>
                  </a:lnTo>
                  <a:lnTo>
                    <a:pt x="908" y="16069"/>
                  </a:lnTo>
                  <a:lnTo>
                    <a:pt x="4704" y="843"/>
                  </a:lnTo>
                  <a:lnTo>
                    <a:pt x="37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1"/>
            <p:cNvSpPr/>
            <p:nvPr/>
          </p:nvSpPr>
          <p:spPr>
            <a:xfrm flipH="1">
              <a:off x="4291340" y="3890943"/>
              <a:ext cx="302985" cy="144450"/>
            </a:xfrm>
            <a:custGeom>
              <a:avLst/>
              <a:gdLst/>
              <a:ahLst/>
              <a:cxnLst/>
              <a:rect l="l" t="t" r="r" b="b"/>
              <a:pathLst>
                <a:path w="24694" h="11773" extrusionOk="0">
                  <a:moveTo>
                    <a:pt x="23786" y="0"/>
                  </a:moveTo>
                  <a:lnTo>
                    <a:pt x="0" y="10930"/>
                  </a:lnTo>
                  <a:lnTo>
                    <a:pt x="906" y="11772"/>
                  </a:lnTo>
                  <a:lnTo>
                    <a:pt x="24693" y="845"/>
                  </a:lnTo>
                  <a:lnTo>
                    <a:pt x="237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1"/>
            <p:cNvSpPr/>
            <p:nvPr/>
          </p:nvSpPr>
          <p:spPr>
            <a:xfrm flipH="1">
              <a:off x="4291340" y="3901311"/>
              <a:ext cx="338456" cy="320886"/>
            </a:xfrm>
            <a:custGeom>
              <a:avLst/>
              <a:gdLst/>
              <a:ahLst/>
              <a:cxnLst/>
              <a:rect l="l" t="t" r="r" b="b"/>
              <a:pathLst>
                <a:path w="27585" h="26153" extrusionOk="0">
                  <a:moveTo>
                    <a:pt x="27584" y="0"/>
                  </a:moveTo>
                  <a:lnTo>
                    <a:pt x="3797" y="10927"/>
                  </a:lnTo>
                  <a:lnTo>
                    <a:pt x="1" y="26153"/>
                  </a:lnTo>
                  <a:lnTo>
                    <a:pt x="23786" y="15220"/>
                  </a:lnTo>
                  <a:lnTo>
                    <a:pt x="275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1"/>
            <p:cNvSpPr/>
            <p:nvPr/>
          </p:nvSpPr>
          <p:spPr>
            <a:xfrm flipH="1">
              <a:off x="4291340" y="3901311"/>
              <a:ext cx="291881" cy="186755"/>
            </a:xfrm>
            <a:custGeom>
              <a:avLst/>
              <a:gdLst/>
              <a:ahLst/>
              <a:cxnLst/>
              <a:rect l="l" t="t" r="r" b="b"/>
              <a:pathLst>
                <a:path w="23789" h="15221" extrusionOk="0">
                  <a:moveTo>
                    <a:pt x="23788" y="0"/>
                  </a:moveTo>
                  <a:lnTo>
                    <a:pt x="1" y="10927"/>
                  </a:lnTo>
                  <a:lnTo>
                    <a:pt x="19990" y="15220"/>
                  </a:lnTo>
                  <a:lnTo>
                    <a:pt x="23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1"/>
            <p:cNvSpPr/>
            <p:nvPr/>
          </p:nvSpPr>
          <p:spPr>
            <a:xfrm flipH="1">
              <a:off x="4191036" y="4467662"/>
              <a:ext cx="95077" cy="47201"/>
            </a:xfrm>
            <a:custGeom>
              <a:avLst/>
              <a:gdLst/>
              <a:ahLst/>
              <a:cxnLst/>
              <a:rect l="l" t="t" r="r" b="b"/>
              <a:pathLst>
                <a:path w="7749" h="3847" extrusionOk="0">
                  <a:moveTo>
                    <a:pt x="5042" y="1"/>
                  </a:moveTo>
                  <a:cubicBezTo>
                    <a:pt x="229" y="1"/>
                    <a:pt x="0" y="3742"/>
                    <a:pt x="0" y="3742"/>
                  </a:cubicBezTo>
                  <a:cubicBezTo>
                    <a:pt x="462" y="3813"/>
                    <a:pt x="902" y="3846"/>
                    <a:pt x="1321" y="3846"/>
                  </a:cubicBezTo>
                  <a:cubicBezTo>
                    <a:pt x="5677" y="3846"/>
                    <a:pt x="7748" y="324"/>
                    <a:pt x="7748" y="324"/>
                  </a:cubicBezTo>
                  <a:cubicBezTo>
                    <a:pt x="6715" y="98"/>
                    <a:pt x="5819" y="1"/>
                    <a:pt x="5042" y="1"/>
                  </a:cubicBezTo>
                  <a:close/>
                </a:path>
              </a:pathLst>
            </a:custGeom>
            <a:solidFill>
              <a:srgbClr val="1616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1"/>
            <p:cNvSpPr/>
            <p:nvPr/>
          </p:nvSpPr>
          <p:spPr>
            <a:xfrm flipH="1">
              <a:off x="4570337" y="4077293"/>
              <a:ext cx="154584" cy="86905"/>
            </a:xfrm>
            <a:custGeom>
              <a:avLst/>
              <a:gdLst/>
              <a:ahLst/>
              <a:cxnLst/>
              <a:rect l="l" t="t" r="r" b="b"/>
              <a:pathLst>
                <a:path w="12599" h="7083" extrusionOk="0">
                  <a:moveTo>
                    <a:pt x="3424" y="0"/>
                  </a:moveTo>
                  <a:cubicBezTo>
                    <a:pt x="2891" y="0"/>
                    <a:pt x="2398" y="37"/>
                    <a:pt x="1974" y="129"/>
                  </a:cubicBezTo>
                  <a:cubicBezTo>
                    <a:pt x="1974" y="129"/>
                    <a:pt x="0" y="2240"/>
                    <a:pt x="1764" y="3465"/>
                  </a:cubicBezTo>
                  <a:cubicBezTo>
                    <a:pt x="1764" y="3465"/>
                    <a:pt x="6148" y="7083"/>
                    <a:pt x="10913" y="7083"/>
                  </a:cubicBezTo>
                  <a:cubicBezTo>
                    <a:pt x="11472" y="7083"/>
                    <a:pt x="12036" y="7033"/>
                    <a:pt x="12599" y="6922"/>
                  </a:cubicBezTo>
                  <a:cubicBezTo>
                    <a:pt x="12599" y="6922"/>
                    <a:pt x="12591" y="5528"/>
                    <a:pt x="10207" y="5010"/>
                  </a:cubicBezTo>
                  <a:cubicBezTo>
                    <a:pt x="7823" y="4487"/>
                    <a:pt x="6918" y="2667"/>
                    <a:pt x="6936" y="2391"/>
                  </a:cubicBezTo>
                  <a:cubicBezTo>
                    <a:pt x="6950" y="2107"/>
                    <a:pt x="8819" y="1951"/>
                    <a:pt x="9658" y="1910"/>
                  </a:cubicBezTo>
                  <a:cubicBezTo>
                    <a:pt x="10495" y="1869"/>
                    <a:pt x="11498" y="730"/>
                    <a:pt x="9461" y="597"/>
                  </a:cubicBezTo>
                  <a:cubicBezTo>
                    <a:pt x="7865" y="497"/>
                    <a:pt x="5377" y="0"/>
                    <a:pt x="3424" y="0"/>
                  </a:cubicBezTo>
                  <a:close/>
                </a:path>
              </a:pathLst>
            </a:custGeom>
            <a:solidFill>
              <a:srgbClr val="EFB1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1"/>
            <p:cNvSpPr/>
            <p:nvPr/>
          </p:nvSpPr>
          <p:spPr>
            <a:xfrm flipH="1">
              <a:off x="4691536" y="3679207"/>
              <a:ext cx="331021" cy="454551"/>
            </a:xfrm>
            <a:custGeom>
              <a:avLst/>
              <a:gdLst/>
              <a:ahLst/>
              <a:cxnLst/>
              <a:rect l="l" t="t" r="r" b="b"/>
              <a:pathLst>
                <a:path w="26979" h="37047" extrusionOk="0">
                  <a:moveTo>
                    <a:pt x="6862" y="0"/>
                  </a:moveTo>
                  <a:cubicBezTo>
                    <a:pt x="5805" y="0"/>
                    <a:pt x="3591" y="371"/>
                    <a:pt x="2773" y="3336"/>
                  </a:cubicBezTo>
                  <a:cubicBezTo>
                    <a:pt x="1688" y="7288"/>
                    <a:pt x="1" y="25298"/>
                    <a:pt x="3099" y="29951"/>
                  </a:cubicBezTo>
                  <a:cubicBezTo>
                    <a:pt x="6189" y="34602"/>
                    <a:pt x="26365" y="37046"/>
                    <a:pt x="26365" y="37046"/>
                  </a:cubicBezTo>
                  <a:cubicBezTo>
                    <a:pt x="24916" y="33982"/>
                    <a:pt x="26978" y="31452"/>
                    <a:pt x="26978" y="31452"/>
                  </a:cubicBezTo>
                  <a:lnTo>
                    <a:pt x="9553" y="24165"/>
                  </a:lnTo>
                  <a:cubicBezTo>
                    <a:pt x="9553" y="24165"/>
                    <a:pt x="13811" y="1101"/>
                    <a:pt x="7438" y="42"/>
                  </a:cubicBezTo>
                  <a:cubicBezTo>
                    <a:pt x="7438" y="42"/>
                    <a:pt x="7215" y="0"/>
                    <a:pt x="68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1"/>
            <p:cNvSpPr/>
            <p:nvPr/>
          </p:nvSpPr>
          <p:spPr>
            <a:xfrm flipH="1">
              <a:off x="3746644" y="3604166"/>
              <a:ext cx="300739" cy="313009"/>
            </a:xfrm>
            <a:custGeom>
              <a:avLst/>
              <a:gdLst/>
              <a:ahLst/>
              <a:cxnLst/>
              <a:rect l="l" t="t" r="r" b="b"/>
              <a:pathLst>
                <a:path w="24511" h="25511" extrusionOk="0">
                  <a:moveTo>
                    <a:pt x="24511" y="0"/>
                  </a:moveTo>
                  <a:lnTo>
                    <a:pt x="34" y="14225"/>
                  </a:lnTo>
                  <a:lnTo>
                    <a:pt x="0" y="25511"/>
                  </a:lnTo>
                  <a:lnTo>
                    <a:pt x="24478" y="11288"/>
                  </a:lnTo>
                  <a:lnTo>
                    <a:pt x="24511" y="0"/>
                  </a:lnTo>
                  <a:close/>
                </a:path>
              </a:pathLst>
            </a:custGeom>
            <a:solidFill>
              <a:srgbClr val="96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1"/>
            <p:cNvSpPr/>
            <p:nvPr/>
          </p:nvSpPr>
          <p:spPr>
            <a:xfrm flipH="1">
              <a:off x="3748509" y="3634325"/>
              <a:ext cx="252876" cy="285231"/>
            </a:xfrm>
            <a:custGeom>
              <a:avLst/>
              <a:gdLst/>
              <a:ahLst/>
              <a:cxnLst/>
              <a:rect l="l" t="t" r="r" b="b"/>
              <a:pathLst>
                <a:path w="20610" h="23247" extrusionOk="0">
                  <a:moveTo>
                    <a:pt x="20609" y="0"/>
                  </a:moveTo>
                  <a:lnTo>
                    <a:pt x="33" y="11955"/>
                  </a:lnTo>
                  <a:lnTo>
                    <a:pt x="1" y="23247"/>
                  </a:lnTo>
                  <a:lnTo>
                    <a:pt x="20577" y="11288"/>
                  </a:lnTo>
                  <a:lnTo>
                    <a:pt x="20609" y="0"/>
                  </a:lnTo>
                  <a:close/>
                </a:path>
              </a:pathLst>
            </a:custGeom>
            <a:solidFill>
              <a:srgbClr val="5A7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p:cNvSpPr/>
            <p:nvPr/>
          </p:nvSpPr>
          <p:spPr>
            <a:xfrm flipH="1">
              <a:off x="3092750" y="3604166"/>
              <a:ext cx="654299" cy="516034"/>
            </a:xfrm>
            <a:custGeom>
              <a:avLst/>
              <a:gdLst/>
              <a:ahLst/>
              <a:cxnLst/>
              <a:rect l="l" t="t" r="r" b="b"/>
              <a:pathLst>
                <a:path w="53327" h="42058" extrusionOk="0">
                  <a:moveTo>
                    <a:pt x="33" y="0"/>
                  </a:moveTo>
                  <a:lnTo>
                    <a:pt x="0" y="11288"/>
                  </a:lnTo>
                  <a:lnTo>
                    <a:pt x="53294" y="42058"/>
                  </a:lnTo>
                  <a:lnTo>
                    <a:pt x="53326" y="30768"/>
                  </a:lnTo>
                  <a:lnTo>
                    <a:pt x="33" y="0"/>
                  </a:lnTo>
                  <a:close/>
                </a:path>
              </a:pathLst>
            </a:custGeom>
            <a:solidFill>
              <a:srgbClr val="687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1"/>
            <p:cNvSpPr/>
            <p:nvPr/>
          </p:nvSpPr>
          <p:spPr>
            <a:xfrm flipH="1">
              <a:off x="3148196" y="3634325"/>
              <a:ext cx="600731" cy="485041"/>
            </a:xfrm>
            <a:custGeom>
              <a:avLst/>
              <a:gdLst/>
              <a:ahLst/>
              <a:cxnLst/>
              <a:rect l="l" t="t" r="r" b="b"/>
              <a:pathLst>
                <a:path w="48961" h="39532" extrusionOk="0">
                  <a:moveTo>
                    <a:pt x="33" y="0"/>
                  </a:moveTo>
                  <a:lnTo>
                    <a:pt x="1" y="11288"/>
                  </a:lnTo>
                  <a:lnTo>
                    <a:pt x="48928" y="39532"/>
                  </a:lnTo>
                  <a:lnTo>
                    <a:pt x="48961" y="28248"/>
                  </a:lnTo>
                  <a:lnTo>
                    <a:pt x="33" y="0"/>
                  </a:lnTo>
                  <a:close/>
                </a:path>
              </a:pathLst>
            </a:custGeom>
            <a:solidFill>
              <a:srgbClr val="3F55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1"/>
            <p:cNvSpPr/>
            <p:nvPr/>
          </p:nvSpPr>
          <p:spPr>
            <a:xfrm flipH="1">
              <a:off x="3667125" y="3704777"/>
              <a:ext cx="20502" cy="147259"/>
            </a:xfrm>
            <a:custGeom>
              <a:avLst/>
              <a:gdLst/>
              <a:ahLst/>
              <a:cxnLst/>
              <a:rect l="l" t="t" r="r" b="b"/>
              <a:pathLst>
                <a:path w="1671" h="12002" extrusionOk="0">
                  <a:moveTo>
                    <a:pt x="1668" y="0"/>
                  </a:moveTo>
                  <a:lnTo>
                    <a:pt x="1668" y="1"/>
                  </a:lnTo>
                  <a:lnTo>
                    <a:pt x="1668" y="1"/>
                  </a:lnTo>
                  <a:cubicBezTo>
                    <a:pt x="1669" y="1"/>
                    <a:pt x="1669" y="0"/>
                    <a:pt x="1670" y="0"/>
                  </a:cubicBezTo>
                  <a:close/>
                  <a:moveTo>
                    <a:pt x="1668" y="1"/>
                  </a:moveTo>
                  <a:lnTo>
                    <a:pt x="1668" y="1"/>
                  </a:lnTo>
                  <a:cubicBezTo>
                    <a:pt x="1170" y="286"/>
                    <a:pt x="624" y="522"/>
                    <a:pt x="33" y="715"/>
                  </a:cubicBezTo>
                  <a:lnTo>
                    <a:pt x="1" y="12001"/>
                  </a:lnTo>
                  <a:cubicBezTo>
                    <a:pt x="589" y="11813"/>
                    <a:pt x="1141" y="11575"/>
                    <a:pt x="1638" y="11286"/>
                  </a:cubicBezTo>
                  <a:lnTo>
                    <a:pt x="1668" y="1"/>
                  </a:lnTo>
                  <a:close/>
                </a:path>
              </a:pathLst>
            </a:custGeom>
            <a:solidFill>
              <a:srgbClr val="8C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p:cNvSpPr/>
            <p:nvPr/>
          </p:nvSpPr>
          <p:spPr>
            <a:xfrm flipH="1">
              <a:off x="3687223" y="3713549"/>
              <a:ext cx="17803" cy="142818"/>
            </a:xfrm>
            <a:custGeom>
              <a:avLst/>
              <a:gdLst/>
              <a:ahLst/>
              <a:cxnLst/>
              <a:rect l="l" t="t" r="r" b="b"/>
              <a:pathLst>
                <a:path w="1451" h="11640" extrusionOk="0">
                  <a:moveTo>
                    <a:pt x="1449" y="0"/>
                  </a:moveTo>
                  <a:cubicBezTo>
                    <a:pt x="999" y="146"/>
                    <a:pt x="524" y="266"/>
                    <a:pt x="31" y="354"/>
                  </a:cubicBezTo>
                  <a:lnTo>
                    <a:pt x="0" y="11640"/>
                  </a:lnTo>
                  <a:cubicBezTo>
                    <a:pt x="492" y="11552"/>
                    <a:pt x="969" y="11437"/>
                    <a:pt x="1419" y="11286"/>
                  </a:cubicBezTo>
                  <a:lnTo>
                    <a:pt x="1451" y="0"/>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1"/>
            <p:cNvSpPr/>
            <p:nvPr/>
          </p:nvSpPr>
          <p:spPr>
            <a:xfrm flipH="1">
              <a:off x="3704646" y="3717856"/>
              <a:ext cx="12748" cy="140253"/>
            </a:xfrm>
            <a:custGeom>
              <a:avLst/>
              <a:gdLst/>
              <a:ahLst/>
              <a:cxnLst/>
              <a:rect l="l" t="t" r="r" b="b"/>
              <a:pathLst>
                <a:path w="1039" h="11431" extrusionOk="0">
                  <a:moveTo>
                    <a:pt x="1039" y="1"/>
                  </a:moveTo>
                  <a:cubicBezTo>
                    <a:pt x="709" y="62"/>
                    <a:pt x="372" y="107"/>
                    <a:pt x="33" y="144"/>
                  </a:cubicBezTo>
                  <a:lnTo>
                    <a:pt x="1" y="11430"/>
                  </a:lnTo>
                  <a:cubicBezTo>
                    <a:pt x="339" y="11396"/>
                    <a:pt x="678" y="11348"/>
                    <a:pt x="1008" y="11289"/>
                  </a:cubicBezTo>
                  <a:lnTo>
                    <a:pt x="1039" y="1"/>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p:cNvSpPr/>
            <p:nvPr/>
          </p:nvSpPr>
          <p:spPr>
            <a:xfrm flipH="1">
              <a:off x="3716989" y="3719623"/>
              <a:ext cx="11313" cy="139211"/>
            </a:xfrm>
            <a:custGeom>
              <a:avLst/>
              <a:gdLst/>
              <a:ahLst/>
              <a:cxnLst/>
              <a:rect l="l" t="t" r="r" b="b"/>
              <a:pathLst>
                <a:path w="922" h="11346" extrusionOk="0">
                  <a:moveTo>
                    <a:pt x="922" y="0"/>
                  </a:moveTo>
                  <a:lnTo>
                    <a:pt x="922" y="0"/>
                  </a:lnTo>
                  <a:cubicBezTo>
                    <a:pt x="628" y="27"/>
                    <a:pt x="330" y="49"/>
                    <a:pt x="29" y="54"/>
                  </a:cubicBezTo>
                  <a:lnTo>
                    <a:pt x="0" y="11346"/>
                  </a:lnTo>
                  <a:cubicBezTo>
                    <a:pt x="298" y="11335"/>
                    <a:pt x="595" y="11315"/>
                    <a:pt x="890" y="11286"/>
                  </a:cubicBezTo>
                  <a:lnTo>
                    <a:pt x="922" y="0"/>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p:cNvSpPr/>
            <p:nvPr/>
          </p:nvSpPr>
          <p:spPr>
            <a:xfrm flipH="1">
              <a:off x="3727945" y="3720285"/>
              <a:ext cx="10785" cy="138646"/>
            </a:xfrm>
            <a:custGeom>
              <a:avLst/>
              <a:gdLst/>
              <a:ahLst/>
              <a:cxnLst/>
              <a:rect l="l" t="t" r="r" b="b"/>
              <a:pathLst>
                <a:path w="879" h="11300" extrusionOk="0">
                  <a:moveTo>
                    <a:pt x="879" y="0"/>
                  </a:moveTo>
                  <a:lnTo>
                    <a:pt x="879" y="0"/>
                  </a:lnTo>
                  <a:cubicBezTo>
                    <a:pt x="714" y="9"/>
                    <a:pt x="548" y="12"/>
                    <a:pt x="383" y="12"/>
                  </a:cubicBezTo>
                  <a:cubicBezTo>
                    <a:pt x="266" y="12"/>
                    <a:pt x="149" y="10"/>
                    <a:pt x="32" y="7"/>
                  </a:cubicBezTo>
                  <a:lnTo>
                    <a:pt x="0" y="11297"/>
                  </a:lnTo>
                  <a:cubicBezTo>
                    <a:pt x="111" y="11298"/>
                    <a:pt x="221" y="11299"/>
                    <a:pt x="330" y="11299"/>
                  </a:cubicBezTo>
                  <a:cubicBezTo>
                    <a:pt x="504" y="11299"/>
                    <a:pt x="677" y="11297"/>
                    <a:pt x="850" y="11292"/>
                  </a:cubicBezTo>
                  <a:lnTo>
                    <a:pt x="879" y="0"/>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p:cNvSpPr/>
            <p:nvPr/>
          </p:nvSpPr>
          <p:spPr>
            <a:xfrm flipH="1">
              <a:off x="3738326" y="3719819"/>
              <a:ext cx="10601" cy="139063"/>
            </a:xfrm>
            <a:custGeom>
              <a:avLst/>
              <a:gdLst/>
              <a:ahLst/>
              <a:cxnLst/>
              <a:rect l="l" t="t" r="r" b="b"/>
              <a:pathLst>
                <a:path w="864" h="11334" extrusionOk="0">
                  <a:moveTo>
                    <a:pt x="33" y="1"/>
                  </a:moveTo>
                  <a:lnTo>
                    <a:pt x="1" y="11288"/>
                  </a:lnTo>
                  <a:cubicBezTo>
                    <a:pt x="277" y="11312"/>
                    <a:pt x="557" y="11324"/>
                    <a:pt x="833" y="11333"/>
                  </a:cubicBezTo>
                  <a:lnTo>
                    <a:pt x="863" y="45"/>
                  </a:lnTo>
                  <a:cubicBezTo>
                    <a:pt x="589" y="38"/>
                    <a:pt x="309" y="24"/>
                    <a:pt x="33" y="1"/>
                  </a:cubicBez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flipH="1">
              <a:off x="3748509" y="3718678"/>
              <a:ext cx="10748" cy="139652"/>
            </a:xfrm>
            <a:custGeom>
              <a:avLst/>
              <a:gdLst/>
              <a:ahLst/>
              <a:cxnLst/>
              <a:rect l="l" t="t" r="r" b="b"/>
              <a:pathLst>
                <a:path w="876" h="11382" extrusionOk="0">
                  <a:moveTo>
                    <a:pt x="34" y="0"/>
                  </a:moveTo>
                  <a:lnTo>
                    <a:pt x="0" y="11288"/>
                  </a:lnTo>
                  <a:cubicBezTo>
                    <a:pt x="282" y="11326"/>
                    <a:pt x="561" y="11358"/>
                    <a:pt x="843" y="11381"/>
                  </a:cubicBezTo>
                  <a:lnTo>
                    <a:pt x="875" y="94"/>
                  </a:lnTo>
                  <a:cubicBezTo>
                    <a:pt x="596" y="70"/>
                    <a:pt x="314" y="38"/>
                    <a:pt x="34" y="0"/>
                  </a:cubicBez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flipH="1">
              <a:off x="3758828" y="3716801"/>
              <a:ext cx="11079" cy="140388"/>
            </a:xfrm>
            <a:custGeom>
              <a:avLst/>
              <a:gdLst/>
              <a:ahLst/>
              <a:cxnLst/>
              <a:rect l="l" t="t" r="r" b="b"/>
              <a:pathLst>
                <a:path w="903" h="11442" extrusionOk="0">
                  <a:moveTo>
                    <a:pt x="29" y="1"/>
                  </a:moveTo>
                  <a:lnTo>
                    <a:pt x="0" y="11292"/>
                  </a:lnTo>
                  <a:cubicBezTo>
                    <a:pt x="285" y="11348"/>
                    <a:pt x="579" y="11400"/>
                    <a:pt x="868" y="11441"/>
                  </a:cubicBezTo>
                  <a:lnTo>
                    <a:pt x="902" y="155"/>
                  </a:lnTo>
                  <a:cubicBezTo>
                    <a:pt x="612" y="110"/>
                    <a:pt x="318" y="60"/>
                    <a:pt x="29" y="1"/>
                  </a:cubicBez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flipH="1">
              <a:off x="3769552" y="3713917"/>
              <a:ext cx="12000" cy="141419"/>
            </a:xfrm>
            <a:custGeom>
              <a:avLst/>
              <a:gdLst/>
              <a:ahLst/>
              <a:cxnLst/>
              <a:rect l="l" t="t" r="r" b="b"/>
              <a:pathLst>
                <a:path w="978" h="11526" extrusionOk="0">
                  <a:moveTo>
                    <a:pt x="29" y="1"/>
                  </a:moveTo>
                  <a:lnTo>
                    <a:pt x="1" y="11292"/>
                  </a:lnTo>
                  <a:cubicBezTo>
                    <a:pt x="309" y="11380"/>
                    <a:pt x="625" y="11457"/>
                    <a:pt x="951" y="11525"/>
                  </a:cubicBezTo>
                  <a:lnTo>
                    <a:pt x="978" y="236"/>
                  </a:lnTo>
                  <a:cubicBezTo>
                    <a:pt x="657" y="171"/>
                    <a:pt x="341" y="89"/>
                    <a:pt x="29" y="1"/>
                  </a:cubicBezTo>
                  <a:close/>
                </a:path>
              </a:pathLst>
            </a:custGeom>
            <a:solidFill>
              <a:srgbClr val="6D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p:cNvSpPr/>
            <p:nvPr/>
          </p:nvSpPr>
          <p:spPr>
            <a:xfrm flipH="1">
              <a:off x="3781208" y="3709329"/>
              <a:ext cx="14000" cy="143149"/>
            </a:xfrm>
            <a:custGeom>
              <a:avLst/>
              <a:gdLst/>
              <a:ahLst/>
              <a:cxnLst/>
              <a:rect l="l" t="t" r="r" b="b"/>
              <a:pathLst>
                <a:path w="1141" h="11667" extrusionOk="0">
                  <a:moveTo>
                    <a:pt x="32" y="0"/>
                  </a:moveTo>
                  <a:lnTo>
                    <a:pt x="0" y="11290"/>
                  </a:lnTo>
                  <a:cubicBezTo>
                    <a:pt x="359" y="11430"/>
                    <a:pt x="728" y="11557"/>
                    <a:pt x="1114" y="11666"/>
                  </a:cubicBezTo>
                  <a:lnTo>
                    <a:pt x="1141" y="375"/>
                  </a:lnTo>
                  <a:cubicBezTo>
                    <a:pt x="760" y="271"/>
                    <a:pt x="389" y="144"/>
                    <a:pt x="32" y="0"/>
                  </a:cubicBezTo>
                  <a:close/>
                </a:path>
              </a:pathLst>
            </a:custGeom>
            <a:solidFill>
              <a:srgbClr val="697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p:cNvSpPr/>
            <p:nvPr/>
          </p:nvSpPr>
          <p:spPr>
            <a:xfrm flipH="1">
              <a:off x="3794802" y="3701451"/>
              <a:ext cx="16883" cy="146401"/>
            </a:xfrm>
            <a:custGeom>
              <a:avLst/>
              <a:gdLst/>
              <a:ahLst/>
              <a:cxnLst/>
              <a:rect l="l" t="t" r="r" b="b"/>
              <a:pathLst>
                <a:path w="1376" h="11932" extrusionOk="0">
                  <a:moveTo>
                    <a:pt x="34" y="0"/>
                  </a:moveTo>
                  <a:lnTo>
                    <a:pt x="0" y="11290"/>
                  </a:lnTo>
                  <a:cubicBezTo>
                    <a:pt x="422" y="11528"/>
                    <a:pt x="873" y="11745"/>
                    <a:pt x="1343" y="11932"/>
                  </a:cubicBezTo>
                  <a:lnTo>
                    <a:pt x="1375" y="642"/>
                  </a:lnTo>
                  <a:cubicBezTo>
                    <a:pt x="904" y="458"/>
                    <a:pt x="452" y="242"/>
                    <a:pt x="34" y="0"/>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p:cNvSpPr/>
            <p:nvPr/>
          </p:nvSpPr>
          <p:spPr>
            <a:xfrm flipH="1">
              <a:off x="3811256" y="3701451"/>
              <a:ext cx="77875" cy="183491"/>
            </a:xfrm>
            <a:custGeom>
              <a:avLst/>
              <a:gdLst/>
              <a:ahLst/>
              <a:cxnLst/>
              <a:rect l="l" t="t" r="r" b="b"/>
              <a:pathLst>
                <a:path w="6347" h="14955" extrusionOk="0">
                  <a:moveTo>
                    <a:pt x="6346" y="0"/>
                  </a:moveTo>
                  <a:lnTo>
                    <a:pt x="33" y="3669"/>
                  </a:lnTo>
                  <a:lnTo>
                    <a:pt x="0" y="14955"/>
                  </a:lnTo>
                  <a:lnTo>
                    <a:pt x="6314" y="11290"/>
                  </a:lnTo>
                  <a:lnTo>
                    <a:pt x="6346" y="0"/>
                  </a:lnTo>
                  <a:close/>
                </a:path>
              </a:pathLst>
            </a:custGeom>
            <a:solidFill>
              <a:srgbClr val="96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p:cNvSpPr/>
            <p:nvPr/>
          </p:nvSpPr>
          <p:spPr>
            <a:xfrm flipH="1">
              <a:off x="3855696" y="3746456"/>
              <a:ext cx="33435" cy="183467"/>
            </a:xfrm>
            <a:custGeom>
              <a:avLst/>
              <a:gdLst/>
              <a:ahLst/>
              <a:cxnLst/>
              <a:rect l="l" t="t" r="r" b="b"/>
              <a:pathLst>
                <a:path w="2725" h="14953" extrusionOk="0">
                  <a:moveTo>
                    <a:pt x="33" y="1"/>
                  </a:moveTo>
                  <a:lnTo>
                    <a:pt x="0" y="11287"/>
                  </a:lnTo>
                  <a:cubicBezTo>
                    <a:pt x="1786" y="12318"/>
                    <a:pt x="2692" y="13652"/>
                    <a:pt x="2688" y="14952"/>
                  </a:cubicBezTo>
                  <a:lnTo>
                    <a:pt x="2721" y="3664"/>
                  </a:lnTo>
                  <a:cubicBezTo>
                    <a:pt x="2724" y="2366"/>
                    <a:pt x="1822" y="1032"/>
                    <a:pt x="33" y="1"/>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flipH="1">
              <a:off x="3260597" y="3704777"/>
              <a:ext cx="406945" cy="373204"/>
            </a:xfrm>
            <a:custGeom>
              <a:avLst/>
              <a:gdLst/>
              <a:ahLst/>
              <a:cxnLst/>
              <a:rect l="l" t="t" r="r" b="b"/>
              <a:pathLst>
                <a:path w="33167" h="30417" extrusionOk="0">
                  <a:moveTo>
                    <a:pt x="31" y="0"/>
                  </a:moveTo>
                  <a:lnTo>
                    <a:pt x="1" y="11286"/>
                  </a:lnTo>
                  <a:lnTo>
                    <a:pt x="33134" y="30417"/>
                  </a:lnTo>
                  <a:lnTo>
                    <a:pt x="33167" y="19131"/>
                  </a:lnTo>
                  <a:lnTo>
                    <a:pt x="31" y="0"/>
                  </a:lnTo>
                  <a:close/>
                </a:path>
              </a:pathLst>
            </a:custGeom>
            <a:solidFill>
              <a:srgbClr val="687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flipH="1">
              <a:off x="3441954" y="3819595"/>
              <a:ext cx="59385" cy="203074"/>
            </a:xfrm>
            <a:custGeom>
              <a:avLst/>
              <a:gdLst/>
              <a:ahLst/>
              <a:cxnLst/>
              <a:rect l="l" t="t" r="r" b="b"/>
              <a:pathLst>
                <a:path w="4840" h="16551" extrusionOk="0">
                  <a:moveTo>
                    <a:pt x="32" y="0"/>
                  </a:moveTo>
                  <a:lnTo>
                    <a:pt x="0" y="11286"/>
                  </a:lnTo>
                  <a:cubicBezTo>
                    <a:pt x="556" y="11507"/>
                    <a:pt x="1083" y="11760"/>
                    <a:pt x="1578" y="12043"/>
                  </a:cubicBezTo>
                  <a:cubicBezTo>
                    <a:pt x="3732" y="13287"/>
                    <a:pt x="4806" y="14917"/>
                    <a:pt x="4802" y="16548"/>
                  </a:cubicBezTo>
                  <a:lnTo>
                    <a:pt x="4802" y="16548"/>
                  </a:lnTo>
                  <a:lnTo>
                    <a:pt x="4834" y="5263"/>
                  </a:lnTo>
                  <a:cubicBezTo>
                    <a:pt x="4840" y="3633"/>
                    <a:pt x="3766" y="2000"/>
                    <a:pt x="1610" y="757"/>
                  </a:cubicBezTo>
                  <a:cubicBezTo>
                    <a:pt x="1117" y="472"/>
                    <a:pt x="590" y="219"/>
                    <a:pt x="32" y="0"/>
                  </a:cubicBezTo>
                  <a:close/>
                  <a:moveTo>
                    <a:pt x="4802" y="16548"/>
                  </a:moveTo>
                  <a:lnTo>
                    <a:pt x="4802" y="16551"/>
                  </a:lnTo>
                  <a:cubicBezTo>
                    <a:pt x="4802" y="16550"/>
                    <a:pt x="4802" y="16549"/>
                    <a:pt x="4802" y="16548"/>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p:cNvSpPr/>
            <p:nvPr/>
          </p:nvSpPr>
          <p:spPr>
            <a:xfrm flipH="1">
              <a:off x="3500909" y="3814098"/>
              <a:ext cx="16736" cy="143983"/>
            </a:xfrm>
            <a:custGeom>
              <a:avLst/>
              <a:gdLst/>
              <a:ahLst/>
              <a:cxnLst/>
              <a:rect l="l" t="t" r="r" b="b"/>
              <a:pathLst>
                <a:path w="1364" h="11735" extrusionOk="0">
                  <a:moveTo>
                    <a:pt x="36" y="0"/>
                  </a:moveTo>
                  <a:lnTo>
                    <a:pt x="0" y="11288"/>
                  </a:lnTo>
                  <a:cubicBezTo>
                    <a:pt x="459" y="11419"/>
                    <a:pt x="904" y="11566"/>
                    <a:pt x="1331" y="11734"/>
                  </a:cubicBezTo>
                  <a:lnTo>
                    <a:pt x="1363" y="448"/>
                  </a:lnTo>
                  <a:lnTo>
                    <a:pt x="1361" y="448"/>
                  </a:lnTo>
                  <a:cubicBezTo>
                    <a:pt x="936" y="280"/>
                    <a:pt x="492" y="127"/>
                    <a:pt x="36" y="0"/>
                  </a:cubicBezTo>
                  <a:close/>
                </a:path>
              </a:pathLst>
            </a:custGeom>
            <a:solidFill>
              <a:srgbClr val="3F5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p:cNvSpPr/>
            <p:nvPr/>
          </p:nvSpPr>
          <p:spPr>
            <a:xfrm flipH="1">
              <a:off x="3517191" y="3810663"/>
              <a:ext cx="14380" cy="141934"/>
            </a:xfrm>
            <a:custGeom>
              <a:avLst/>
              <a:gdLst/>
              <a:ahLst/>
              <a:cxnLst/>
              <a:rect l="l" t="t" r="r" b="b"/>
              <a:pathLst>
                <a:path w="1172" h="11568" extrusionOk="0">
                  <a:moveTo>
                    <a:pt x="31" y="0"/>
                  </a:moveTo>
                  <a:lnTo>
                    <a:pt x="0" y="11290"/>
                  </a:lnTo>
                  <a:cubicBezTo>
                    <a:pt x="388" y="11369"/>
                    <a:pt x="766" y="11462"/>
                    <a:pt x="1135" y="11568"/>
                  </a:cubicBezTo>
                  <a:lnTo>
                    <a:pt x="1171" y="280"/>
                  </a:lnTo>
                  <a:cubicBezTo>
                    <a:pt x="800" y="174"/>
                    <a:pt x="418" y="83"/>
                    <a:pt x="31" y="0"/>
                  </a:cubicBezTo>
                  <a:close/>
                </a:path>
              </a:pathLst>
            </a:custGeom>
            <a:solidFill>
              <a:srgbClr val="425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p:cNvSpPr/>
            <p:nvPr/>
          </p:nvSpPr>
          <p:spPr>
            <a:xfrm flipH="1">
              <a:off x="3531191" y="3808356"/>
              <a:ext cx="13693" cy="140830"/>
            </a:xfrm>
            <a:custGeom>
              <a:avLst/>
              <a:gdLst/>
              <a:ahLst/>
              <a:cxnLst/>
              <a:rect l="l" t="t" r="r" b="b"/>
              <a:pathLst>
                <a:path w="1116" h="11478" extrusionOk="0">
                  <a:moveTo>
                    <a:pt x="33" y="0"/>
                  </a:moveTo>
                  <a:lnTo>
                    <a:pt x="0" y="11288"/>
                  </a:lnTo>
                  <a:cubicBezTo>
                    <a:pt x="364" y="11342"/>
                    <a:pt x="730" y="11403"/>
                    <a:pt x="1085" y="11478"/>
                  </a:cubicBezTo>
                  <a:lnTo>
                    <a:pt x="1116" y="188"/>
                  </a:lnTo>
                  <a:lnTo>
                    <a:pt x="1114" y="188"/>
                  </a:lnTo>
                  <a:cubicBezTo>
                    <a:pt x="757" y="115"/>
                    <a:pt x="397" y="56"/>
                    <a:pt x="33" y="0"/>
                  </a:cubicBez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p:cNvSpPr/>
            <p:nvPr/>
          </p:nvSpPr>
          <p:spPr>
            <a:xfrm flipH="1">
              <a:off x="3544479" y="3806896"/>
              <a:ext cx="13447" cy="139959"/>
            </a:xfrm>
            <a:custGeom>
              <a:avLst/>
              <a:gdLst/>
              <a:ahLst/>
              <a:cxnLst/>
              <a:rect l="l" t="t" r="r" b="b"/>
              <a:pathLst>
                <a:path w="1096" h="11407" extrusionOk="0">
                  <a:moveTo>
                    <a:pt x="32" y="1"/>
                  </a:moveTo>
                  <a:lnTo>
                    <a:pt x="0" y="11288"/>
                  </a:lnTo>
                  <a:cubicBezTo>
                    <a:pt x="357" y="11321"/>
                    <a:pt x="716" y="11357"/>
                    <a:pt x="1063" y="11407"/>
                  </a:cubicBezTo>
                  <a:lnTo>
                    <a:pt x="1096" y="119"/>
                  </a:lnTo>
                  <a:cubicBezTo>
                    <a:pt x="744" y="69"/>
                    <a:pt x="389" y="29"/>
                    <a:pt x="32" y="1"/>
                  </a:cubicBez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p:cNvSpPr/>
            <p:nvPr/>
          </p:nvSpPr>
          <p:spPr>
            <a:xfrm flipH="1">
              <a:off x="3557521" y="3806172"/>
              <a:ext cx="13607" cy="139235"/>
            </a:xfrm>
            <a:custGeom>
              <a:avLst/>
              <a:gdLst/>
              <a:ahLst/>
              <a:cxnLst/>
              <a:rect l="l" t="t" r="r" b="b"/>
              <a:pathLst>
                <a:path w="1109" h="11348" extrusionOk="0">
                  <a:moveTo>
                    <a:pt x="34" y="1"/>
                  </a:moveTo>
                  <a:lnTo>
                    <a:pt x="0" y="11292"/>
                  </a:lnTo>
                  <a:cubicBezTo>
                    <a:pt x="361" y="11299"/>
                    <a:pt x="723" y="11319"/>
                    <a:pt x="1076" y="11347"/>
                  </a:cubicBezTo>
                  <a:lnTo>
                    <a:pt x="1108" y="58"/>
                  </a:lnTo>
                  <a:lnTo>
                    <a:pt x="1107" y="58"/>
                  </a:lnTo>
                  <a:cubicBezTo>
                    <a:pt x="752" y="31"/>
                    <a:pt x="395" y="13"/>
                    <a:pt x="34" y="1"/>
                  </a:cubicBez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1"/>
            <p:cNvSpPr/>
            <p:nvPr/>
          </p:nvSpPr>
          <p:spPr>
            <a:xfrm flipH="1">
              <a:off x="3570699" y="3806111"/>
              <a:ext cx="14135" cy="138634"/>
            </a:xfrm>
            <a:custGeom>
              <a:avLst/>
              <a:gdLst/>
              <a:ahLst/>
              <a:cxnLst/>
              <a:rect l="l" t="t" r="r" b="b"/>
              <a:pathLst>
                <a:path w="1152" h="11299" extrusionOk="0">
                  <a:moveTo>
                    <a:pt x="697" y="1"/>
                  </a:moveTo>
                  <a:cubicBezTo>
                    <a:pt x="475" y="1"/>
                    <a:pt x="253" y="5"/>
                    <a:pt x="32" y="13"/>
                  </a:cubicBezTo>
                  <a:lnTo>
                    <a:pt x="0" y="11299"/>
                  </a:lnTo>
                  <a:cubicBezTo>
                    <a:pt x="193" y="11292"/>
                    <a:pt x="387" y="11289"/>
                    <a:pt x="581" y="11289"/>
                  </a:cubicBezTo>
                  <a:cubicBezTo>
                    <a:pt x="760" y="11289"/>
                    <a:pt x="940" y="11292"/>
                    <a:pt x="1117" y="11297"/>
                  </a:cubicBezTo>
                  <a:lnTo>
                    <a:pt x="1151" y="7"/>
                  </a:lnTo>
                  <a:cubicBezTo>
                    <a:pt x="1001" y="3"/>
                    <a:pt x="849" y="1"/>
                    <a:pt x="697" y="1"/>
                  </a:cubicBez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p:cNvSpPr/>
            <p:nvPr/>
          </p:nvSpPr>
          <p:spPr>
            <a:xfrm flipH="1">
              <a:off x="3584428" y="3806258"/>
              <a:ext cx="15263" cy="139505"/>
            </a:xfrm>
            <a:custGeom>
              <a:avLst/>
              <a:gdLst/>
              <a:ahLst/>
              <a:cxnLst/>
              <a:rect l="l" t="t" r="r" b="b"/>
              <a:pathLst>
                <a:path w="1244" h="11370" extrusionOk="0">
                  <a:moveTo>
                    <a:pt x="1243" y="1"/>
                  </a:moveTo>
                  <a:lnTo>
                    <a:pt x="1243" y="1"/>
                  </a:lnTo>
                  <a:cubicBezTo>
                    <a:pt x="838" y="15"/>
                    <a:pt x="435" y="42"/>
                    <a:pt x="33" y="81"/>
                  </a:cubicBezTo>
                  <a:lnTo>
                    <a:pt x="1" y="11369"/>
                  </a:lnTo>
                  <a:cubicBezTo>
                    <a:pt x="401" y="11328"/>
                    <a:pt x="806" y="11301"/>
                    <a:pt x="1211" y="11287"/>
                  </a:cubicBezTo>
                  <a:lnTo>
                    <a:pt x="1243" y="1"/>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p:cNvSpPr/>
            <p:nvPr/>
          </p:nvSpPr>
          <p:spPr>
            <a:xfrm flipH="1">
              <a:off x="3599274" y="3807252"/>
              <a:ext cx="17533" cy="140879"/>
            </a:xfrm>
            <a:custGeom>
              <a:avLst/>
              <a:gdLst/>
              <a:ahLst/>
              <a:cxnLst/>
              <a:rect l="l" t="t" r="r" b="b"/>
              <a:pathLst>
                <a:path w="1429" h="11482" extrusionOk="0">
                  <a:moveTo>
                    <a:pt x="1428" y="0"/>
                  </a:moveTo>
                  <a:cubicBezTo>
                    <a:pt x="955" y="49"/>
                    <a:pt x="492" y="113"/>
                    <a:pt x="33" y="192"/>
                  </a:cubicBezTo>
                  <a:lnTo>
                    <a:pt x="1" y="11482"/>
                  </a:lnTo>
                  <a:cubicBezTo>
                    <a:pt x="460" y="11399"/>
                    <a:pt x="928" y="11335"/>
                    <a:pt x="1396" y="11288"/>
                  </a:cubicBezTo>
                  <a:lnTo>
                    <a:pt x="1428" y="0"/>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1"/>
            <p:cNvSpPr/>
            <p:nvPr/>
          </p:nvSpPr>
          <p:spPr>
            <a:xfrm flipH="1">
              <a:off x="3616403" y="3809608"/>
              <a:ext cx="25766" cy="144818"/>
            </a:xfrm>
            <a:custGeom>
              <a:avLst/>
              <a:gdLst/>
              <a:ahLst/>
              <a:cxnLst/>
              <a:rect l="l" t="t" r="r" b="b"/>
              <a:pathLst>
                <a:path w="2100" h="11803" extrusionOk="0">
                  <a:moveTo>
                    <a:pt x="2100" y="0"/>
                  </a:moveTo>
                  <a:lnTo>
                    <a:pt x="2100" y="0"/>
                  </a:lnTo>
                  <a:cubicBezTo>
                    <a:pt x="1390" y="131"/>
                    <a:pt x="698" y="302"/>
                    <a:pt x="34" y="517"/>
                  </a:cubicBezTo>
                  <a:lnTo>
                    <a:pt x="0" y="11803"/>
                  </a:lnTo>
                  <a:cubicBezTo>
                    <a:pt x="665" y="11589"/>
                    <a:pt x="1358" y="11417"/>
                    <a:pt x="2070" y="11290"/>
                  </a:cubicBezTo>
                  <a:lnTo>
                    <a:pt x="2100" y="0"/>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1"/>
            <p:cNvSpPr/>
            <p:nvPr/>
          </p:nvSpPr>
          <p:spPr>
            <a:xfrm flipH="1">
              <a:off x="3641739" y="3815939"/>
              <a:ext cx="31435" cy="152388"/>
            </a:xfrm>
            <a:custGeom>
              <a:avLst/>
              <a:gdLst/>
              <a:ahLst/>
              <a:cxnLst/>
              <a:rect l="l" t="t" r="r" b="b"/>
              <a:pathLst>
                <a:path w="2562" h="12420" extrusionOk="0">
                  <a:moveTo>
                    <a:pt x="2561" y="1"/>
                  </a:moveTo>
                  <a:cubicBezTo>
                    <a:pt x="1702" y="279"/>
                    <a:pt x="895" y="630"/>
                    <a:pt x="166" y="1055"/>
                  </a:cubicBezTo>
                  <a:cubicBezTo>
                    <a:pt x="119" y="1084"/>
                    <a:pt x="76" y="1107"/>
                    <a:pt x="33" y="1134"/>
                  </a:cubicBezTo>
                  <a:lnTo>
                    <a:pt x="1" y="12420"/>
                  </a:lnTo>
                  <a:cubicBezTo>
                    <a:pt x="42" y="12393"/>
                    <a:pt x="87" y="12368"/>
                    <a:pt x="133" y="12343"/>
                  </a:cubicBezTo>
                  <a:cubicBezTo>
                    <a:pt x="863" y="11920"/>
                    <a:pt x="1670" y="11566"/>
                    <a:pt x="2527" y="11287"/>
                  </a:cubicBezTo>
                  <a:lnTo>
                    <a:pt x="2561" y="1"/>
                  </a:lnTo>
                  <a:close/>
                </a:path>
              </a:pathLst>
            </a:custGeom>
            <a:solidFill>
              <a:srgbClr val="54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p:cNvSpPr/>
            <p:nvPr/>
          </p:nvSpPr>
          <p:spPr>
            <a:xfrm flipH="1">
              <a:off x="3855745" y="3791412"/>
              <a:ext cx="405" cy="139407"/>
            </a:xfrm>
            <a:custGeom>
              <a:avLst/>
              <a:gdLst/>
              <a:ahLst/>
              <a:cxnLst/>
              <a:rect l="l" t="t" r="r" b="b"/>
              <a:pathLst>
                <a:path w="33" h="11362" extrusionOk="0">
                  <a:moveTo>
                    <a:pt x="33" y="0"/>
                  </a:moveTo>
                  <a:lnTo>
                    <a:pt x="0" y="11288"/>
                  </a:lnTo>
                  <a:lnTo>
                    <a:pt x="0" y="11362"/>
                  </a:lnTo>
                  <a:lnTo>
                    <a:pt x="33" y="74"/>
                  </a:lnTo>
                  <a:lnTo>
                    <a:pt x="33" y="0"/>
                  </a:ln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p:cNvSpPr/>
            <p:nvPr/>
          </p:nvSpPr>
          <p:spPr>
            <a:xfrm flipH="1">
              <a:off x="3855745" y="3792308"/>
              <a:ext cx="1092" cy="144217"/>
            </a:xfrm>
            <a:custGeom>
              <a:avLst/>
              <a:gdLst/>
              <a:ahLst/>
              <a:cxnLst/>
              <a:rect l="l" t="t" r="r" b="b"/>
              <a:pathLst>
                <a:path w="89" h="11754" extrusionOk="0">
                  <a:moveTo>
                    <a:pt x="89" y="1"/>
                  </a:moveTo>
                  <a:cubicBezTo>
                    <a:pt x="83" y="157"/>
                    <a:pt x="63" y="313"/>
                    <a:pt x="33" y="464"/>
                  </a:cubicBezTo>
                  <a:lnTo>
                    <a:pt x="1" y="11753"/>
                  </a:lnTo>
                  <a:cubicBezTo>
                    <a:pt x="33" y="11599"/>
                    <a:pt x="51" y="11443"/>
                    <a:pt x="56" y="11289"/>
                  </a:cubicBezTo>
                  <a:lnTo>
                    <a:pt x="89" y="1"/>
                  </a:ln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1"/>
            <p:cNvSpPr/>
            <p:nvPr/>
          </p:nvSpPr>
          <p:spPr>
            <a:xfrm flipH="1">
              <a:off x="3856432" y="3797988"/>
              <a:ext cx="1963" cy="144008"/>
            </a:xfrm>
            <a:custGeom>
              <a:avLst/>
              <a:gdLst/>
              <a:ahLst/>
              <a:cxnLst/>
              <a:rect l="l" t="t" r="r" b="b"/>
              <a:pathLst>
                <a:path w="160" h="11737" extrusionOk="0">
                  <a:moveTo>
                    <a:pt x="160" y="1"/>
                  </a:moveTo>
                  <a:lnTo>
                    <a:pt x="160" y="1"/>
                  </a:lnTo>
                  <a:cubicBezTo>
                    <a:pt x="129" y="153"/>
                    <a:pt x="86" y="302"/>
                    <a:pt x="31" y="449"/>
                  </a:cubicBezTo>
                  <a:lnTo>
                    <a:pt x="0" y="11737"/>
                  </a:lnTo>
                  <a:cubicBezTo>
                    <a:pt x="54" y="11589"/>
                    <a:pt x="101" y="11439"/>
                    <a:pt x="128" y="11290"/>
                  </a:cubicBezTo>
                  <a:lnTo>
                    <a:pt x="160" y="1"/>
                  </a:ln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1"/>
            <p:cNvSpPr/>
            <p:nvPr/>
          </p:nvSpPr>
          <p:spPr>
            <a:xfrm flipH="1">
              <a:off x="3858015" y="3803485"/>
              <a:ext cx="2908" cy="143898"/>
            </a:xfrm>
            <a:custGeom>
              <a:avLst/>
              <a:gdLst/>
              <a:ahLst/>
              <a:cxnLst/>
              <a:rect l="l" t="t" r="r" b="b"/>
              <a:pathLst>
                <a:path w="237" h="11728" extrusionOk="0">
                  <a:moveTo>
                    <a:pt x="237" y="1"/>
                  </a:moveTo>
                  <a:lnTo>
                    <a:pt x="237" y="1"/>
                  </a:lnTo>
                  <a:cubicBezTo>
                    <a:pt x="183" y="150"/>
                    <a:pt x="115" y="298"/>
                    <a:pt x="31" y="442"/>
                  </a:cubicBezTo>
                  <a:lnTo>
                    <a:pt x="0" y="11728"/>
                  </a:lnTo>
                  <a:cubicBezTo>
                    <a:pt x="83" y="11586"/>
                    <a:pt x="151" y="11439"/>
                    <a:pt x="206" y="11289"/>
                  </a:cubicBezTo>
                  <a:lnTo>
                    <a:pt x="237" y="1"/>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1"/>
            <p:cNvSpPr/>
            <p:nvPr/>
          </p:nvSpPr>
          <p:spPr>
            <a:xfrm flipH="1">
              <a:off x="3860543" y="3808921"/>
              <a:ext cx="4172" cy="144094"/>
            </a:xfrm>
            <a:custGeom>
              <a:avLst/>
              <a:gdLst/>
              <a:ahLst/>
              <a:cxnLst/>
              <a:rect l="l" t="t" r="r" b="b"/>
              <a:pathLst>
                <a:path w="340" h="11744" extrusionOk="0">
                  <a:moveTo>
                    <a:pt x="340" y="1"/>
                  </a:moveTo>
                  <a:lnTo>
                    <a:pt x="340" y="1"/>
                  </a:lnTo>
                  <a:cubicBezTo>
                    <a:pt x="254" y="157"/>
                    <a:pt x="153" y="309"/>
                    <a:pt x="33" y="456"/>
                  </a:cubicBezTo>
                  <a:lnTo>
                    <a:pt x="1" y="11744"/>
                  </a:lnTo>
                  <a:cubicBezTo>
                    <a:pt x="121" y="11593"/>
                    <a:pt x="221" y="11443"/>
                    <a:pt x="309" y="11287"/>
                  </a:cubicBezTo>
                  <a:lnTo>
                    <a:pt x="340" y="1"/>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p:cNvSpPr/>
            <p:nvPr/>
          </p:nvSpPr>
          <p:spPr>
            <a:xfrm flipH="1">
              <a:off x="3864309" y="3814516"/>
              <a:ext cx="6098" cy="144646"/>
            </a:xfrm>
            <a:custGeom>
              <a:avLst/>
              <a:gdLst/>
              <a:ahLst/>
              <a:cxnLst/>
              <a:rect l="l" t="t" r="r" b="b"/>
              <a:pathLst>
                <a:path w="497" h="11789" extrusionOk="0">
                  <a:moveTo>
                    <a:pt x="497" y="0"/>
                  </a:moveTo>
                  <a:lnTo>
                    <a:pt x="497" y="0"/>
                  </a:lnTo>
                  <a:cubicBezTo>
                    <a:pt x="364" y="172"/>
                    <a:pt x="206" y="337"/>
                    <a:pt x="34" y="500"/>
                  </a:cubicBezTo>
                  <a:lnTo>
                    <a:pt x="0" y="11788"/>
                  </a:lnTo>
                  <a:cubicBezTo>
                    <a:pt x="176" y="11627"/>
                    <a:pt x="332" y="11458"/>
                    <a:pt x="465" y="11288"/>
                  </a:cubicBezTo>
                  <a:lnTo>
                    <a:pt x="497" y="0"/>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1"/>
            <p:cNvSpPr/>
            <p:nvPr/>
          </p:nvSpPr>
          <p:spPr>
            <a:xfrm flipH="1">
              <a:off x="3869978" y="3820626"/>
              <a:ext cx="10601" cy="146229"/>
            </a:xfrm>
            <a:custGeom>
              <a:avLst/>
              <a:gdLst/>
              <a:ahLst/>
              <a:cxnLst/>
              <a:rect l="l" t="t" r="r" b="b"/>
              <a:pathLst>
                <a:path w="864" h="11918" extrusionOk="0">
                  <a:moveTo>
                    <a:pt x="863" y="1"/>
                  </a:moveTo>
                  <a:cubicBezTo>
                    <a:pt x="619" y="225"/>
                    <a:pt x="345" y="435"/>
                    <a:pt x="33" y="632"/>
                  </a:cubicBezTo>
                  <a:lnTo>
                    <a:pt x="1" y="11918"/>
                  </a:lnTo>
                  <a:cubicBezTo>
                    <a:pt x="313" y="11721"/>
                    <a:pt x="591" y="11513"/>
                    <a:pt x="829" y="11290"/>
                  </a:cubicBezTo>
                  <a:lnTo>
                    <a:pt x="863" y="2"/>
                  </a:lnTo>
                  <a:lnTo>
                    <a:pt x="863" y="1"/>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1"/>
            <p:cNvSpPr/>
            <p:nvPr/>
          </p:nvSpPr>
          <p:spPr>
            <a:xfrm flipH="1">
              <a:off x="3497498" y="3838822"/>
              <a:ext cx="11079" cy="144671"/>
            </a:xfrm>
            <a:custGeom>
              <a:avLst/>
              <a:gdLst/>
              <a:ahLst/>
              <a:cxnLst/>
              <a:rect l="l" t="t" r="r" b="b"/>
              <a:pathLst>
                <a:path w="903" h="11791" extrusionOk="0">
                  <a:moveTo>
                    <a:pt x="31" y="1"/>
                  </a:moveTo>
                  <a:lnTo>
                    <a:pt x="0" y="11288"/>
                  </a:lnTo>
                  <a:lnTo>
                    <a:pt x="872" y="11790"/>
                  </a:lnTo>
                  <a:lnTo>
                    <a:pt x="902" y="504"/>
                  </a:lnTo>
                  <a:lnTo>
                    <a:pt x="31" y="1"/>
                  </a:lnTo>
                  <a:close/>
                </a:path>
              </a:pathLst>
            </a:custGeom>
            <a:solidFill>
              <a:srgbClr val="687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p:cNvSpPr/>
            <p:nvPr/>
          </p:nvSpPr>
          <p:spPr>
            <a:xfrm flipH="1">
              <a:off x="3508197" y="3838822"/>
              <a:ext cx="17276" cy="148278"/>
            </a:xfrm>
            <a:custGeom>
              <a:avLst/>
              <a:gdLst/>
              <a:ahLst/>
              <a:cxnLst/>
              <a:rect l="l" t="t" r="r" b="b"/>
              <a:pathLst>
                <a:path w="1408" h="12085" extrusionOk="0">
                  <a:moveTo>
                    <a:pt x="1408" y="1"/>
                  </a:moveTo>
                  <a:lnTo>
                    <a:pt x="32" y="800"/>
                  </a:lnTo>
                  <a:lnTo>
                    <a:pt x="0" y="12084"/>
                  </a:lnTo>
                  <a:lnTo>
                    <a:pt x="1377" y="11288"/>
                  </a:lnTo>
                  <a:lnTo>
                    <a:pt x="1408" y="1"/>
                  </a:lnTo>
                  <a:close/>
                </a:path>
              </a:pathLst>
            </a:custGeom>
            <a:solidFill>
              <a:srgbClr val="96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p:cNvSpPr/>
            <p:nvPr/>
          </p:nvSpPr>
          <p:spPr>
            <a:xfrm flipH="1">
              <a:off x="3525068" y="3848392"/>
              <a:ext cx="1006" cy="138708"/>
            </a:xfrm>
            <a:custGeom>
              <a:avLst/>
              <a:gdLst/>
              <a:ahLst/>
              <a:cxnLst/>
              <a:rect l="l" t="t" r="r" b="b"/>
              <a:pathLst>
                <a:path w="82" h="11305" extrusionOk="0">
                  <a:moveTo>
                    <a:pt x="36" y="1"/>
                  </a:moveTo>
                  <a:lnTo>
                    <a:pt x="1" y="11288"/>
                  </a:lnTo>
                  <a:cubicBezTo>
                    <a:pt x="17" y="11294"/>
                    <a:pt x="35" y="11303"/>
                    <a:pt x="49" y="11304"/>
                  </a:cubicBezTo>
                  <a:lnTo>
                    <a:pt x="81" y="20"/>
                  </a:lnTo>
                  <a:cubicBezTo>
                    <a:pt x="65" y="11"/>
                    <a:pt x="49" y="6"/>
                    <a:pt x="36" y="1"/>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p:cNvSpPr/>
            <p:nvPr/>
          </p:nvSpPr>
          <p:spPr>
            <a:xfrm flipH="1">
              <a:off x="3525620" y="3846110"/>
              <a:ext cx="7165" cy="140793"/>
            </a:xfrm>
            <a:custGeom>
              <a:avLst/>
              <a:gdLst/>
              <a:ahLst/>
              <a:cxnLst/>
              <a:rect l="l" t="t" r="r" b="b"/>
              <a:pathLst>
                <a:path w="584" h="11475" extrusionOk="0">
                  <a:moveTo>
                    <a:pt x="33" y="0"/>
                  </a:moveTo>
                  <a:lnTo>
                    <a:pt x="1" y="11286"/>
                  </a:lnTo>
                  <a:cubicBezTo>
                    <a:pt x="184" y="11342"/>
                    <a:pt x="366" y="11401"/>
                    <a:pt x="549" y="11474"/>
                  </a:cubicBezTo>
                  <a:lnTo>
                    <a:pt x="583" y="187"/>
                  </a:lnTo>
                  <a:lnTo>
                    <a:pt x="583" y="185"/>
                  </a:lnTo>
                  <a:cubicBezTo>
                    <a:pt x="399" y="117"/>
                    <a:pt x="216" y="54"/>
                    <a:pt x="33" y="0"/>
                  </a:cubicBezTo>
                  <a:close/>
                </a:path>
              </a:pathLst>
            </a:custGeom>
            <a:solidFill>
              <a:srgbClr val="697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1"/>
            <p:cNvSpPr/>
            <p:nvPr/>
          </p:nvSpPr>
          <p:spPr>
            <a:xfrm flipH="1">
              <a:off x="3532381" y="3844809"/>
              <a:ext cx="5705" cy="139787"/>
            </a:xfrm>
            <a:custGeom>
              <a:avLst/>
              <a:gdLst/>
              <a:ahLst/>
              <a:cxnLst/>
              <a:rect l="l" t="t" r="r" b="b"/>
              <a:pathLst>
                <a:path w="465" h="11393" extrusionOk="0">
                  <a:moveTo>
                    <a:pt x="33" y="0"/>
                  </a:moveTo>
                  <a:lnTo>
                    <a:pt x="1" y="11288"/>
                  </a:lnTo>
                  <a:cubicBezTo>
                    <a:pt x="146" y="11319"/>
                    <a:pt x="287" y="11353"/>
                    <a:pt x="433" y="11392"/>
                  </a:cubicBezTo>
                  <a:lnTo>
                    <a:pt x="465" y="106"/>
                  </a:lnTo>
                  <a:cubicBezTo>
                    <a:pt x="322" y="67"/>
                    <a:pt x="180" y="29"/>
                    <a:pt x="33" y="0"/>
                  </a:cubicBezTo>
                  <a:close/>
                </a:path>
              </a:pathLst>
            </a:custGeom>
            <a:solidFill>
              <a:srgbClr val="6D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1"/>
            <p:cNvSpPr/>
            <p:nvPr/>
          </p:nvSpPr>
          <p:spPr>
            <a:xfrm flipH="1">
              <a:off x="3537681" y="3844012"/>
              <a:ext cx="4957" cy="139309"/>
            </a:xfrm>
            <a:custGeom>
              <a:avLst/>
              <a:gdLst/>
              <a:ahLst/>
              <a:cxnLst/>
              <a:rect l="l" t="t" r="r" b="b"/>
              <a:pathLst>
                <a:path w="404" h="11354" extrusionOk="0">
                  <a:moveTo>
                    <a:pt x="33" y="1"/>
                  </a:moveTo>
                  <a:lnTo>
                    <a:pt x="0" y="11287"/>
                  </a:lnTo>
                  <a:cubicBezTo>
                    <a:pt x="124" y="11306"/>
                    <a:pt x="248" y="11328"/>
                    <a:pt x="372" y="11353"/>
                  </a:cubicBezTo>
                  <a:lnTo>
                    <a:pt x="404" y="65"/>
                  </a:lnTo>
                  <a:cubicBezTo>
                    <a:pt x="280" y="38"/>
                    <a:pt x="156" y="20"/>
                    <a:pt x="33" y="1"/>
                  </a:cubicBez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1"/>
            <p:cNvSpPr/>
            <p:nvPr/>
          </p:nvSpPr>
          <p:spPr>
            <a:xfrm flipH="1">
              <a:off x="3542233" y="3843570"/>
              <a:ext cx="4564" cy="138928"/>
            </a:xfrm>
            <a:custGeom>
              <a:avLst/>
              <a:gdLst/>
              <a:ahLst/>
              <a:cxnLst/>
              <a:rect l="l" t="t" r="r" b="b"/>
              <a:pathLst>
                <a:path w="372" h="11323" extrusionOk="0">
                  <a:moveTo>
                    <a:pt x="36" y="1"/>
                  </a:moveTo>
                  <a:lnTo>
                    <a:pt x="0" y="11287"/>
                  </a:lnTo>
                  <a:cubicBezTo>
                    <a:pt x="115" y="11296"/>
                    <a:pt x="230" y="11307"/>
                    <a:pt x="339" y="11323"/>
                  </a:cubicBezTo>
                  <a:lnTo>
                    <a:pt x="372" y="37"/>
                  </a:lnTo>
                  <a:cubicBezTo>
                    <a:pt x="262" y="21"/>
                    <a:pt x="147" y="8"/>
                    <a:pt x="36" y="1"/>
                  </a:cubicBez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1"/>
            <p:cNvSpPr/>
            <p:nvPr/>
          </p:nvSpPr>
          <p:spPr>
            <a:xfrm flipH="1">
              <a:off x="3546319" y="3843349"/>
              <a:ext cx="4417" cy="138708"/>
            </a:xfrm>
            <a:custGeom>
              <a:avLst/>
              <a:gdLst/>
              <a:ahLst/>
              <a:cxnLst/>
              <a:rect l="l" t="t" r="r" b="b"/>
              <a:pathLst>
                <a:path w="360" h="11305" extrusionOk="0">
                  <a:moveTo>
                    <a:pt x="33" y="1"/>
                  </a:moveTo>
                  <a:lnTo>
                    <a:pt x="0" y="11287"/>
                  </a:lnTo>
                  <a:cubicBezTo>
                    <a:pt x="110" y="11290"/>
                    <a:pt x="216" y="11296"/>
                    <a:pt x="321" y="11305"/>
                  </a:cubicBezTo>
                  <a:lnTo>
                    <a:pt x="359" y="19"/>
                  </a:lnTo>
                  <a:cubicBezTo>
                    <a:pt x="248" y="10"/>
                    <a:pt x="142" y="1"/>
                    <a:pt x="33" y="1"/>
                  </a:cubicBez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1"/>
            <p:cNvSpPr/>
            <p:nvPr/>
          </p:nvSpPr>
          <p:spPr>
            <a:xfrm flipH="1">
              <a:off x="3550331" y="3843300"/>
              <a:ext cx="4294" cy="138560"/>
            </a:xfrm>
            <a:custGeom>
              <a:avLst/>
              <a:gdLst/>
              <a:ahLst/>
              <a:cxnLst/>
              <a:rect l="l" t="t" r="r" b="b"/>
              <a:pathLst>
                <a:path w="350" h="11293" extrusionOk="0">
                  <a:moveTo>
                    <a:pt x="189" y="1"/>
                  </a:moveTo>
                  <a:cubicBezTo>
                    <a:pt x="136" y="1"/>
                    <a:pt x="83" y="2"/>
                    <a:pt x="29" y="5"/>
                  </a:cubicBezTo>
                  <a:lnTo>
                    <a:pt x="0" y="11293"/>
                  </a:lnTo>
                  <a:cubicBezTo>
                    <a:pt x="102" y="11291"/>
                    <a:pt x="212" y="11291"/>
                    <a:pt x="317" y="11291"/>
                  </a:cubicBezTo>
                  <a:lnTo>
                    <a:pt x="350" y="5"/>
                  </a:lnTo>
                  <a:cubicBezTo>
                    <a:pt x="296" y="2"/>
                    <a:pt x="243" y="1"/>
                    <a:pt x="189" y="1"/>
                  </a:cubicBez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1"/>
            <p:cNvSpPr/>
            <p:nvPr/>
          </p:nvSpPr>
          <p:spPr>
            <a:xfrm flipH="1">
              <a:off x="3554270" y="3843349"/>
              <a:ext cx="4503" cy="138757"/>
            </a:xfrm>
            <a:custGeom>
              <a:avLst/>
              <a:gdLst/>
              <a:ahLst/>
              <a:cxnLst/>
              <a:rect l="l" t="t" r="r" b="b"/>
              <a:pathLst>
                <a:path w="367" h="11309" extrusionOk="0">
                  <a:moveTo>
                    <a:pt x="367" y="1"/>
                  </a:moveTo>
                  <a:lnTo>
                    <a:pt x="367" y="1"/>
                  </a:lnTo>
                  <a:cubicBezTo>
                    <a:pt x="257" y="5"/>
                    <a:pt x="144" y="13"/>
                    <a:pt x="37" y="21"/>
                  </a:cubicBezTo>
                  <a:lnTo>
                    <a:pt x="1" y="11308"/>
                  </a:lnTo>
                  <a:cubicBezTo>
                    <a:pt x="114" y="11299"/>
                    <a:pt x="225" y="11290"/>
                    <a:pt x="340" y="11289"/>
                  </a:cubicBezTo>
                  <a:lnTo>
                    <a:pt x="367" y="1"/>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1"/>
            <p:cNvSpPr/>
            <p:nvPr/>
          </p:nvSpPr>
          <p:spPr>
            <a:xfrm flipH="1">
              <a:off x="3558319" y="3843594"/>
              <a:ext cx="5067" cy="139186"/>
            </a:xfrm>
            <a:custGeom>
              <a:avLst/>
              <a:gdLst/>
              <a:ahLst/>
              <a:cxnLst/>
              <a:rect l="l" t="t" r="r" b="b"/>
              <a:pathLst>
                <a:path w="413" h="11344" extrusionOk="0">
                  <a:moveTo>
                    <a:pt x="413" y="1"/>
                  </a:moveTo>
                  <a:lnTo>
                    <a:pt x="413" y="1"/>
                  </a:lnTo>
                  <a:cubicBezTo>
                    <a:pt x="284" y="15"/>
                    <a:pt x="155" y="33"/>
                    <a:pt x="31" y="56"/>
                  </a:cubicBezTo>
                  <a:lnTo>
                    <a:pt x="0" y="11344"/>
                  </a:lnTo>
                  <a:cubicBezTo>
                    <a:pt x="122" y="11321"/>
                    <a:pt x="251" y="11303"/>
                    <a:pt x="377" y="11288"/>
                  </a:cubicBezTo>
                  <a:lnTo>
                    <a:pt x="413" y="1"/>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1"/>
            <p:cNvSpPr/>
            <p:nvPr/>
          </p:nvSpPr>
          <p:spPr>
            <a:xfrm flipH="1">
              <a:off x="3562981" y="3844282"/>
              <a:ext cx="7202" cy="140204"/>
            </a:xfrm>
            <a:custGeom>
              <a:avLst/>
              <a:gdLst/>
              <a:ahLst/>
              <a:cxnLst/>
              <a:rect l="l" t="t" r="r" b="b"/>
              <a:pathLst>
                <a:path w="587" h="11427" extrusionOk="0">
                  <a:moveTo>
                    <a:pt x="587" y="0"/>
                  </a:moveTo>
                  <a:lnTo>
                    <a:pt x="587" y="0"/>
                  </a:lnTo>
                  <a:cubicBezTo>
                    <a:pt x="393" y="34"/>
                    <a:pt x="210" y="81"/>
                    <a:pt x="31" y="138"/>
                  </a:cubicBezTo>
                  <a:lnTo>
                    <a:pt x="0" y="11426"/>
                  </a:lnTo>
                  <a:cubicBezTo>
                    <a:pt x="178" y="11367"/>
                    <a:pt x="366" y="11320"/>
                    <a:pt x="554" y="11288"/>
                  </a:cubicBezTo>
                  <a:lnTo>
                    <a:pt x="587" y="0"/>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1"/>
            <p:cNvSpPr/>
            <p:nvPr/>
          </p:nvSpPr>
          <p:spPr>
            <a:xfrm flipH="1">
              <a:off x="3569803" y="3845950"/>
              <a:ext cx="9362" cy="142572"/>
            </a:xfrm>
            <a:custGeom>
              <a:avLst/>
              <a:gdLst/>
              <a:ahLst/>
              <a:cxnLst/>
              <a:rect l="l" t="t" r="r" b="b"/>
              <a:pathLst>
                <a:path w="763" h="11620" extrusionOk="0">
                  <a:moveTo>
                    <a:pt x="763" y="1"/>
                  </a:moveTo>
                  <a:lnTo>
                    <a:pt x="763" y="1"/>
                  </a:lnTo>
                  <a:cubicBezTo>
                    <a:pt x="521" y="81"/>
                    <a:pt x="286" y="182"/>
                    <a:pt x="76" y="307"/>
                  </a:cubicBezTo>
                  <a:cubicBezTo>
                    <a:pt x="60" y="316"/>
                    <a:pt x="46" y="320"/>
                    <a:pt x="35" y="329"/>
                  </a:cubicBezTo>
                  <a:lnTo>
                    <a:pt x="1" y="11620"/>
                  </a:lnTo>
                  <a:cubicBezTo>
                    <a:pt x="15" y="11611"/>
                    <a:pt x="29" y="11602"/>
                    <a:pt x="44" y="11597"/>
                  </a:cubicBezTo>
                  <a:cubicBezTo>
                    <a:pt x="254" y="11468"/>
                    <a:pt x="488" y="11369"/>
                    <a:pt x="732" y="11290"/>
                  </a:cubicBezTo>
                  <a:lnTo>
                    <a:pt x="763" y="1"/>
                  </a:lnTo>
                  <a:close/>
                </a:path>
              </a:pathLst>
            </a:custGeom>
            <a:solidFill>
              <a:srgbClr val="8C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1"/>
            <p:cNvSpPr/>
            <p:nvPr/>
          </p:nvSpPr>
          <p:spPr>
            <a:xfrm flipH="1">
              <a:off x="3497498" y="3845005"/>
              <a:ext cx="16785" cy="148032"/>
            </a:xfrm>
            <a:custGeom>
              <a:avLst/>
              <a:gdLst/>
              <a:ahLst/>
              <a:cxnLst/>
              <a:rect l="l" t="t" r="r" b="b"/>
              <a:pathLst>
                <a:path w="1368" h="12065" extrusionOk="0">
                  <a:moveTo>
                    <a:pt x="1367" y="0"/>
                  </a:moveTo>
                  <a:lnTo>
                    <a:pt x="33" y="773"/>
                  </a:lnTo>
                  <a:lnTo>
                    <a:pt x="1" y="12065"/>
                  </a:lnTo>
                  <a:lnTo>
                    <a:pt x="1" y="12065"/>
                  </a:lnTo>
                  <a:lnTo>
                    <a:pt x="1337" y="11286"/>
                  </a:lnTo>
                  <a:lnTo>
                    <a:pt x="1367" y="0"/>
                  </a:lnTo>
                  <a:close/>
                </a:path>
              </a:pathLst>
            </a:custGeom>
            <a:solidFill>
              <a:srgbClr val="5A7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1"/>
            <p:cNvSpPr/>
            <p:nvPr/>
          </p:nvSpPr>
          <p:spPr>
            <a:xfrm flipH="1">
              <a:off x="3569803" y="3845950"/>
              <a:ext cx="9362" cy="142572"/>
            </a:xfrm>
            <a:custGeom>
              <a:avLst/>
              <a:gdLst/>
              <a:ahLst/>
              <a:cxnLst/>
              <a:rect l="l" t="t" r="r" b="b"/>
              <a:pathLst>
                <a:path w="763" h="11620" extrusionOk="0">
                  <a:moveTo>
                    <a:pt x="763" y="1"/>
                  </a:moveTo>
                  <a:lnTo>
                    <a:pt x="763" y="1"/>
                  </a:lnTo>
                  <a:cubicBezTo>
                    <a:pt x="521" y="81"/>
                    <a:pt x="286" y="182"/>
                    <a:pt x="76" y="307"/>
                  </a:cubicBezTo>
                  <a:cubicBezTo>
                    <a:pt x="60" y="316"/>
                    <a:pt x="46" y="320"/>
                    <a:pt x="35" y="329"/>
                  </a:cubicBezTo>
                  <a:lnTo>
                    <a:pt x="1" y="11620"/>
                  </a:lnTo>
                  <a:cubicBezTo>
                    <a:pt x="15" y="11611"/>
                    <a:pt x="29" y="11602"/>
                    <a:pt x="44" y="11597"/>
                  </a:cubicBezTo>
                  <a:cubicBezTo>
                    <a:pt x="254" y="11468"/>
                    <a:pt x="488" y="11369"/>
                    <a:pt x="732" y="11290"/>
                  </a:cubicBezTo>
                  <a:lnTo>
                    <a:pt x="763" y="1"/>
                  </a:lnTo>
                  <a:close/>
                </a:path>
              </a:pathLst>
            </a:custGeom>
            <a:solidFill>
              <a:srgbClr val="8C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1"/>
            <p:cNvSpPr/>
            <p:nvPr/>
          </p:nvSpPr>
          <p:spPr>
            <a:xfrm flipH="1">
              <a:off x="3578747" y="3849999"/>
              <a:ext cx="5018" cy="141922"/>
            </a:xfrm>
            <a:custGeom>
              <a:avLst/>
              <a:gdLst/>
              <a:ahLst/>
              <a:cxnLst/>
              <a:rect l="l" t="t" r="r" b="b"/>
              <a:pathLst>
                <a:path w="409" h="11567" extrusionOk="0">
                  <a:moveTo>
                    <a:pt x="408" y="0"/>
                  </a:moveTo>
                  <a:lnTo>
                    <a:pt x="408" y="0"/>
                  </a:lnTo>
                  <a:cubicBezTo>
                    <a:pt x="261" y="92"/>
                    <a:pt x="134" y="183"/>
                    <a:pt x="30" y="277"/>
                  </a:cubicBezTo>
                  <a:lnTo>
                    <a:pt x="1" y="11566"/>
                  </a:lnTo>
                  <a:cubicBezTo>
                    <a:pt x="101" y="11469"/>
                    <a:pt x="227" y="11378"/>
                    <a:pt x="376" y="11290"/>
                  </a:cubicBezTo>
                  <a:lnTo>
                    <a:pt x="408" y="0"/>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1"/>
            <p:cNvSpPr/>
            <p:nvPr/>
          </p:nvSpPr>
          <p:spPr>
            <a:xfrm flipH="1">
              <a:off x="3583398" y="3853386"/>
              <a:ext cx="2368" cy="140671"/>
            </a:xfrm>
            <a:custGeom>
              <a:avLst/>
              <a:gdLst/>
              <a:ahLst/>
              <a:cxnLst/>
              <a:rect l="l" t="t" r="r" b="b"/>
              <a:pathLst>
                <a:path w="193" h="11465" extrusionOk="0">
                  <a:moveTo>
                    <a:pt x="193" y="1"/>
                  </a:moveTo>
                  <a:cubicBezTo>
                    <a:pt x="132" y="56"/>
                    <a:pt x="78" y="115"/>
                    <a:pt x="31" y="175"/>
                  </a:cubicBezTo>
                  <a:lnTo>
                    <a:pt x="1" y="11464"/>
                  </a:lnTo>
                  <a:cubicBezTo>
                    <a:pt x="47" y="11403"/>
                    <a:pt x="99" y="11346"/>
                    <a:pt x="164" y="11288"/>
                  </a:cubicBezTo>
                  <a:lnTo>
                    <a:pt x="193" y="1"/>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1"/>
            <p:cNvSpPr/>
            <p:nvPr/>
          </p:nvSpPr>
          <p:spPr>
            <a:xfrm flipH="1">
              <a:off x="3585373" y="3855521"/>
              <a:ext cx="1669" cy="140376"/>
            </a:xfrm>
            <a:custGeom>
              <a:avLst/>
              <a:gdLst/>
              <a:ahLst/>
              <a:cxnLst/>
              <a:rect l="l" t="t" r="r" b="b"/>
              <a:pathLst>
                <a:path w="136" h="11441" extrusionOk="0">
                  <a:moveTo>
                    <a:pt x="135" y="1"/>
                  </a:moveTo>
                  <a:lnTo>
                    <a:pt x="135" y="1"/>
                  </a:lnTo>
                  <a:cubicBezTo>
                    <a:pt x="98" y="49"/>
                    <a:pt x="62" y="103"/>
                    <a:pt x="33" y="155"/>
                  </a:cubicBezTo>
                  <a:lnTo>
                    <a:pt x="1" y="11441"/>
                  </a:lnTo>
                  <a:cubicBezTo>
                    <a:pt x="30" y="11390"/>
                    <a:pt x="65" y="11340"/>
                    <a:pt x="105" y="11290"/>
                  </a:cubicBezTo>
                  <a:lnTo>
                    <a:pt x="135" y="1"/>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1"/>
            <p:cNvSpPr/>
            <p:nvPr/>
          </p:nvSpPr>
          <p:spPr>
            <a:xfrm flipH="1">
              <a:off x="3586625" y="3857410"/>
              <a:ext cx="1276" cy="140290"/>
            </a:xfrm>
            <a:custGeom>
              <a:avLst/>
              <a:gdLst/>
              <a:ahLst/>
              <a:cxnLst/>
              <a:rect l="l" t="t" r="r" b="b"/>
              <a:pathLst>
                <a:path w="104" h="11434" extrusionOk="0">
                  <a:moveTo>
                    <a:pt x="103" y="1"/>
                  </a:moveTo>
                  <a:lnTo>
                    <a:pt x="103" y="1"/>
                  </a:lnTo>
                  <a:cubicBezTo>
                    <a:pt x="76" y="49"/>
                    <a:pt x="51" y="98"/>
                    <a:pt x="35" y="148"/>
                  </a:cubicBezTo>
                  <a:lnTo>
                    <a:pt x="1" y="11434"/>
                  </a:lnTo>
                  <a:cubicBezTo>
                    <a:pt x="21" y="11384"/>
                    <a:pt x="44" y="11335"/>
                    <a:pt x="71" y="11287"/>
                  </a:cubicBezTo>
                  <a:lnTo>
                    <a:pt x="103" y="1"/>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1"/>
            <p:cNvSpPr/>
            <p:nvPr/>
          </p:nvSpPr>
          <p:spPr>
            <a:xfrm flipH="1">
              <a:off x="3587471" y="3859214"/>
              <a:ext cx="969" cy="140401"/>
            </a:xfrm>
            <a:custGeom>
              <a:avLst/>
              <a:gdLst/>
              <a:ahLst/>
              <a:cxnLst/>
              <a:rect l="l" t="t" r="r" b="b"/>
              <a:pathLst>
                <a:path w="79" h="11443" extrusionOk="0">
                  <a:moveTo>
                    <a:pt x="79" y="1"/>
                  </a:moveTo>
                  <a:lnTo>
                    <a:pt x="79" y="1"/>
                  </a:lnTo>
                  <a:cubicBezTo>
                    <a:pt x="57" y="51"/>
                    <a:pt x="41" y="101"/>
                    <a:pt x="32" y="157"/>
                  </a:cubicBezTo>
                  <a:lnTo>
                    <a:pt x="0" y="11443"/>
                  </a:lnTo>
                  <a:cubicBezTo>
                    <a:pt x="13" y="11393"/>
                    <a:pt x="29" y="11337"/>
                    <a:pt x="45" y="11287"/>
                  </a:cubicBezTo>
                  <a:lnTo>
                    <a:pt x="79" y="1"/>
                  </a:ln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p:cNvSpPr/>
            <p:nvPr/>
          </p:nvSpPr>
          <p:spPr>
            <a:xfrm flipH="1">
              <a:off x="3588036" y="3861128"/>
              <a:ext cx="626" cy="140622"/>
            </a:xfrm>
            <a:custGeom>
              <a:avLst/>
              <a:gdLst/>
              <a:ahLst/>
              <a:cxnLst/>
              <a:rect l="l" t="t" r="r" b="b"/>
              <a:pathLst>
                <a:path w="51" h="11461" extrusionOk="0">
                  <a:moveTo>
                    <a:pt x="50" y="1"/>
                  </a:moveTo>
                  <a:cubicBezTo>
                    <a:pt x="41" y="58"/>
                    <a:pt x="32" y="117"/>
                    <a:pt x="32" y="177"/>
                  </a:cubicBezTo>
                  <a:lnTo>
                    <a:pt x="0" y="11456"/>
                  </a:lnTo>
                  <a:lnTo>
                    <a:pt x="0" y="11456"/>
                  </a:lnTo>
                  <a:cubicBezTo>
                    <a:pt x="0" y="11399"/>
                    <a:pt x="8" y="11343"/>
                    <a:pt x="20" y="11287"/>
                  </a:cubicBezTo>
                  <a:lnTo>
                    <a:pt x="50" y="1"/>
                  </a:lnTo>
                  <a:close/>
                  <a:moveTo>
                    <a:pt x="0" y="11456"/>
                  </a:moveTo>
                  <a:cubicBezTo>
                    <a:pt x="0" y="11458"/>
                    <a:pt x="0" y="11459"/>
                    <a:pt x="0" y="11461"/>
                  </a:cubicBezTo>
                  <a:lnTo>
                    <a:pt x="0" y="11456"/>
                  </a:ln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1"/>
            <p:cNvSpPr/>
            <p:nvPr/>
          </p:nvSpPr>
          <p:spPr>
            <a:xfrm flipH="1">
              <a:off x="3588256" y="3863287"/>
              <a:ext cx="429" cy="138855"/>
            </a:xfrm>
            <a:custGeom>
              <a:avLst/>
              <a:gdLst/>
              <a:ahLst/>
              <a:cxnLst/>
              <a:rect l="l" t="t" r="r" b="b"/>
              <a:pathLst>
                <a:path w="35" h="11317" extrusionOk="0">
                  <a:moveTo>
                    <a:pt x="34" y="1"/>
                  </a:moveTo>
                  <a:lnTo>
                    <a:pt x="33" y="549"/>
                  </a:lnTo>
                  <a:lnTo>
                    <a:pt x="34" y="29"/>
                  </a:lnTo>
                  <a:lnTo>
                    <a:pt x="34" y="1"/>
                  </a:lnTo>
                  <a:close/>
                  <a:moveTo>
                    <a:pt x="33" y="549"/>
                  </a:moveTo>
                  <a:lnTo>
                    <a:pt x="0" y="11317"/>
                  </a:lnTo>
                  <a:lnTo>
                    <a:pt x="0" y="11317"/>
                  </a:lnTo>
                  <a:cubicBezTo>
                    <a:pt x="0" y="11308"/>
                    <a:pt x="2" y="11295"/>
                    <a:pt x="2" y="11285"/>
                  </a:cubicBezTo>
                  <a:lnTo>
                    <a:pt x="33" y="549"/>
                  </a:lnTo>
                  <a:close/>
                  <a:moveTo>
                    <a:pt x="0" y="11317"/>
                  </a:moveTo>
                  <a:lnTo>
                    <a:pt x="0" y="11317"/>
                  </a:lnTo>
                  <a:cubicBezTo>
                    <a:pt x="0" y="11317"/>
                    <a:pt x="0" y="11317"/>
                    <a:pt x="0" y="11317"/>
                  </a:cubicBezTo>
                  <a:lnTo>
                    <a:pt x="0" y="11317"/>
                  </a:ln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1"/>
            <p:cNvSpPr/>
            <p:nvPr/>
          </p:nvSpPr>
          <p:spPr>
            <a:xfrm flipH="1">
              <a:off x="3498014" y="3854490"/>
              <a:ext cx="16269" cy="154744"/>
            </a:xfrm>
            <a:custGeom>
              <a:avLst/>
              <a:gdLst/>
              <a:ahLst/>
              <a:cxnLst/>
              <a:rect l="l" t="t" r="r" b="b"/>
              <a:pathLst>
                <a:path w="1326" h="12612" extrusionOk="0">
                  <a:moveTo>
                    <a:pt x="33" y="0"/>
                  </a:moveTo>
                  <a:lnTo>
                    <a:pt x="1" y="11292"/>
                  </a:lnTo>
                  <a:cubicBezTo>
                    <a:pt x="808" y="11792"/>
                    <a:pt x="1152" y="12246"/>
                    <a:pt x="1297" y="12611"/>
                  </a:cubicBezTo>
                  <a:lnTo>
                    <a:pt x="1326" y="1325"/>
                  </a:lnTo>
                  <a:cubicBezTo>
                    <a:pt x="1184" y="960"/>
                    <a:pt x="843" y="502"/>
                    <a:pt x="33" y="0"/>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1"/>
            <p:cNvSpPr/>
            <p:nvPr/>
          </p:nvSpPr>
          <p:spPr>
            <a:xfrm flipH="1">
              <a:off x="3513019" y="3856330"/>
              <a:ext cx="21766" cy="157149"/>
            </a:xfrm>
            <a:custGeom>
              <a:avLst/>
              <a:gdLst/>
              <a:ahLst/>
              <a:cxnLst/>
              <a:rect l="l" t="t" r="r" b="b"/>
              <a:pathLst>
                <a:path w="1774" h="12808" extrusionOk="0">
                  <a:moveTo>
                    <a:pt x="33" y="1"/>
                  </a:moveTo>
                  <a:lnTo>
                    <a:pt x="1" y="11290"/>
                  </a:lnTo>
                  <a:cubicBezTo>
                    <a:pt x="155" y="11350"/>
                    <a:pt x="305" y="11421"/>
                    <a:pt x="460" y="11509"/>
                  </a:cubicBezTo>
                  <a:cubicBezTo>
                    <a:pt x="1333" y="12015"/>
                    <a:pt x="1611" y="12526"/>
                    <a:pt x="1742" y="12807"/>
                  </a:cubicBezTo>
                  <a:lnTo>
                    <a:pt x="1774" y="1520"/>
                  </a:lnTo>
                  <a:lnTo>
                    <a:pt x="1772" y="1520"/>
                  </a:lnTo>
                  <a:cubicBezTo>
                    <a:pt x="1639" y="1240"/>
                    <a:pt x="1361" y="727"/>
                    <a:pt x="488" y="221"/>
                  </a:cubicBezTo>
                  <a:cubicBezTo>
                    <a:pt x="338" y="135"/>
                    <a:pt x="187" y="62"/>
                    <a:pt x="33" y="1"/>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1"/>
            <p:cNvSpPr/>
            <p:nvPr/>
          </p:nvSpPr>
          <p:spPr>
            <a:xfrm flipH="1">
              <a:off x="3534381" y="3855103"/>
              <a:ext cx="3963" cy="139763"/>
            </a:xfrm>
            <a:custGeom>
              <a:avLst/>
              <a:gdLst/>
              <a:ahLst/>
              <a:cxnLst/>
              <a:rect l="l" t="t" r="r" b="b"/>
              <a:pathLst>
                <a:path w="323" h="11391" extrusionOk="0">
                  <a:moveTo>
                    <a:pt x="32" y="0"/>
                  </a:moveTo>
                  <a:lnTo>
                    <a:pt x="0" y="11292"/>
                  </a:lnTo>
                  <a:cubicBezTo>
                    <a:pt x="99" y="11319"/>
                    <a:pt x="197" y="11351"/>
                    <a:pt x="291" y="11390"/>
                  </a:cubicBezTo>
                  <a:lnTo>
                    <a:pt x="323" y="103"/>
                  </a:lnTo>
                  <a:lnTo>
                    <a:pt x="323" y="101"/>
                  </a:lnTo>
                  <a:cubicBezTo>
                    <a:pt x="224" y="65"/>
                    <a:pt x="127" y="31"/>
                    <a:pt x="32" y="0"/>
                  </a:cubicBezTo>
                  <a:close/>
                </a:path>
              </a:pathLst>
            </a:custGeom>
            <a:solidFill>
              <a:srgbClr val="3F5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1"/>
            <p:cNvSpPr/>
            <p:nvPr/>
          </p:nvSpPr>
          <p:spPr>
            <a:xfrm flipH="1">
              <a:off x="3537939" y="3854490"/>
              <a:ext cx="3067" cy="139161"/>
            </a:xfrm>
            <a:custGeom>
              <a:avLst/>
              <a:gdLst/>
              <a:ahLst/>
              <a:cxnLst/>
              <a:rect l="l" t="t" r="r" b="b"/>
              <a:pathLst>
                <a:path w="250" h="11342" extrusionOk="0">
                  <a:moveTo>
                    <a:pt x="32" y="0"/>
                  </a:moveTo>
                  <a:lnTo>
                    <a:pt x="0" y="11286"/>
                  </a:lnTo>
                  <a:cubicBezTo>
                    <a:pt x="72" y="11301"/>
                    <a:pt x="144" y="11318"/>
                    <a:pt x="215" y="11342"/>
                  </a:cubicBezTo>
                  <a:lnTo>
                    <a:pt x="249" y="50"/>
                  </a:lnTo>
                  <a:cubicBezTo>
                    <a:pt x="176" y="33"/>
                    <a:pt x="102" y="15"/>
                    <a:pt x="32" y="0"/>
                  </a:cubicBezTo>
                  <a:close/>
                </a:path>
              </a:pathLst>
            </a:custGeom>
            <a:solidFill>
              <a:srgbClr val="425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p:cNvSpPr/>
            <p:nvPr/>
          </p:nvSpPr>
          <p:spPr>
            <a:xfrm flipH="1">
              <a:off x="3540601" y="3854073"/>
              <a:ext cx="2650" cy="138904"/>
            </a:xfrm>
            <a:custGeom>
              <a:avLst/>
              <a:gdLst/>
              <a:ahLst/>
              <a:cxnLst/>
              <a:rect l="l" t="t" r="r" b="b"/>
              <a:pathLst>
                <a:path w="216" h="11321" extrusionOk="0">
                  <a:moveTo>
                    <a:pt x="34" y="0"/>
                  </a:moveTo>
                  <a:lnTo>
                    <a:pt x="0" y="11288"/>
                  </a:lnTo>
                  <a:cubicBezTo>
                    <a:pt x="59" y="11297"/>
                    <a:pt x="122" y="11306"/>
                    <a:pt x="183" y="11320"/>
                  </a:cubicBezTo>
                  <a:lnTo>
                    <a:pt x="215" y="34"/>
                  </a:lnTo>
                  <a:cubicBezTo>
                    <a:pt x="156" y="20"/>
                    <a:pt x="92" y="11"/>
                    <a:pt x="34" y="0"/>
                  </a:cubicBez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p:cNvSpPr/>
            <p:nvPr/>
          </p:nvSpPr>
          <p:spPr>
            <a:xfrm flipH="1">
              <a:off x="3542822" y="3853876"/>
              <a:ext cx="2454" cy="138695"/>
            </a:xfrm>
            <a:custGeom>
              <a:avLst/>
              <a:gdLst/>
              <a:ahLst/>
              <a:cxnLst/>
              <a:rect l="l" t="t" r="r" b="b"/>
              <a:pathLst>
                <a:path w="200" h="11304" extrusionOk="0">
                  <a:moveTo>
                    <a:pt x="32" y="0"/>
                  </a:moveTo>
                  <a:lnTo>
                    <a:pt x="0" y="11286"/>
                  </a:lnTo>
                  <a:cubicBezTo>
                    <a:pt x="56" y="11290"/>
                    <a:pt x="110" y="11297"/>
                    <a:pt x="165" y="11304"/>
                  </a:cubicBezTo>
                  <a:lnTo>
                    <a:pt x="199" y="16"/>
                  </a:lnTo>
                  <a:cubicBezTo>
                    <a:pt x="142" y="11"/>
                    <a:pt x="88" y="4"/>
                    <a:pt x="32" y="0"/>
                  </a:cubicBez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1"/>
            <p:cNvSpPr/>
            <p:nvPr/>
          </p:nvSpPr>
          <p:spPr>
            <a:xfrm flipH="1">
              <a:off x="3544871" y="3853766"/>
              <a:ext cx="2393" cy="138585"/>
            </a:xfrm>
            <a:custGeom>
              <a:avLst/>
              <a:gdLst/>
              <a:ahLst/>
              <a:cxnLst/>
              <a:rect l="l" t="t" r="r" b="b"/>
              <a:pathLst>
                <a:path w="195" h="11295" extrusionOk="0">
                  <a:moveTo>
                    <a:pt x="33" y="0"/>
                  </a:moveTo>
                  <a:lnTo>
                    <a:pt x="1" y="11286"/>
                  </a:lnTo>
                  <a:cubicBezTo>
                    <a:pt x="53" y="11290"/>
                    <a:pt x="107" y="11293"/>
                    <a:pt x="162" y="11295"/>
                  </a:cubicBezTo>
                  <a:lnTo>
                    <a:pt x="194" y="9"/>
                  </a:lnTo>
                  <a:cubicBezTo>
                    <a:pt x="137" y="4"/>
                    <a:pt x="87" y="0"/>
                    <a:pt x="33" y="0"/>
                  </a:cubicBez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p:cNvSpPr/>
            <p:nvPr/>
          </p:nvSpPr>
          <p:spPr>
            <a:xfrm flipH="1">
              <a:off x="3546834" y="3853729"/>
              <a:ext cx="2380" cy="138560"/>
            </a:xfrm>
            <a:custGeom>
              <a:avLst/>
              <a:gdLst/>
              <a:ahLst/>
              <a:cxnLst/>
              <a:rect l="l" t="t" r="r" b="b"/>
              <a:pathLst>
                <a:path w="194" h="11293" extrusionOk="0">
                  <a:moveTo>
                    <a:pt x="111" y="0"/>
                  </a:moveTo>
                  <a:cubicBezTo>
                    <a:pt x="84" y="0"/>
                    <a:pt x="58" y="1"/>
                    <a:pt x="32" y="3"/>
                  </a:cubicBezTo>
                  <a:lnTo>
                    <a:pt x="0" y="11293"/>
                  </a:lnTo>
                  <a:cubicBezTo>
                    <a:pt x="52" y="11289"/>
                    <a:pt x="106" y="11289"/>
                    <a:pt x="160" y="11289"/>
                  </a:cubicBezTo>
                  <a:lnTo>
                    <a:pt x="194" y="3"/>
                  </a:lnTo>
                  <a:cubicBezTo>
                    <a:pt x="166" y="1"/>
                    <a:pt x="138" y="0"/>
                    <a:pt x="111" y="0"/>
                  </a:cubicBez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1"/>
            <p:cNvSpPr/>
            <p:nvPr/>
          </p:nvSpPr>
          <p:spPr>
            <a:xfrm flipH="1">
              <a:off x="3548810" y="3853766"/>
              <a:ext cx="2503" cy="138609"/>
            </a:xfrm>
            <a:custGeom>
              <a:avLst/>
              <a:gdLst/>
              <a:ahLst/>
              <a:cxnLst/>
              <a:rect l="l" t="t" r="r" b="b"/>
              <a:pathLst>
                <a:path w="204" h="11297" extrusionOk="0">
                  <a:moveTo>
                    <a:pt x="203" y="0"/>
                  </a:moveTo>
                  <a:cubicBezTo>
                    <a:pt x="144" y="0"/>
                    <a:pt x="89" y="4"/>
                    <a:pt x="33" y="11"/>
                  </a:cubicBezTo>
                  <a:lnTo>
                    <a:pt x="1" y="11297"/>
                  </a:lnTo>
                  <a:cubicBezTo>
                    <a:pt x="56" y="11295"/>
                    <a:pt x="114" y="11290"/>
                    <a:pt x="171" y="11290"/>
                  </a:cubicBezTo>
                  <a:lnTo>
                    <a:pt x="203" y="0"/>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1"/>
            <p:cNvSpPr/>
            <p:nvPr/>
          </p:nvSpPr>
          <p:spPr>
            <a:xfrm flipH="1">
              <a:off x="3550896" y="3853889"/>
              <a:ext cx="2871" cy="138867"/>
            </a:xfrm>
            <a:custGeom>
              <a:avLst/>
              <a:gdLst/>
              <a:ahLst/>
              <a:cxnLst/>
              <a:rect l="l" t="t" r="r" b="b"/>
              <a:pathLst>
                <a:path w="234" h="11318" extrusionOk="0">
                  <a:moveTo>
                    <a:pt x="233" y="1"/>
                  </a:moveTo>
                  <a:lnTo>
                    <a:pt x="233" y="1"/>
                  </a:lnTo>
                  <a:cubicBezTo>
                    <a:pt x="163" y="8"/>
                    <a:pt x="99" y="15"/>
                    <a:pt x="32" y="28"/>
                  </a:cubicBezTo>
                  <a:lnTo>
                    <a:pt x="0" y="11317"/>
                  </a:lnTo>
                  <a:cubicBezTo>
                    <a:pt x="66" y="11305"/>
                    <a:pt x="133" y="11296"/>
                    <a:pt x="201" y="11287"/>
                  </a:cubicBezTo>
                  <a:lnTo>
                    <a:pt x="233" y="1"/>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1"/>
            <p:cNvSpPr/>
            <p:nvPr/>
          </p:nvSpPr>
          <p:spPr>
            <a:xfrm flipH="1">
              <a:off x="3553362" y="3854244"/>
              <a:ext cx="4024" cy="139407"/>
            </a:xfrm>
            <a:custGeom>
              <a:avLst/>
              <a:gdLst/>
              <a:ahLst/>
              <a:cxnLst/>
              <a:rect l="l" t="t" r="r" b="b"/>
              <a:pathLst>
                <a:path w="328" h="11362" extrusionOk="0">
                  <a:moveTo>
                    <a:pt x="327" y="1"/>
                  </a:moveTo>
                  <a:cubicBezTo>
                    <a:pt x="227" y="18"/>
                    <a:pt x="125" y="44"/>
                    <a:pt x="31" y="74"/>
                  </a:cubicBezTo>
                  <a:lnTo>
                    <a:pt x="1" y="11362"/>
                  </a:lnTo>
                  <a:cubicBezTo>
                    <a:pt x="92" y="11331"/>
                    <a:pt x="195" y="11306"/>
                    <a:pt x="295" y="11288"/>
                  </a:cubicBezTo>
                  <a:lnTo>
                    <a:pt x="327" y="1"/>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1"/>
            <p:cNvSpPr/>
            <p:nvPr/>
          </p:nvSpPr>
          <p:spPr>
            <a:xfrm flipH="1">
              <a:off x="3556994" y="3855128"/>
              <a:ext cx="5141" cy="140634"/>
            </a:xfrm>
            <a:custGeom>
              <a:avLst/>
              <a:gdLst/>
              <a:ahLst/>
              <a:cxnLst/>
              <a:rect l="l" t="t" r="r" b="b"/>
              <a:pathLst>
                <a:path w="419" h="11462" extrusionOk="0">
                  <a:moveTo>
                    <a:pt x="418" y="0"/>
                  </a:moveTo>
                  <a:cubicBezTo>
                    <a:pt x="284" y="45"/>
                    <a:pt x="164" y="101"/>
                    <a:pt x="58" y="160"/>
                  </a:cubicBezTo>
                  <a:cubicBezTo>
                    <a:pt x="49" y="167"/>
                    <a:pt x="40" y="169"/>
                    <a:pt x="31" y="176"/>
                  </a:cubicBezTo>
                  <a:lnTo>
                    <a:pt x="1" y="11462"/>
                  </a:lnTo>
                  <a:cubicBezTo>
                    <a:pt x="8" y="11460"/>
                    <a:pt x="17" y="11453"/>
                    <a:pt x="26" y="11449"/>
                  </a:cubicBezTo>
                  <a:cubicBezTo>
                    <a:pt x="130" y="11388"/>
                    <a:pt x="252" y="11335"/>
                    <a:pt x="388" y="11290"/>
                  </a:cubicBezTo>
                  <a:lnTo>
                    <a:pt x="418" y="2"/>
                  </a:lnTo>
                  <a:lnTo>
                    <a:pt x="418" y="0"/>
                  </a:lnTo>
                  <a:close/>
                </a:path>
              </a:pathLst>
            </a:custGeom>
            <a:solidFill>
              <a:srgbClr val="54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1"/>
            <p:cNvSpPr/>
            <p:nvPr/>
          </p:nvSpPr>
          <p:spPr>
            <a:xfrm flipH="1">
              <a:off x="3561742" y="3857275"/>
              <a:ext cx="3055" cy="140450"/>
            </a:xfrm>
            <a:custGeom>
              <a:avLst/>
              <a:gdLst/>
              <a:ahLst/>
              <a:cxnLst/>
              <a:rect l="l" t="t" r="r" b="b"/>
              <a:pathLst>
                <a:path w="249" h="11447" extrusionOk="0">
                  <a:moveTo>
                    <a:pt x="248" y="1"/>
                  </a:moveTo>
                  <a:lnTo>
                    <a:pt x="248" y="1"/>
                  </a:lnTo>
                  <a:cubicBezTo>
                    <a:pt x="162" y="53"/>
                    <a:pt x="92" y="103"/>
                    <a:pt x="33" y="161"/>
                  </a:cubicBezTo>
                  <a:lnTo>
                    <a:pt x="1" y="11447"/>
                  </a:lnTo>
                  <a:cubicBezTo>
                    <a:pt x="60" y="11395"/>
                    <a:pt x="133" y="11339"/>
                    <a:pt x="218" y="11287"/>
                  </a:cubicBezTo>
                  <a:lnTo>
                    <a:pt x="248" y="1"/>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1"/>
            <p:cNvSpPr/>
            <p:nvPr/>
          </p:nvSpPr>
          <p:spPr>
            <a:xfrm flipH="1">
              <a:off x="3564392" y="3859238"/>
              <a:ext cx="1546" cy="139701"/>
            </a:xfrm>
            <a:custGeom>
              <a:avLst/>
              <a:gdLst/>
              <a:ahLst/>
              <a:cxnLst/>
              <a:rect l="l" t="t" r="r" b="b"/>
              <a:pathLst>
                <a:path w="126" h="11386" extrusionOk="0">
                  <a:moveTo>
                    <a:pt x="126" y="1"/>
                  </a:moveTo>
                  <a:lnTo>
                    <a:pt x="126" y="1"/>
                  </a:lnTo>
                  <a:cubicBezTo>
                    <a:pt x="90" y="31"/>
                    <a:pt x="61" y="63"/>
                    <a:pt x="35" y="97"/>
                  </a:cubicBezTo>
                  <a:lnTo>
                    <a:pt x="0" y="11385"/>
                  </a:lnTo>
                  <a:cubicBezTo>
                    <a:pt x="27" y="11353"/>
                    <a:pt x="58" y="11321"/>
                    <a:pt x="94" y="11287"/>
                  </a:cubicBezTo>
                  <a:lnTo>
                    <a:pt x="126" y="1"/>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1"/>
            <p:cNvSpPr/>
            <p:nvPr/>
          </p:nvSpPr>
          <p:spPr>
            <a:xfrm flipH="1">
              <a:off x="3565533" y="3860428"/>
              <a:ext cx="1067" cy="139517"/>
            </a:xfrm>
            <a:custGeom>
              <a:avLst/>
              <a:gdLst/>
              <a:ahLst/>
              <a:cxnLst/>
              <a:rect l="l" t="t" r="r" b="b"/>
              <a:pathLst>
                <a:path w="87" h="11371" extrusionOk="0">
                  <a:moveTo>
                    <a:pt x="87" y="0"/>
                  </a:moveTo>
                  <a:cubicBezTo>
                    <a:pt x="63" y="27"/>
                    <a:pt x="45" y="58"/>
                    <a:pt x="29" y="85"/>
                  </a:cubicBezTo>
                  <a:lnTo>
                    <a:pt x="1" y="11371"/>
                  </a:lnTo>
                  <a:cubicBezTo>
                    <a:pt x="13" y="11344"/>
                    <a:pt x="31" y="11315"/>
                    <a:pt x="54" y="11288"/>
                  </a:cubicBezTo>
                  <a:lnTo>
                    <a:pt x="87" y="0"/>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1"/>
            <p:cNvSpPr/>
            <p:nvPr/>
          </p:nvSpPr>
          <p:spPr>
            <a:xfrm flipH="1">
              <a:off x="3566208" y="3861459"/>
              <a:ext cx="871" cy="139505"/>
            </a:xfrm>
            <a:custGeom>
              <a:avLst/>
              <a:gdLst/>
              <a:ahLst/>
              <a:cxnLst/>
              <a:rect l="l" t="t" r="r" b="b"/>
              <a:pathLst>
                <a:path w="71" h="11370" extrusionOk="0">
                  <a:moveTo>
                    <a:pt x="70" y="1"/>
                  </a:moveTo>
                  <a:lnTo>
                    <a:pt x="70" y="1"/>
                  </a:lnTo>
                  <a:cubicBezTo>
                    <a:pt x="56" y="29"/>
                    <a:pt x="41" y="56"/>
                    <a:pt x="31" y="83"/>
                  </a:cubicBezTo>
                  <a:lnTo>
                    <a:pt x="0" y="11369"/>
                  </a:lnTo>
                  <a:cubicBezTo>
                    <a:pt x="7" y="11342"/>
                    <a:pt x="22" y="11315"/>
                    <a:pt x="40" y="11287"/>
                  </a:cubicBezTo>
                  <a:lnTo>
                    <a:pt x="70" y="1"/>
                  </a:ln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1"/>
            <p:cNvSpPr/>
            <p:nvPr/>
          </p:nvSpPr>
          <p:spPr>
            <a:xfrm flipH="1">
              <a:off x="3566699" y="3862477"/>
              <a:ext cx="687" cy="139628"/>
            </a:xfrm>
            <a:custGeom>
              <a:avLst/>
              <a:gdLst/>
              <a:ahLst/>
              <a:cxnLst/>
              <a:rect l="l" t="t" r="r" b="b"/>
              <a:pathLst>
                <a:path w="56" h="11380" extrusionOk="0">
                  <a:moveTo>
                    <a:pt x="56" y="0"/>
                  </a:moveTo>
                  <a:cubicBezTo>
                    <a:pt x="47" y="29"/>
                    <a:pt x="36" y="59"/>
                    <a:pt x="31" y="88"/>
                  </a:cubicBezTo>
                  <a:lnTo>
                    <a:pt x="0" y="11379"/>
                  </a:lnTo>
                  <a:cubicBezTo>
                    <a:pt x="5" y="11347"/>
                    <a:pt x="14" y="11318"/>
                    <a:pt x="25" y="11286"/>
                  </a:cubicBezTo>
                  <a:lnTo>
                    <a:pt x="56" y="0"/>
                  </a:ln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1"/>
            <p:cNvSpPr/>
            <p:nvPr/>
          </p:nvSpPr>
          <p:spPr>
            <a:xfrm flipH="1">
              <a:off x="3567005" y="3863557"/>
              <a:ext cx="564" cy="139775"/>
            </a:xfrm>
            <a:custGeom>
              <a:avLst/>
              <a:gdLst/>
              <a:ahLst/>
              <a:cxnLst/>
              <a:rect l="l" t="t" r="r" b="b"/>
              <a:pathLst>
                <a:path w="46" h="11392" extrusionOk="0">
                  <a:moveTo>
                    <a:pt x="46" y="0"/>
                  </a:moveTo>
                  <a:lnTo>
                    <a:pt x="46" y="0"/>
                  </a:lnTo>
                  <a:cubicBezTo>
                    <a:pt x="40" y="36"/>
                    <a:pt x="38" y="68"/>
                    <a:pt x="37" y="106"/>
                  </a:cubicBezTo>
                  <a:lnTo>
                    <a:pt x="1" y="11392"/>
                  </a:lnTo>
                  <a:cubicBezTo>
                    <a:pt x="6" y="11358"/>
                    <a:pt x="6" y="11322"/>
                    <a:pt x="15" y="11291"/>
                  </a:cubicBezTo>
                  <a:lnTo>
                    <a:pt x="46" y="0"/>
                  </a:ln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1"/>
            <p:cNvSpPr/>
            <p:nvPr/>
          </p:nvSpPr>
          <p:spPr>
            <a:xfrm flipH="1">
              <a:off x="3567116" y="3864845"/>
              <a:ext cx="454" cy="138708"/>
            </a:xfrm>
            <a:custGeom>
              <a:avLst/>
              <a:gdLst/>
              <a:ahLst/>
              <a:cxnLst/>
              <a:rect l="l" t="t" r="r" b="b"/>
              <a:pathLst>
                <a:path w="37" h="11305" extrusionOk="0">
                  <a:moveTo>
                    <a:pt x="37" y="1"/>
                  </a:moveTo>
                  <a:lnTo>
                    <a:pt x="1" y="11287"/>
                  </a:lnTo>
                  <a:lnTo>
                    <a:pt x="1" y="11305"/>
                  </a:lnTo>
                  <a:lnTo>
                    <a:pt x="37" y="19"/>
                  </a:lnTo>
                  <a:lnTo>
                    <a:pt x="37" y="1"/>
                  </a:ln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1"/>
            <p:cNvSpPr/>
            <p:nvPr/>
          </p:nvSpPr>
          <p:spPr>
            <a:xfrm flipH="1">
              <a:off x="3498014" y="3870747"/>
              <a:ext cx="15411" cy="142732"/>
            </a:xfrm>
            <a:custGeom>
              <a:avLst/>
              <a:gdLst/>
              <a:ahLst/>
              <a:cxnLst/>
              <a:rect l="l" t="t" r="r" b="b"/>
              <a:pathLst>
                <a:path w="1256" h="11633" extrusionOk="0">
                  <a:moveTo>
                    <a:pt x="1256" y="0"/>
                  </a:moveTo>
                  <a:lnTo>
                    <a:pt x="33" y="345"/>
                  </a:lnTo>
                  <a:lnTo>
                    <a:pt x="1" y="11632"/>
                  </a:lnTo>
                  <a:lnTo>
                    <a:pt x="1227" y="11286"/>
                  </a:lnTo>
                  <a:lnTo>
                    <a:pt x="1256" y="0"/>
                  </a:lnTo>
                  <a:close/>
                </a:path>
              </a:pathLst>
            </a:custGeom>
            <a:solidFill>
              <a:srgbClr val="5979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1"/>
            <p:cNvSpPr/>
            <p:nvPr/>
          </p:nvSpPr>
          <p:spPr>
            <a:xfrm flipH="1">
              <a:off x="3559791" y="3865066"/>
              <a:ext cx="7779" cy="154020"/>
            </a:xfrm>
            <a:custGeom>
              <a:avLst/>
              <a:gdLst/>
              <a:ahLst/>
              <a:cxnLst/>
              <a:rect l="l" t="t" r="r" b="b"/>
              <a:pathLst>
                <a:path w="634" h="12553" extrusionOk="0">
                  <a:moveTo>
                    <a:pt x="35" y="1"/>
                  </a:moveTo>
                  <a:lnTo>
                    <a:pt x="35" y="1"/>
                  </a:lnTo>
                  <a:cubicBezTo>
                    <a:pt x="35" y="2"/>
                    <a:pt x="35" y="3"/>
                    <a:pt x="35" y="4"/>
                  </a:cubicBezTo>
                  <a:lnTo>
                    <a:pt x="35" y="4"/>
                  </a:lnTo>
                  <a:lnTo>
                    <a:pt x="35" y="1"/>
                  </a:lnTo>
                  <a:close/>
                  <a:moveTo>
                    <a:pt x="35" y="4"/>
                  </a:moveTo>
                  <a:lnTo>
                    <a:pt x="1" y="11287"/>
                  </a:lnTo>
                  <a:cubicBezTo>
                    <a:pt x="1" y="11602"/>
                    <a:pt x="220" y="12004"/>
                    <a:pt x="601" y="12553"/>
                  </a:cubicBezTo>
                  <a:lnTo>
                    <a:pt x="634" y="1267"/>
                  </a:lnTo>
                  <a:cubicBezTo>
                    <a:pt x="255" y="718"/>
                    <a:pt x="35" y="319"/>
                    <a:pt x="35" y="4"/>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1"/>
            <p:cNvSpPr/>
            <p:nvPr/>
          </p:nvSpPr>
          <p:spPr>
            <a:xfrm flipH="1">
              <a:off x="3641739" y="3815939"/>
              <a:ext cx="31435" cy="152388"/>
            </a:xfrm>
            <a:custGeom>
              <a:avLst/>
              <a:gdLst/>
              <a:ahLst/>
              <a:cxnLst/>
              <a:rect l="l" t="t" r="r" b="b"/>
              <a:pathLst>
                <a:path w="2562" h="12420" extrusionOk="0">
                  <a:moveTo>
                    <a:pt x="2561" y="1"/>
                  </a:moveTo>
                  <a:cubicBezTo>
                    <a:pt x="1702" y="279"/>
                    <a:pt x="895" y="630"/>
                    <a:pt x="166" y="1055"/>
                  </a:cubicBezTo>
                  <a:cubicBezTo>
                    <a:pt x="119" y="1084"/>
                    <a:pt x="76" y="1107"/>
                    <a:pt x="33" y="1134"/>
                  </a:cubicBezTo>
                  <a:lnTo>
                    <a:pt x="1" y="12420"/>
                  </a:lnTo>
                  <a:cubicBezTo>
                    <a:pt x="42" y="12393"/>
                    <a:pt x="87" y="12368"/>
                    <a:pt x="133" y="12343"/>
                  </a:cubicBezTo>
                  <a:cubicBezTo>
                    <a:pt x="863" y="11920"/>
                    <a:pt x="1670" y="11566"/>
                    <a:pt x="2527" y="11287"/>
                  </a:cubicBezTo>
                  <a:lnTo>
                    <a:pt x="2561" y="1"/>
                  </a:lnTo>
                  <a:close/>
                </a:path>
              </a:pathLst>
            </a:custGeom>
            <a:solidFill>
              <a:srgbClr val="54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1"/>
            <p:cNvSpPr/>
            <p:nvPr/>
          </p:nvSpPr>
          <p:spPr>
            <a:xfrm flipH="1">
              <a:off x="3672769" y="3829840"/>
              <a:ext cx="17361" cy="151051"/>
            </a:xfrm>
            <a:custGeom>
              <a:avLst/>
              <a:gdLst/>
              <a:ahLst/>
              <a:cxnLst/>
              <a:rect l="l" t="t" r="r" b="b"/>
              <a:pathLst>
                <a:path w="1415" h="12311" extrusionOk="0">
                  <a:moveTo>
                    <a:pt x="1415" y="1"/>
                  </a:moveTo>
                  <a:lnTo>
                    <a:pt x="1415" y="1"/>
                  </a:lnTo>
                  <a:cubicBezTo>
                    <a:pt x="882" y="322"/>
                    <a:pt x="423" y="661"/>
                    <a:pt x="32" y="1023"/>
                  </a:cubicBezTo>
                  <a:lnTo>
                    <a:pt x="0" y="12311"/>
                  </a:lnTo>
                  <a:cubicBezTo>
                    <a:pt x="391" y="11952"/>
                    <a:pt x="850" y="11608"/>
                    <a:pt x="1383" y="11287"/>
                  </a:cubicBezTo>
                  <a:lnTo>
                    <a:pt x="1415" y="1"/>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1"/>
            <p:cNvSpPr/>
            <p:nvPr/>
          </p:nvSpPr>
          <p:spPr>
            <a:xfrm flipH="1">
              <a:off x="3689726" y="3842392"/>
              <a:ext cx="8724" cy="147431"/>
            </a:xfrm>
            <a:custGeom>
              <a:avLst/>
              <a:gdLst/>
              <a:ahLst/>
              <a:cxnLst/>
              <a:rect l="l" t="t" r="r" b="b"/>
              <a:pathLst>
                <a:path w="711" h="12016" extrusionOk="0">
                  <a:moveTo>
                    <a:pt x="710" y="0"/>
                  </a:moveTo>
                  <a:lnTo>
                    <a:pt x="710" y="0"/>
                  </a:lnTo>
                  <a:cubicBezTo>
                    <a:pt x="456" y="237"/>
                    <a:pt x="230" y="477"/>
                    <a:pt x="34" y="730"/>
                  </a:cubicBezTo>
                  <a:lnTo>
                    <a:pt x="0" y="12016"/>
                  </a:lnTo>
                  <a:cubicBezTo>
                    <a:pt x="199" y="11765"/>
                    <a:pt x="424" y="11523"/>
                    <a:pt x="678" y="11288"/>
                  </a:cubicBezTo>
                  <a:lnTo>
                    <a:pt x="710" y="0"/>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1"/>
            <p:cNvSpPr/>
            <p:nvPr/>
          </p:nvSpPr>
          <p:spPr>
            <a:xfrm flipH="1">
              <a:off x="3698020" y="3851337"/>
              <a:ext cx="5816" cy="146474"/>
            </a:xfrm>
            <a:custGeom>
              <a:avLst/>
              <a:gdLst/>
              <a:ahLst/>
              <a:cxnLst/>
              <a:rect l="l" t="t" r="r" b="b"/>
              <a:pathLst>
                <a:path w="474" h="11938" extrusionOk="0">
                  <a:moveTo>
                    <a:pt x="472" y="1"/>
                  </a:moveTo>
                  <a:cubicBezTo>
                    <a:pt x="305" y="211"/>
                    <a:pt x="158" y="431"/>
                    <a:pt x="32" y="650"/>
                  </a:cubicBezTo>
                  <a:lnTo>
                    <a:pt x="0" y="11938"/>
                  </a:lnTo>
                  <a:cubicBezTo>
                    <a:pt x="124" y="11717"/>
                    <a:pt x="273" y="11500"/>
                    <a:pt x="439" y="11287"/>
                  </a:cubicBezTo>
                  <a:lnTo>
                    <a:pt x="473" y="1"/>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1"/>
            <p:cNvSpPr/>
            <p:nvPr/>
          </p:nvSpPr>
          <p:spPr>
            <a:xfrm flipH="1">
              <a:off x="3703431" y="3859300"/>
              <a:ext cx="3951" cy="146143"/>
            </a:xfrm>
            <a:custGeom>
              <a:avLst/>
              <a:gdLst/>
              <a:ahLst/>
              <a:cxnLst/>
              <a:rect l="l" t="t" r="r" b="b"/>
              <a:pathLst>
                <a:path w="322" h="11911" extrusionOk="0">
                  <a:moveTo>
                    <a:pt x="321" y="1"/>
                  </a:moveTo>
                  <a:lnTo>
                    <a:pt x="321" y="1"/>
                  </a:lnTo>
                  <a:cubicBezTo>
                    <a:pt x="207" y="207"/>
                    <a:pt x="110" y="415"/>
                    <a:pt x="33" y="621"/>
                  </a:cubicBezTo>
                  <a:lnTo>
                    <a:pt x="0" y="11911"/>
                  </a:lnTo>
                  <a:cubicBezTo>
                    <a:pt x="77" y="11699"/>
                    <a:pt x="174" y="11493"/>
                    <a:pt x="289" y="11289"/>
                  </a:cubicBezTo>
                  <a:lnTo>
                    <a:pt x="321" y="1"/>
                  </a:ln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1"/>
            <p:cNvSpPr/>
            <p:nvPr/>
          </p:nvSpPr>
          <p:spPr>
            <a:xfrm flipH="1">
              <a:off x="3706977" y="3866919"/>
              <a:ext cx="2601" cy="146032"/>
            </a:xfrm>
            <a:custGeom>
              <a:avLst/>
              <a:gdLst/>
              <a:ahLst/>
              <a:cxnLst/>
              <a:rect l="l" t="t" r="r" b="b"/>
              <a:pathLst>
                <a:path w="212" h="11902" extrusionOk="0">
                  <a:moveTo>
                    <a:pt x="212" y="0"/>
                  </a:moveTo>
                  <a:lnTo>
                    <a:pt x="212" y="0"/>
                  </a:lnTo>
                  <a:cubicBezTo>
                    <a:pt x="133" y="203"/>
                    <a:pt x="74" y="409"/>
                    <a:pt x="34" y="615"/>
                  </a:cubicBezTo>
                  <a:lnTo>
                    <a:pt x="0" y="11901"/>
                  </a:lnTo>
                  <a:cubicBezTo>
                    <a:pt x="41" y="11697"/>
                    <a:pt x="100" y="11491"/>
                    <a:pt x="179" y="11290"/>
                  </a:cubicBezTo>
                  <a:lnTo>
                    <a:pt x="212" y="0"/>
                  </a:ln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1"/>
            <p:cNvSpPr/>
            <p:nvPr/>
          </p:nvSpPr>
          <p:spPr>
            <a:xfrm flipH="1">
              <a:off x="3709148" y="3874465"/>
              <a:ext cx="1276" cy="146180"/>
            </a:xfrm>
            <a:custGeom>
              <a:avLst/>
              <a:gdLst/>
              <a:ahLst/>
              <a:cxnLst/>
              <a:rect l="l" t="t" r="r" b="b"/>
              <a:pathLst>
                <a:path w="104" h="11914" extrusionOk="0">
                  <a:moveTo>
                    <a:pt x="103" y="0"/>
                  </a:moveTo>
                  <a:cubicBezTo>
                    <a:pt x="60" y="208"/>
                    <a:pt x="37" y="418"/>
                    <a:pt x="33" y="626"/>
                  </a:cubicBezTo>
                  <a:lnTo>
                    <a:pt x="1" y="11914"/>
                  </a:lnTo>
                  <a:cubicBezTo>
                    <a:pt x="5" y="11704"/>
                    <a:pt x="30" y="11498"/>
                    <a:pt x="69" y="11286"/>
                  </a:cubicBezTo>
                  <a:lnTo>
                    <a:pt x="103" y="0"/>
                  </a:ln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1"/>
            <p:cNvSpPr/>
            <p:nvPr/>
          </p:nvSpPr>
          <p:spPr>
            <a:xfrm flipH="1">
              <a:off x="3710007" y="3882145"/>
              <a:ext cx="479" cy="139689"/>
            </a:xfrm>
            <a:custGeom>
              <a:avLst/>
              <a:gdLst/>
              <a:ahLst/>
              <a:cxnLst/>
              <a:rect l="l" t="t" r="r" b="b"/>
              <a:pathLst>
                <a:path w="39" h="11385" extrusionOk="0">
                  <a:moveTo>
                    <a:pt x="38" y="0"/>
                  </a:moveTo>
                  <a:lnTo>
                    <a:pt x="38" y="0"/>
                  </a:lnTo>
                  <a:cubicBezTo>
                    <a:pt x="36" y="34"/>
                    <a:pt x="36" y="65"/>
                    <a:pt x="36" y="97"/>
                  </a:cubicBezTo>
                  <a:lnTo>
                    <a:pt x="1" y="11362"/>
                  </a:lnTo>
                  <a:lnTo>
                    <a:pt x="1" y="11362"/>
                  </a:lnTo>
                  <a:cubicBezTo>
                    <a:pt x="1" y="11337"/>
                    <a:pt x="2" y="11313"/>
                    <a:pt x="6" y="11288"/>
                  </a:cubicBezTo>
                  <a:lnTo>
                    <a:pt x="38" y="0"/>
                  </a:lnTo>
                  <a:close/>
                  <a:moveTo>
                    <a:pt x="1" y="11362"/>
                  </a:moveTo>
                  <a:lnTo>
                    <a:pt x="1" y="11362"/>
                  </a:lnTo>
                  <a:cubicBezTo>
                    <a:pt x="1" y="11369"/>
                    <a:pt x="1" y="11377"/>
                    <a:pt x="1" y="11385"/>
                  </a:cubicBezTo>
                  <a:lnTo>
                    <a:pt x="1" y="11362"/>
                  </a:ln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1"/>
            <p:cNvSpPr/>
            <p:nvPr/>
          </p:nvSpPr>
          <p:spPr>
            <a:xfrm flipH="1">
              <a:off x="3441954" y="3819595"/>
              <a:ext cx="59385" cy="203074"/>
            </a:xfrm>
            <a:custGeom>
              <a:avLst/>
              <a:gdLst/>
              <a:ahLst/>
              <a:cxnLst/>
              <a:rect l="l" t="t" r="r" b="b"/>
              <a:pathLst>
                <a:path w="4840" h="16551" extrusionOk="0">
                  <a:moveTo>
                    <a:pt x="32" y="0"/>
                  </a:moveTo>
                  <a:lnTo>
                    <a:pt x="0" y="11286"/>
                  </a:lnTo>
                  <a:cubicBezTo>
                    <a:pt x="556" y="11507"/>
                    <a:pt x="1083" y="11760"/>
                    <a:pt x="1578" y="12043"/>
                  </a:cubicBezTo>
                  <a:cubicBezTo>
                    <a:pt x="3732" y="13287"/>
                    <a:pt x="4806" y="14917"/>
                    <a:pt x="4802" y="16548"/>
                  </a:cubicBezTo>
                  <a:lnTo>
                    <a:pt x="4802" y="16548"/>
                  </a:lnTo>
                  <a:lnTo>
                    <a:pt x="4834" y="5263"/>
                  </a:lnTo>
                  <a:cubicBezTo>
                    <a:pt x="4840" y="3633"/>
                    <a:pt x="3766" y="2000"/>
                    <a:pt x="1610" y="757"/>
                  </a:cubicBezTo>
                  <a:cubicBezTo>
                    <a:pt x="1117" y="472"/>
                    <a:pt x="590" y="219"/>
                    <a:pt x="32" y="0"/>
                  </a:cubicBezTo>
                  <a:close/>
                  <a:moveTo>
                    <a:pt x="4802" y="16548"/>
                  </a:moveTo>
                  <a:lnTo>
                    <a:pt x="4802" y="16551"/>
                  </a:lnTo>
                  <a:cubicBezTo>
                    <a:pt x="4802" y="16550"/>
                    <a:pt x="4802" y="16549"/>
                    <a:pt x="4802" y="16548"/>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1"/>
            <p:cNvSpPr/>
            <p:nvPr/>
          </p:nvSpPr>
          <p:spPr>
            <a:xfrm flipH="1">
              <a:off x="3573410" y="3863643"/>
              <a:ext cx="15276" cy="171087"/>
            </a:xfrm>
            <a:custGeom>
              <a:avLst/>
              <a:gdLst/>
              <a:ahLst/>
              <a:cxnLst/>
              <a:rect l="l" t="t" r="r" b="b"/>
              <a:pathLst>
                <a:path w="1245" h="13944" extrusionOk="0">
                  <a:moveTo>
                    <a:pt x="34" y="0"/>
                  </a:moveTo>
                  <a:lnTo>
                    <a:pt x="34" y="0"/>
                  </a:lnTo>
                  <a:cubicBezTo>
                    <a:pt x="34" y="1"/>
                    <a:pt x="34" y="1"/>
                    <a:pt x="34" y="2"/>
                  </a:cubicBezTo>
                  <a:lnTo>
                    <a:pt x="34" y="2"/>
                  </a:lnTo>
                  <a:lnTo>
                    <a:pt x="34" y="0"/>
                  </a:lnTo>
                  <a:close/>
                  <a:moveTo>
                    <a:pt x="34" y="2"/>
                  </a:moveTo>
                  <a:lnTo>
                    <a:pt x="0" y="11288"/>
                  </a:lnTo>
                  <a:cubicBezTo>
                    <a:pt x="0" y="11751"/>
                    <a:pt x="284" y="12274"/>
                    <a:pt x="732" y="12869"/>
                  </a:cubicBezTo>
                  <a:cubicBezTo>
                    <a:pt x="1037" y="13285"/>
                    <a:pt x="1211" y="13637"/>
                    <a:pt x="1211" y="13939"/>
                  </a:cubicBezTo>
                  <a:lnTo>
                    <a:pt x="1211" y="13939"/>
                  </a:lnTo>
                  <a:lnTo>
                    <a:pt x="1245" y="2658"/>
                  </a:lnTo>
                  <a:cubicBezTo>
                    <a:pt x="1245" y="2349"/>
                    <a:pt x="1071" y="1998"/>
                    <a:pt x="764" y="1584"/>
                  </a:cubicBezTo>
                  <a:cubicBezTo>
                    <a:pt x="317" y="989"/>
                    <a:pt x="33" y="466"/>
                    <a:pt x="34" y="2"/>
                  </a:cubicBezTo>
                  <a:close/>
                  <a:moveTo>
                    <a:pt x="1211" y="13939"/>
                  </a:moveTo>
                  <a:lnTo>
                    <a:pt x="1211" y="13944"/>
                  </a:lnTo>
                  <a:cubicBezTo>
                    <a:pt x="1211" y="13942"/>
                    <a:pt x="1211" y="13941"/>
                    <a:pt x="1211" y="13939"/>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1"/>
            <p:cNvSpPr/>
            <p:nvPr/>
          </p:nvSpPr>
          <p:spPr>
            <a:xfrm flipH="1">
              <a:off x="3552307" y="3880600"/>
              <a:ext cx="7889" cy="155873"/>
            </a:xfrm>
            <a:custGeom>
              <a:avLst/>
              <a:gdLst/>
              <a:ahLst/>
              <a:cxnLst/>
              <a:rect l="l" t="t" r="r" b="b"/>
              <a:pathLst>
                <a:path w="643" h="12704" extrusionOk="0">
                  <a:moveTo>
                    <a:pt x="33" y="1"/>
                  </a:moveTo>
                  <a:lnTo>
                    <a:pt x="0" y="11287"/>
                  </a:lnTo>
                  <a:cubicBezTo>
                    <a:pt x="395" y="11823"/>
                    <a:pt x="607" y="12285"/>
                    <a:pt x="607" y="12703"/>
                  </a:cubicBezTo>
                  <a:lnTo>
                    <a:pt x="639" y="1412"/>
                  </a:lnTo>
                  <a:cubicBezTo>
                    <a:pt x="642" y="999"/>
                    <a:pt x="427" y="537"/>
                    <a:pt x="33" y="1"/>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1"/>
            <p:cNvSpPr/>
            <p:nvPr/>
          </p:nvSpPr>
          <p:spPr>
            <a:xfrm flipH="1">
              <a:off x="3573410" y="3896243"/>
              <a:ext cx="429" cy="138793"/>
            </a:xfrm>
            <a:custGeom>
              <a:avLst/>
              <a:gdLst/>
              <a:ahLst/>
              <a:cxnLst/>
              <a:rect l="l" t="t" r="r" b="b"/>
              <a:pathLst>
                <a:path w="35" h="11312" extrusionOk="0">
                  <a:moveTo>
                    <a:pt x="35" y="1"/>
                  </a:moveTo>
                  <a:lnTo>
                    <a:pt x="1" y="11287"/>
                  </a:lnTo>
                  <a:lnTo>
                    <a:pt x="1" y="11312"/>
                  </a:lnTo>
                  <a:lnTo>
                    <a:pt x="35" y="20"/>
                  </a:lnTo>
                  <a:lnTo>
                    <a:pt x="35" y="1"/>
                  </a:ln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1"/>
            <p:cNvSpPr/>
            <p:nvPr/>
          </p:nvSpPr>
          <p:spPr>
            <a:xfrm flipH="1">
              <a:off x="3573410" y="3896489"/>
              <a:ext cx="601" cy="140045"/>
            </a:xfrm>
            <a:custGeom>
              <a:avLst/>
              <a:gdLst/>
              <a:ahLst/>
              <a:cxnLst/>
              <a:rect l="l" t="t" r="r" b="b"/>
              <a:pathLst>
                <a:path w="49" h="11414" extrusionOk="0">
                  <a:moveTo>
                    <a:pt x="49" y="0"/>
                  </a:moveTo>
                  <a:cubicBezTo>
                    <a:pt x="47" y="45"/>
                    <a:pt x="42" y="86"/>
                    <a:pt x="36" y="124"/>
                  </a:cubicBezTo>
                  <a:lnTo>
                    <a:pt x="0" y="11414"/>
                  </a:lnTo>
                  <a:cubicBezTo>
                    <a:pt x="11" y="11371"/>
                    <a:pt x="15" y="11329"/>
                    <a:pt x="15" y="11292"/>
                  </a:cubicBezTo>
                  <a:lnTo>
                    <a:pt x="49" y="0"/>
                  </a:ln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1"/>
            <p:cNvSpPr/>
            <p:nvPr/>
          </p:nvSpPr>
          <p:spPr>
            <a:xfrm flipH="1">
              <a:off x="3573557" y="3898010"/>
              <a:ext cx="810" cy="139861"/>
            </a:xfrm>
            <a:custGeom>
              <a:avLst/>
              <a:gdLst/>
              <a:ahLst/>
              <a:cxnLst/>
              <a:rect l="l" t="t" r="r" b="b"/>
              <a:pathLst>
                <a:path w="66" h="11399" extrusionOk="0">
                  <a:moveTo>
                    <a:pt x="65" y="0"/>
                  </a:moveTo>
                  <a:lnTo>
                    <a:pt x="65" y="0"/>
                  </a:lnTo>
                  <a:cubicBezTo>
                    <a:pt x="54" y="40"/>
                    <a:pt x="44" y="77"/>
                    <a:pt x="29" y="111"/>
                  </a:cubicBezTo>
                  <a:lnTo>
                    <a:pt x="1" y="11399"/>
                  </a:lnTo>
                  <a:cubicBezTo>
                    <a:pt x="13" y="11363"/>
                    <a:pt x="24" y="11327"/>
                    <a:pt x="29" y="11290"/>
                  </a:cubicBezTo>
                  <a:lnTo>
                    <a:pt x="65" y="0"/>
                  </a:ln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1"/>
            <p:cNvSpPr/>
            <p:nvPr/>
          </p:nvSpPr>
          <p:spPr>
            <a:xfrm flipH="1">
              <a:off x="3573975" y="3899372"/>
              <a:ext cx="1006" cy="139800"/>
            </a:xfrm>
            <a:custGeom>
              <a:avLst/>
              <a:gdLst/>
              <a:ahLst/>
              <a:cxnLst/>
              <a:rect l="l" t="t" r="r" b="b"/>
              <a:pathLst>
                <a:path w="82" h="11394" extrusionOk="0">
                  <a:moveTo>
                    <a:pt x="81" y="0"/>
                  </a:moveTo>
                  <a:cubicBezTo>
                    <a:pt x="69" y="36"/>
                    <a:pt x="51" y="70"/>
                    <a:pt x="33" y="106"/>
                  </a:cubicBezTo>
                  <a:lnTo>
                    <a:pt x="0" y="11394"/>
                  </a:lnTo>
                  <a:cubicBezTo>
                    <a:pt x="20" y="11358"/>
                    <a:pt x="36" y="11324"/>
                    <a:pt x="51" y="11288"/>
                  </a:cubicBezTo>
                  <a:lnTo>
                    <a:pt x="81" y="0"/>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1"/>
            <p:cNvSpPr/>
            <p:nvPr/>
          </p:nvSpPr>
          <p:spPr>
            <a:xfrm flipH="1">
              <a:off x="3574576" y="3900648"/>
              <a:ext cx="1264" cy="139800"/>
            </a:xfrm>
            <a:custGeom>
              <a:avLst/>
              <a:gdLst/>
              <a:ahLst/>
              <a:cxnLst/>
              <a:rect l="l" t="t" r="r" b="b"/>
              <a:pathLst>
                <a:path w="103" h="11394" extrusionOk="0">
                  <a:moveTo>
                    <a:pt x="103" y="0"/>
                  </a:moveTo>
                  <a:cubicBezTo>
                    <a:pt x="83" y="34"/>
                    <a:pt x="58" y="72"/>
                    <a:pt x="33" y="108"/>
                  </a:cubicBezTo>
                  <a:lnTo>
                    <a:pt x="1" y="11394"/>
                  </a:lnTo>
                  <a:cubicBezTo>
                    <a:pt x="29" y="11358"/>
                    <a:pt x="51" y="11320"/>
                    <a:pt x="70" y="11290"/>
                  </a:cubicBezTo>
                  <a:lnTo>
                    <a:pt x="103" y="2"/>
                  </a:lnTo>
                  <a:lnTo>
                    <a:pt x="103" y="0"/>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1"/>
            <p:cNvSpPr/>
            <p:nvPr/>
          </p:nvSpPr>
          <p:spPr>
            <a:xfrm flipH="1">
              <a:off x="3575435" y="3901985"/>
              <a:ext cx="1767" cy="139934"/>
            </a:xfrm>
            <a:custGeom>
              <a:avLst/>
              <a:gdLst/>
              <a:ahLst/>
              <a:cxnLst/>
              <a:rect l="l" t="t" r="r" b="b"/>
              <a:pathLst>
                <a:path w="144" h="11405" extrusionOk="0">
                  <a:moveTo>
                    <a:pt x="144" y="1"/>
                  </a:moveTo>
                  <a:cubicBezTo>
                    <a:pt x="110" y="36"/>
                    <a:pt x="76" y="78"/>
                    <a:pt x="33" y="119"/>
                  </a:cubicBezTo>
                  <a:lnTo>
                    <a:pt x="0" y="11405"/>
                  </a:lnTo>
                  <a:cubicBezTo>
                    <a:pt x="38" y="11369"/>
                    <a:pt x="79" y="11328"/>
                    <a:pt x="112" y="11287"/>
                  </a:cubicBezTo>
                  <a:lnTo>
                    <a:pt x="144" y="1"/>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1"/>
            <p:cNvSpPr/>
            <p:nvPr/>
          </p:nvSpPr>
          <p:spPr>
            <a:xfrm flipH="1">
              <a:off x="3576797" y="3903433"/>
              <a:ext cx="3595" cy="140806"/>
            </a:xfrm>
            <a:custGeom>
              <a:avLst/>
              <a:gdLst/>
              <a:ahLst/>
              <a:cxnLst/>
              <a:rect l="l" t="t" r="r" b="b"/>
              <a:pathLst>
                <a:path w="293" h="11476" extrusionOk="0">
                  <a:moveTo>
                    <a:pt x="293" y="1"/>
                  </a:moveTo>
                  <a:lnTo>
                    <a:pt x="293" y="1"/>
                  </a:lnTo>
                  <a:cubicBezTo>
                    <a:pt x="221" y="66"/>
                    <a:pt x="133" y="126"/>
                    <a:pt x="33" y="189"/>
                  </a:cubicBezTo>
                  <a:lnTo>
                    <a:pt x="0" y="11475"/>
                  </a:lnTo>
                  <a:cubicBezTo>
                    <a:pt x="101" y="11416"/>
                    <a:pt x="189" y="11351"/>
                    <a:pt x="260" y="11287"/>
                  </a:cubicBezTo>
                  <a:lnTo>
                    <a:pt x="293" y="1"/>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1"/>
            <p:cNvSpPr/>
            <p:nvPr/>
          </p:nvSpPr>
          <p:spPr>
            <a:xfrm flipH="1">
              <a:off x="3579987" y="3905752"/>
              <a:ext cx="5583" cy="140842"/>
            </a:xfrm>
            <a:custGeom>
              <a:avLst/>
              <a:gdLst/>
              <a:ahLst/>
              <a:cxnLst/>
              <a:rect l="l" t="t" r="r" b="b"/>
              <a:pathLst>
                <a:path w="455" h="11479" extrusionOk="0">
                  <a:moveTo>
                    <a:pt x="455" y="0"/>
                  </a:moveTo>
                  <a:lnTo>
                    <a:pt x="455" y="0"/>
                  </a:lnTo>
                  <a:cubicBezTo>
                    <a:pt x="446" y="6"/>
                    <a:pt x="437" y="9"/>
                    <a:pt x="428" y="16"/>
                  </a:cubicBezTo>
                  <a:cubicBezTo>
                    <a:pt x="306" y="88"/>
                    <a:pt x="173" y="147"/>
                    <a:pt x="30" y="192"/>
                  </a:cubicBezTo>
                  <a:lnTo>
                    <a:pt x="1" y="11478"/>
                  </a:lnTo>
                  <a:cubicBezTo>
                    <a:pt x="143" y="11433"/>
                    <a:pt x="274" y="11376"/>
                    <a:pt x="395" y="11304"/>
                  </a:cubicBezTo>
                  <a:cubicBezTo>
                    <a:pt x="404" y="11301"/>
                    <a:pt x="413" y="11295"/>
                    <a:pt x="422" y="11286"/>
                  </a:cubicBezTo>
                  <a:lnTo>
                    <a:pt x="455" y="0"/>
                  </a:lnTo>
                  <a:close/>
                </a:path>
              </a:pathLst>
            </a:custGeom>
            <a:solidFill>
              <a:srgbClr val="8C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1"/>
            <p:cNvSpPr/>
            <p:nvPr/>
          </p:nvSpPr>
          <p:spPr>
            <a:xfrm flipH="1">
              <a:off x="3579987" y="3905752"/>
              <a:ext cx="5583" cy="140842"/>
            </a:xfrm>
            <a:custGeom>
              <a:avLst/>
              <a:gdLst/>
              <a:ahLst/>
              <a:cxnLst/>
              <a:rect l="l" t="t" r="r" b="b"/>
              <a:pathLst>
                <a:path w="455" h="11479" extrusionOk="0">
                  <a:moveTo>
                    <a:pt x="455" y="0"/>
                  </a:moveTo>
                  <a:lnTo>
                    <a:pt x="455" y="0"/>
                  </a:lnTo>
                  <a:cubicBezTo>
                    <a:pt x="446" y="6"/>
                    <a:pt x="437" y="9"/>
                    <a:pt x="428" y="16"/>
                  </a:cubicBezTo>
                  <a:cubicBezTo>
                    <a:pt x="306" y="88"/>
                    <a:pt x="173" y="147"/>
                    <a:pt x="30" y="192"/>
                  </a:cubicBezTo>
                  <a:lnTo>
                    <a:pt x="1" y="11478"/>
                  </a:lnTo>
                  <a:cubicBezTo>
                    <a:pt x="143" y="11433"/>
                    <a:pt x="274" y="11376"/>
                    <a:pt x="395" y="11304"/>
                  </a:cubicBezTo>
                  <a:cubicBezTo>
                    <a:pt x="404" y="11301"/>
                    <a:pt x="413" y="11295"/>
                    <a:pt x="422" y="11286"/>
                  </a:cubicBezTo>
                  <a:lnTo>
                    <a:pt x="455" y="0"/>
                  </a:lnTo>
                  <a:close/>
                </a:path>
              </a:pathLst>
            </a:custGeom>
            <a:solidFill>
              <a:srgbClr val="8C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1"/>
            <p:cNvSpPr/>
            <p:nvPr/>
          </p:nvSpPr>
          <p:spPr>
            <a:xfrm flipH="1">
              <a:off x="3585177" y="3908108"/>
              <a:ext cx="4307" cy="139444"/>
            </a:xfrm>
            <a:custGeom>
              <a:avLst/>
              <a:gdLst/>
              <a:ahLst/>
              <a:cxnLst/>
              <a:rect l="l" t="t" r="r" b="b"/>
              <a:pathLst>
                <a:path w="351" h="11365" extrusionOk="0">
                  <a:moveTo>
                    <a:pt x="350" y="0"/>
                  </a:moveTo>
                  <a:lnTo>
                    <a:pt x="350" y="0"/>
                  </a:lnTo>
                  <a:cubicBezTo>
                    <a:pt x="248" y="29"/>
                    <a:pt x="141" y="61"/>
                    <a:pt x="33" y="79"/>
                  </a:cubicBezTo>
                  <a:lnTo>
                    <a:pt x="1" y="11365"/>
                  </a:lnTo>
                  <a:cubicBezTo>
                    <a:pt x="114" y="11347"/>
                    <a:pt x="216" y="11318"/>
                    <a:pt x="320" y="11286"/>
                  </a:cubicBezTo>
                  <a:lnTo>
                    <a:pt x="350" y="0"/>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1"/>
            <p:cNvSpPr/>
            <p:nvPr/>
          </p:nvSpPr>
          <p:spPr>
            <a:xfrm flipH="1">
              <a:off x="3589066" y="3909077"/>
              <a:ext cx="3092" cy="138879"/>
            </a:xfrm>
            <a:custGeom>
              <a:avLst/>
              <a:gdLst/>
              <a:ahLst/>
              <a:cxnLst/>
              <a:rect l="l" t="t" r="r" b="b"/>
              <a:pathLst>
                <a:path w="252" h="11319" extrusionOk="0">
                  <a:moveTo>
                    <a:pt x="251" y="0"/>
                  </a:moveTo>
                  <a:cubicBezTo>
                    <a:pt x="179" y="9"/>
                    <a:pt x="108" y="23"/>
                    <a:pt x="31" y="32"/>
                  </a:cubicBezTo>
                  <a:lnTo>
                    <a:pt x="0" y="11318"/>
                  </a:lnTo>
                  <a:cubicBezTo>
                    <a:pt x="75" y="11309"/>
                    <a:pt x="149" y="11299"/>
                    <a:pt x="219" y="11286"/>
                  </a:cubicBezTo>
                  <a:lnTo>
                    <a:pt x="251" y="0"/>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p:cNvSpPr/>
            <p:nvPr/>
          </p:nvSpPr>
          <p:spPr>
            <a:xfrm flipH="1">
              <a:off x="3591778" y="3909470"/>
              <a:ext cx="2785" cy="138658"/>
            </a:xfrm>
            <a:custGeom>
              <a:avLst/>
              <a:gdLst/>
              <a:ahLst/>
              <a:cxnLst/>
              <a:rect l="l" t="t" r="r" b="b"/>
              <a:pathLst>
                <a:path w="227" h="11301" extrusionOk="0">
                  <a:moveTo>
                    <a:pt x="227" y="0"/>
                  </a:moveTo>
                  <a:lnTo>
                    <a:pt x="227" y="0"/>
                  </a:lnTo>
                  <a:cubicBezTo>
                    <a:pt x="160" y="4"/>
                    <a:pt x="97" y="9"/>
                    <a:pt x="33" y="9"/>
                  </a:cubicBezTo>
                  <a:lnTo>
                    <a:pt x="1" y="11301"/>
                  </a:lnTo>
                  <a:cubicBezTo>
                    <a:pt x="65" y="11295"/>
                    <a:pt x="131" y="11290"/>
                    <a:pt x="196" y="11286"/>
                  </a:cubicBezTo>
                  <a:lnTo>
                    <a:pt x="227" y="0"/>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1"/>
            <p:cNvSpPr/>
            <p:nvPr/>
          </p:nvSpPr>
          <p:spPr>
            <a:xfrm flipH="1">
              <a:off x="3594158" y="3909580"/>
              <a:ext cx="2736" cy="138523"/>
            </a:xfrm>
            <a:custGeom>
              <a:avLst/>
              <a:gdLst/>
              <a:ahLst/>
              <a:cxnLst/>
              <a:rect l="l" t="t" r="r" b="b"/>
              <a:pathLst>
                <a:path w="223" h="11290" extrusionOk="0">
                  <a:moveTo>
                    <a:pt x="223" y="0"/>
                  </a:moveTo>
                  <a:lnTo>
                    <a:pt x="223" y="0"/>
                  </a:lnTo>
                  <a:cubicBezTo>
                    <a:pt x="158" y="4"/>
                    <a:pt x="99" y="4"/>
                    <a:pt x="35" y="4"/>
                  </a:cubicBezTo>
                  <a:lnTo>
                    <a:pt x="0" y="11290"/>
                  </a:lnTo>
                  <a:lnTo>
                    <a:pt x="191" y="11290"/>
                  </a:lnTo>
                  <a:lnTo>
                    <a:pt x="223" y="0"/>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1"/>
            <p:cNvSpPr/>
            <p:nvPr/>
          </p:nvSpPr>
          <p:spPr>
            <a:xfrm flipH="1">
              <a:off x="3596465" y="3909494"/>
              <a:ext cx="2785" cy="138609"/>
            </a:xfrm>
            <a:custGeom>
              <a:avLst/>
              <a:gdLst/>
              <a:ahLst/>
              <a:cxnLst/>
              <a:rect l="l" t="t" r="r" b="b"/>
              <a:pathLst>
                <a:path w="227" h="11297" extrusionOk="0">
                  <a:moveTo>
                    <a:pt x="33" y="0"/>
                  </a:moveTo>
                  <a:lnTo>
                    <a:pt x="1" y="11286"/>
                  </a:lnTo>
                  <a:cubicBezTo>
                    <a:pt x="65" y="11293"/>
                    <a:pt x="130" y="11295"/>
                    <a:pt x="192" y="11297"/>
                  </a:cubicBezTo>
                  <a:lnTo>
                    <a:pt x="227" y="11"/>
                  </a:lnTo>
                  <a:cubicBezTo>
                    <a:pt x="162" y="7"/>
                    <a:pt x="97" y="4"/>
                    <a:pt x="33" y="0"/>
                  </a:cubicBez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1"/>
            <p:cNvSpPr/>
            <p:nvPr/>
          </p:nvSpPr>
          <p:spPr>
            <a:xfrm flipH="1">
              <a:off x="3598845" y="3909175"/>
              <a:ext cx="2871" cy="138806"/>
            </a:xfrm>
            <a:custGeom>
              <a:avLst/>
              <a:gdLst/>
              <a:ahLst/>
              <a:cxnLst/>
              <a:rect l="l" t="t" r="r" b="b"/>
              <a:pathLst>
                <a:path w="234" h="11313" extrusionOk="0">
                  <a:moveTo>
                    <a:pt x="35" y="1"/>
                  </a:moveTo>
                  <a:lnTo>
                    <a:pt x="1" y="11291"/>
                  </a:lnTo>
                  <a:cubicBezTo>
                    <a:pt x="69" y="11301"/>
                    <a:pt x="139" y="11305"/>
                    <a:pt x="203" y="11312"/>
                  </a:cubicBezTo>
                  <a:lnTo>
                    <a:pt x="234" y="26"/>
                  </a:lnTo>
                  <a:cubicBezTo>
                    <a:pt x="171" y="19"/>
                    <a:pt x="101" y="12"/>
                    <a:pt x="35" y="1"/>
                  </a:cubicBez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1"/>
            <p:cNvSpPr/>
            <p:nvPr/>
          </p:nvSpPr>
          <p:spPr>
            <a:xfrm flipH="1">
              <a:off x="3601287" y="3908746"/>
              <a:ext cx="3129" cy="138990"/>
            </a:xfrm>
            <a:custGeom>
              <a:avLst/>
              <a:gdLst/>
              <a:ahLst/>
              <a:cxnLst/>
              <a:rect l="l" t="t" r="r" b="b"/>
              <a:pathLst>
                <a:path w="255" h="11328" extrusionOk="0">
                  <a:moveTo>
                    <a:pt x="33" y="0"/>
                  </a:moveTo>
                  <a:lnTo>
                    <a:pt x="0" y="11286"/>
                  </a:lnTo>
                  <a:cubicBezTo>
                    <a:pt x="74" y="11304"/>
                    <a:pt x="147" y="11317"/>
                    <a:pt x="221" y="11327"/>
                  </a:cubicBezTo>
                  <a:lnTo>
                    <a:pt x="255" y="36"/>
                  </a:lnTo>
                  <a:cubicBezTo>
                    <a:pt x="180" y="27"/>
                    <a:pt x="106" y="13"/>
                    <a:pt x="33" y="0"/>
                  </a:cubicBez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1"/>
            <p:cNvSpPr/>
            <p:nvPr/>
          </p:nvSpPr>
          <p:spPr>
            <a:xfrm flipH="1">
              <a:off x="3604011" y="3907948"/>
              <a:ext cx="3620" cy="139284"/>
            </a:xfrm>
            <a:custGeom>
              <a:avLst/>
              <a:gdLst/>
              <a:ahLst/>
              <a:cxnLst/>
              <a:rect l="l" t="t" r="r" b="b"/>
              <a:pathLst>
                <a:path w="295" h="11352" extrusionOk="0">
                  <a:moveTo>
                    <a:pt x="36" y="1"/>
                  </a:moveTo>
                  <a:lnTo>
                    <a:pt x="0" y="11287"/>
                  </a:lnTo>
                  <a:cubicBezTo>
                    <a:pt x="88" y="11313"/>
                    <a:pt x="176" y="11331"/>
                    <a:pt x="262" y="11351"/>
                  </a:cubicBezTo>
                  <a:lnTo>
                    <a:pt x="295" y="63"/>
                  </a:lnTo>
                  <a:cubicBezTo>
                    <a:pt x="208" y="45"/>
                    <a:pt x="121" y="26"/>
                    <a:pt x="36" y="1"/>
                  </a:cubicBezTo>
                  <a:close/>
                </a:path>
              </a:pathLst>
            </a:custGeom>
            <a:solidFill>
              <a:srgbClr val="6D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1"/>
            <p:cNvSpPr/>
            <p:nvPr/>
          </p:nvSpPr>
          <p:spPr>
            <a:xfrm flipH="1">
              <a:off x="3607176" y="3906537"/>
              <a:ext cx="4527" cy="139898"/>
            </a:xfrm>
            <a:custGeom>
              <a:avLst/>
              <a:gdLst/>
              <a:ahLst/>
              <a:cxnLst/>
              <a:rect l="l" t="t" r="r" b="b"/>
              <a:pathLst>
                <a:path w="369" h="11402" extrusionOk="0">
                  <a:moveTo>
                    <a:pt x="31" y="1"/>
                  </a:moveTo>
                  <a:lnTo>
                    <a:pt x="1" y="11290"/>
                  </a:lnTo>
                  <a:cubicBezTo>
                    <a:pt x="110" y="11332"/>
                    <a:pt x="223" y="11369"/>
                    <a:pt x="332" y="11402"/>
                  </a:cubicBezTo>
                  <a:lnTo>
                    <a:pt x="368" y="116"/>
                  </a:lnTo>
                  <a:cubicBezTo>
                    <a:pt x="255" y="83"/>
                    <a:pt x="141" y="46"/>
                    <a:pt x="31" y="1"/>
                  </a:cubicBezTo>
                  <a:close/>
                </a:path>
              </a:pathLst>
            </a:custGeom>
            <a:solidFill>
              <a:srgbClr val="697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1"/>
            <p:cNvSpPr/>
            <p:nvPr/>
          </p:nvSpPr>
          <p:spPr>
            <a:xfrm flipH="1">
              <a:off x="3611311" y="3885336"/>
              <a:ext cx="23165" cy="159738"/>
            </a:xfrm>
            <a:custGeom>
              <a:avLst/>
              <a:gdLst/>
              <a:ahLst/>
              <a:cxnLst/>
              <a:rect l="l" t="t" r="r" b="b"/>
              <a:pathLst>
                <a:path w="1888" h="13019" extrusionOk="0">
                  <a:moveTo>
                    <a:pt x="33" y="0"/>
                  </a:moveTo>
                  <a:lnTo>
                    <a:pt x="1" y="11288"/>
                  </a:lnTo>
                  <a:cubicBezTo>
                    <a:pt x="155" y="11776"/>
                    <a:pt x="612" y="12344"/>
                    <a:pt x="1378" y="12787"/>
                  </a:cubicBezTo>
                  <a:cubicBezTo>
                    <a:pt x="1530" y="12877"/>
                    <a:pt x="1692" y="12950"/>
                    <a:pt x="1857" y="13018"/>
                  </a:cubicBezTo>
                  <a:lnTo>
                    <a:pt x="1887" y="1729"/>
                  </a:lnTo>
                  <a:cubicBezTo>
                    <a:pt x="1724" y="1664"/>
                    <a:pt x="1566" y="1591"/>
                    <a:pt x="1410" y="1499"/>
                  </a:cubicBezTo>
                  <a:cubicBezTo>
                    <a:pt x="643" y="1058"/>
                    <a:pt x="189" y="490"/>
                    <a:pt x="33" y="0"/>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1"/>
            <p:cNvSpPr/>
            <p:nvPr/>
          </p:nvSpPr>
          <p:spPr>
            <a:xfrm flipH="1">
              <a:off x="3552356" y="3897912"/>
              <a:ext cx="405" cy="138892"/>
            </a:xfrm>
            <a:custGeom>
              <a:avLst/>
              <a:gdLst/>
              <a:ahLst/>
              <a:cxnLst/>
              <a:rect l="l" t="t" r="r" b="b"/>
              <a:pathLst>
                <a:path w="33" h="11320" extrusionOk="0">
                  <a:moveTo>
                    <a:pt x="33" y="1"/>
                  </a:moveTo>
                  <a:lnTo>
                    <a:pt x="1" y="11292"/>
                  </a:lnTo>
                  <a:lnTo>
                    <a:pt x="1" y="11319"/>
                  </a:lnTo>
                  <a:lnTo>
                    <a:pt x="33" y="30"/>
                  </a:lnTo>
                  <a:lnTo>
                    <a:pt x="33" y="1"/>
                  </a:ln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1"/>
            <p:cNvSpPr/>
            <p:nvPr/>
          </p:nvSpPr>
          <p:spPr>
            <a:xfrm flipH="1">
              <a:off x="3552356" y="3898268"/>
              <a:ext cx="663" cy="140818"/>
            </a:xfrm>
            <a:custGeom>
              <a:avLst/>
              <a:gdLst/>
              <a:ahLst/>
              <a:cxnLst/>
              <a:rect l="l" t="t" r="r" b="b"/>
              <a:pathLst>
                <a:path w="54" h="11477" extrusionOk="0">
                  <a:moveTo>
                    <a:pt x="54" y="1"/>
                  </a:moveTo>
                  <a:lnTo>
                    <a:pt x="54" y="6"/>
                  </a:lnTo>
                  <a:lnTo>
                    <a:pt x="54" y="6"/>
                  </a:lnTo>
                  <a:cubicBezTo>
                    <a:pt x="54" y="4"/>
                    <a:pt x="54" y="2"/>
                    <a:pt x="54" y="1"/>
                  </a:cubicBezTo>
                  <a:close/>
                  <a:moveTo>
                    <a:pt x="54" y="6"/>
                  </a:moveTo>
                  <a:lnTo>
                    <a:pt x="54" y="6"/>
                  </a:lnTo>
                  <a:cubicBezTo>
                    <a:pt x="53" y="70"/>
                    <a:pt x="46" y="131"/>
                    <a:pt x="32" y="189"/>
                  </a:cubicBezTo>
                  <a:lnTo>
                    <a:pt x="0" y="11477"/>
                  </a:lnTo>
                  <a:cubicBezTo>
                    <a:pt x="14" y="11416"/>
                    <a:pt x="22" y="11355"/>
                    <a:pt x="22" y="11290"/>
                  </a:cubicBezTo>
                  <a:lnTo>
                    <a:pt x="54" y="6"/>
                  </a:ln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1"/>
            <p:cNvSpPr/>
            <p:nvPr/>
          </p:nvSpPr>
          <p:spPr>
            <a:xfrm flipH="1">
              <a:off x="3552613" y="3900574"/>
              <a:ext cx="1006" cy="140560"/>
            </a:xfrm>
            <a:custGeom>
              <a:avLst/>
              <a:gdLst/>
              <a:ahLst/>
              <a:cxnLst/>
              <a:rect l="l" t="t" r="r" b="b"/>
              <a:pathLst>
                <a:path w="82" h="11456" extrusionOk="0">
                  <a:moveTo>
                    <a:pt x="81" y="1"/>
                  </a:moveTo>
                  <a:lnTo>
                    <a:pt x="81" y="1"/>
                  </a:lnTo>
                  <a:cubicBezTo>
                    <a:pt x="71" y="56"/>
                    <a:pt x="54" y="116"/>
                    <a:pt x="33" y="169"/>
                  </a:cubicBezTo>
                  <a:lnTo>
                    <a:pt x="1" y="11455"/>
                  </a:lnTo>
                  <a:cubicBezTo>
                    <a:pt x="24" y="11402"/>
                    <a:pt x="38" y="11346"/>
                    <a:pt x="49" y="11289"/>
                  </a:cubicBezTo>
                  <a:lnTo>
                    <a:pt x="81" y="1"/>
                  </a:ln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p:cNvSpPr/>
            <p:nvPr/>
          </p:nvSpPr>
          <p:spPr>
            <a:xfrm flipH="1">
              <a:off x="3553190" y="3902648"/>
              <a:ext cx="1350" cy="140487"/>
            </a:xfrm>
            <a:custGeom>
              <a:avLst/>
              <a:gdLst/>
              <a:ahLst/>
              <a:cxnLst/>
              <a:rect l="l" t="t" r="r" b="b"/>
              <a:pathLst>
                <a:path w="110" h="11450" extrusionOk="0">
                  <a:moveTo>
                    <a:pt x="110" y="0"/>
                  </a:moveTo>
                  <a:cubicBezTo>
                    <a:pt x="90" y="56"/>
                    <a:pt x="63" y="106"/>
                    <a:pt x="33" y="162"/>
                  </a:cubicBezTo>
                  <a:lnTo>
                    <a:pt x="0" y="11450"/>
                  </a:lnTo>
                  <a:cubicBezTo>
                    <a:pt x="31" y="11398"/>
                    <a:pt x="56" y="11342"/>
                    <a:pt x="77" y="11286"/>
                  </a:cubicBezTo>
                  <a:lnTo>
                    <a:pt x="110" y="0"/>
                  </a:ln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p:cNvSpPr/>
            <p:nvPr/>
          </p:nvSpPr>
          <p:spPr>
            <a:xfrm flipH="1">
              <a:off x="3554135" y="3904623"/>
              <a:ext cx="1767" cy="140597"/>
            </a:xfrm>
            <a:custGeom>
              <a:avLst/>
              <a:gdLst/>
              <a:ahLst/>
              <a:cxnLst/>
              <a:rect l="l" t="t" r="r" b="b"/>
              <a:pathLst>
                <a:path w="144" h="11459" extrusionOk="0">
                  <a:moveTo>
                    <a:pt x="144" y="1"/>
                  </a:moveTo>
                  <a:lnTo>
                    <a:pt x="144" y="1"/>
                  </a:lnTo>
                  <a:cubicBezTo>
                    <a:pt x="111" y="60"/>
                    <a:pt x="72" y="116"/>
                    <a:pt x="31" y="169"/>
                  </a:cubicBezTo>
                  <a:lnTo>
                    <a:pt x="0" y="11459"/>
                  </a:lnTo>
                  <a:cubicBezTo>
                    <a:pt x="41" y="11402"/>
                    <a:pt x="83" y="11346"/>
                    <a:pt x="111" y="11289"/>
                  </a:cubicBezTo>
                  <a:lnTo>
                    <a:pt x="144" y="1"/>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p:cNvSpPr/>
            <p:nvPr/>
          </p:nvSpPr>
          <p:spPr>
            <a:xfrm flipH="1">
              <a:off x="3555497" y="3906697"/>
              <a:ext cx="2724" cy="140965"/>
            </a:xfrm>
            <a:custGeom>
              <a:avLst/>
              <a:gdLst/>
              <a:ahLst/>
              <a:cxnLst/>
              <a:rect l="l" t="t" r="r" b="b"/>
              <a:pathLst>
                <a:path w="222" h="11489" extrusionOk="0">
                  <a:moveTo>
                    <a:pt x="221" y="0"/>
                  </a:moveTo>
                  <a:lnTo>
                    <a:pt x="221" y="0"/>
                  </a:lnTo>
                  <a:cubicBezTo>
                    <a:pt x="166" y="70"/>
                    <a:pt x="103" y="135"/>
                    <a:pt x="33" y="203"/>
                  </a:cubicBezTo>
                  <a:lnTo>
                    <a:pt x="1" y="11489"/>
                  </a:lnTo>
                  <a:cubicBezTo>
                    <a:pt x="73" y="11424"/>
                    <a:pt x="134" y="11356"/>
                    <a:pt x="186" y="11290"/>
                  </a:cubicBezTo>
                  <a:lnTo>
                    <a:pt x="221" y="0"/>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p:cNvSpPr/>
            <p:nvPr/>
          </p:nvSpPr>
          <p:spPr>
            <a:xfrm flipH="1">
              <a:off x="3557803" y="3909175"/>
              <a:ext cx="6086" cy="142646"/>
            </a:xfrm>
            <a:custGeom>
              <a:avLst/>
              <a:gdLst/>
              <a:ahLst/>
              <a:cxnLst/>
              <a:rect l="l" t="t" r="r" b="b"/>
              <a:pathLst>
                <a:path w="496" h="11626" extrusionOk="0">
                  <a:moveTo>
                    <a:pt x="495" y="1"/>
                  </a:moveTo>
                  <a:lnTo>
                    <a:pt x="495" y="1"/>
                  </a:lnTo>
                  <a:cubicBezTo>
                    <a:pt x="366" y="118"/>
                    <a:pt x="215" y="230"/>
                    <a:pt x="34" y="340"/>
                  </a:cubicBezTo>
                  <a:lnTo>
                    <a:pt x="0" y="11626"/>
                  </a:lnTo>
                  <a:cubicBezTo>
                    <a:pt x="183" y="11516"/>
                    <a:pt x="334" y="11403"/>
                    <a:pt x="463" y="11287"/>
                  </a:cubicBezTo>
                  <a:lnTo>
                    <a:pt x="495" y="1"/>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p:cNvSpPr/>
            <p:nvPr/>
          </p:nvSpPr>
          <p:spPr>
            <a:xfrm flipH="1">
              <a:off x="3563460" y="3913335"/>
              <a:ext cx="10000" cy="142806"/>
            </a:xfrm>
            <a:custGeom>
              <a:avLst/>
              <a:gdLst/>
              <a:ahLst/>
              <a:cxnLst/>
              <a:rect l="l" t="t" r="r" b="b"/>
              <a:pathLst>
                <a:path w="815" h="11639" extrusionOk="0">
                  <a:moveTo>
                    <a:pt x="814" y="1"/>
                  </a:moveTo>
                  <a:cubicBezTo>
                    <a:pt x="798" y="12"/>
                    <a:pt x="780" y="21"/>
                    <a:pt x="759" y="30"/>
                  </a:cubicBezTo>
                  <a:cubicBezTo>
                    <a:pt x="542" y="157"/>
                    <a:pt x="298" y="266"/>
                    <a:pt x="32" y="351"/>
                  </a:cubicBezTo>
                  <a:lnTo>
                    <a:pt x="0" y="11638"/>
                  </a:lnTo>
                  <a:cubicBezTo>
                    <a:pt x="266" y="11554"/>
                    <a:pt x="513" y="11446"/>
                    <a:pt x="728" y="11319"/>
                  </a:cubicBezTo>
                  <a:cubicBezTo>
                    <a:pt x="744" y="11308"/>
                    <a:pt x="760" y="11296"/>
                    <a:pt x="780" y="11287"/>
                  </a:cubicBezTo>
                  <a:lnTo>
                    <a:pt x="814" y="1"/>
                  </a:lnTo>
                  <a:close/>
                </a:path>
              </a:pathLst>
            </a:custGeom>
            <a:solidFill>
              <a:srgbClr val="54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p:cNvSpPr/>
            <p:nvPr/>
          </p:nvSpPr>
          <p:spPr>
            <a:xfrm flipH="1">
              <a:off x="3573054" y="3917605"/>
              <a:ext cx="7668" cy="140364"/>
            </a:xfrm>
            <a:custGeom>
              <a:avLst/>
              <a:gdLst/>
              <a:ahLst/>
              <a:cxnLst/>
              <a:rect l="l" t="t" r="r" b="b"/>
              <a:pathLst>
                <a:path w="625" h="11440" extrusionOk="0">
                  <a:moveTo>
                    <a:pt x="624" y="1"/>
                  </a:moveTo>
                  <a:cubicBezTo>
                    <a:pt x="436" y="62"/>
                    <a:pt x="239" y="112"/>
                    <a:pt x="33" y="148"/>
                  </a:cubicBezTo>
                  <a:lnTo>
                    <a:pt x="0" y="11439"/>
                  </a:lnTo>
                  <a:cubicBezTo>
                    <a:pt x="207" y="11398"/>
                    <a:pt x="404" y="11349"/>
                    <a:pt x="592" y="11290"/>
                  </a:cubicBezTo>
                  <a:lnTo>
                    <a:pt x="624" y="3"/>
                  </a:lnTo>
                  <a:lnTo>
                    <a:pt x="624" y="1"/>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p:cNvSpPr/>
            <p:nvPr/>
          </p:nvSpPr>
          <p:spPr>
            <a:xfrm flipH="1">
              <a:off x="3580318" y="3919408"/>
              <a:ext cx="5423" cy="139235"/>
            </a:xfrm>
            <a:custGeom>
              <a:avLst/>
              <a:gdLst/>
              <a:ahLst/>
              <a:cxnLst/>
              <a:rect l="l" t="t" r="r" b="b"/>
              <a:pathLst>
                <a:path w="442" h="11348" extrusionOk="0">
                  <a:moveTo>
                    <a:pt x="442" y="1"/>
                  </a:moveTo>
                  <a:lnTo>
                    <a:pt x="442" y="1"/>
                  </a:lnTo>
                  <a:cubicBezTo>
                    <a:pt x="309" y="24"/>
                    <a:pt x="173" y="46"/>
                    <a:pt x="33" y="58"/>
                  </a:cubicBezTo>
                  <a:lnTo>
                    <a:pt x="1" y="11348"/>
                  </a:lnTo>
                  <a:cubicBezTo>
                    <a:pt x="140" y="11333"/>
                    <a:pt x="277" y="11314"/>
                    <a:pt x="409" y="11292"/>
                  </a:cubicBezTo>
                  <a:lnTo>
                    <a:pt x="442" y="1"/>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p:cNvSpPr/>
            <p:nvPr/>
          </p:nvSpPr>
          <p:spPr>
            <a:xfrm flipH="1">
              <a:off x="3585336" y="3920120"/>
              <a:ext cx="4785" cy="138806"/>
            </a:xfrm>
            <a:custGeom>
              <a:avLst/>
              <a:gdLst/>
              <a:ahLst/>
              <a:cxnLst/>
              <a:rect l="l" t="t" r="r" b="b"/>
              <a:pathLst>
                <a:path w="390" h="11313" extrusionOk="0">
                  <a:moveTo>
                    <a:pt x="390" y="0"/>
                  </a:moveTo>
                  <a:cubicBezTo>
                    <a:pt x="275" y="13"/>
                    <a:pt x="157" y="22"/>
                    <a:pt x="31" y="22"/>
                  </a:cubicBezTo>
                  <a:lnTo>
                    <a:pt x="1" y="11313"/>
                  </a:lnTo>
                  <a:cubicBezTo>
                    <a:pt x="119" y="11308"/>
                    <a:pt x="239" y="11299"/>
                    <a:pt x="358" y="11290"/>
                  </a:cubicBezTo>
                  <a:lnTo>
                    <a:pt x="390" y="0"/>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p:cNvSpPr/>
            <p:nvPr/>
          </p:nvSpPr>
          <p:spPr>
            <a:xfrm flipH="1">
              <a:off x="3589704" y="3920377"/>
              <a:ext cx="4527" cy="138585"/>
            </a:xfrm>
            <a:custGeom>
              <a:avLst/>
              <a:gdLst/>
              <a:ahLst/>
              <a:cxnLst/>
              <a:rect l="l" t="t" r="r" b="b"/>
              <a:pathLst>
                <a:path w="369" h="11295" extrusionOk="0">
                  <a:moveTo>
                    <a:pt x="368" y="1"/>
                  </a:moveTo>
                  <a:cubicBezTo>
                    <a:pt x="286" y="5"/>
                    <a:pt x="203" y="7"/>
                    <a:pt x="118" y="7"/>
                  </a:cubicBezTo>
                  <a:cubicBezTo>
                    <a:pt x="90" y="7"/>
                    <a:pt x="61" y="7"/>
                    <a:pt x="33" y="6"/>
                  </a:cubicBezTo>
                  <a:lnTo>
                    <a:pt x="0" y="11292"/>
                  </a:lnTo>
                  <a:cubicBezTo>
                    <a:pt x="58" y="11294"/>
                    <a:pt x="114" y="11295"/>
                    <a:pt x="170" y="11295"/>
                  </a:cubicBezTo>
                  <a:cubicBezTo>
                    <a:pt x="226" y="11295"/>
                    <a:pt x="281" y="11294"/>
                    <a:pt x="336" y="11292"/>
                  </a:cubicBezTo>
                  <a:lnTo>
                    <a:pt x="368" y="1"/>
                  </a:ln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p:cNvSpPr/>
            <p:nvPr/>
          </p:nvSpPr>
          <p:spPr>
            <a:xfrm flipH="1">
              <a:off x="3593827" y="3920206"/>
              <a:ext cx="4478" cy="138720"/>
            </a:xfrm>
            <a:custGeom>
              <a:avLst/>
              <a:gdLst/>
              <a:ahLst/>
              <a:cxnLst/>
              <a:rect l="l" t="t" r="r" b="b"/>
              <a:pathLst>
                <a:path w="365" h="11306" extrusionOk="0">
                  <a:moveTo>
                    <a:pt x="33" y="0"/>
                  </a:moveTo>
                  <a:lnTo>
                    <a:pt x="1" y="11286"/>
                  </a:lnTo>
                  <a:cubicBezTo>
                    <a:pt x="112" y="11295"/>
                    <a:pt x="223" y="11302"/>
                    <a:pt x="332" y="11306"/>
                  </a:cubicBezTo>
                  <a:lnTo>
                    <a:pt x="365" y="20"/>
                  </a:lnTo>
                  <a:cubicBezTo>
                    <a:pt x="257" y="15"/>
                    <a:pt x="144" y="9"/>
                    <a:pt x="33" y="0"/>
                  </a:cubicBez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p:cNvSpPr/>
            <p:nvPr/>
          </p:nvSpPr>
          <p:spPr>
            <a:xfrm flipH="1">
              <a:off x="3597900" y="3919764"/>
              <a:ext cx="4675" cy="138928"/>
            </a:xfrm>
            <a:custGeom>
              <a:avLst/>
              <a:gdLst/>
              <a:ahLst/>
              <a:cxnLst/>
              <a:rect l="l" t="t" r="r" b="b"/>
              <a:pathLst>
                <a:path w="381" h="11323" extrusionOk="0">
                  <a:moveTo>
                    <a:pt x="37" y="0"/>
                  </a:moveTo>
                  <a:lnTo>
                    <a:pt x="1" y="11286"/>
                  </a:lnTo>
                  <a:cubicBezTo>
                    <a:pt x="119" y="11299"/>
                    <a:pt x="234" y="11313"/>
                    <a:pt x="349" y="11322"/>
                  </a:cubicBezTo>
                  <a:lnTo>
                    <a:pt x="381" y="36"/>
                  </a:lnTo>
                  <a:cubicBezTo>
                    <a:pt x="268" y="27"/>
                    <a:pt x="151" y="17"/>
                    <a:pt x="37" y="0"/>
                  </a:cubicBez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p:cNvSpPr/>
            <p:nvPr/>
          </p:nvSpPr>
          <p:spPr>
            <a:xfrm flipH="1">
              <a:off x="3602121" y="3918905"/>
              <a:ext cx="5006" cy="139346"/>
            </a:xfrm>
            <a:custGeom>
              <a:avLst/>
              <a:gdLst/>
              <a:ahLst/>
              <a:cxnLst/>
              <a:rect l="l" t="t" r="r" b="b"/>
              <a:pathLst>
                <a:path w="408" h="11357" extrusionOk="0">
                  <a:moveTo>
                    <a:pt x="33" y="1"/>
                  </a:moveTo>
                  <a:lnTo>
                    <a:pt x="1" y="11292"/>
                  </a:lnTo>
                  <a:cubicBezTo>
                    <a:pt x="124" y="11315"/>
                    <a:pt x="248" y="11338"/>
                    <a:pt x="372" y="11356"/>
                  </a:cubicBezTo>
                  <a:lnTo>
                    <a:pt x="408" y="70"/>
                  </a:lnTo>
                  <a:cubicBezTo>
                    <a:pt x="284" y="51"/>
                    <a:pt x="160" y="29"/>
                    <a:pt x="33" y="1"/>
                  </a:cubicBez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p:cNvSpPr/>
            <p:nvPr/>
          </p:nvSpPr>
          <p:spPr>
            <a:xfrm flipH="1">
              <a:off x="3606722" y="3917654"/>
              <a:ext cx="5681" cy="139800"/>
            </a:xfrm>
            <a:custGeom>
              <a:avLst/>
              <a:gdLst/>
              <a:ahLst/>
              <a:cxnLst/>
              <a:rect l="l" t="t" r="r" b="b"/>
              <a:pathLst>
                <a:path w="463" h="11394" extrusionOk="0">
                  <a:moveTo>
                    <a:pt x="34" y="0"/>
                  </a:moveTo>
                  <a:lnTo>
                    <a:pt x="0" y="11286"/>
                  </a:lnTo>
                  <a:cubicBezTo>
                    <a:pt x="147" y="11328"/>
                    <a:pt x="289" y="11363"/>
                    <a:pt x="431" y="11394"/>
                  </a:cubicBezTo>
                  <a:lnTo>
                    <a:pt x="463" y="103"/>
                  </a:lnTo>
                  <a:cubicBezTo>
                    <a:pt x="321" y="76"/>
                    <a:pt x="180" y="40"/>
                    <a:pt x="34" y="0"/>
                  </a:cubicBezTo>
                  <a:close/>
                </a:path>
              </a:pathLst>
            </a:custGeom>
            <a:solidFill>
              <a:srgbClr val="425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p:cNvSpPr/>
            <p:nvPr/>
          </p:nvSpPr>
          <p:spPr>
            <a:xfrm flipH="1">
              <a:off x="3611973" y="3915322"/>
              <a:ext cx="7190" cy="140818"/>
            </a:xfrm>
            <a:custGeom>
              <a:avLst/>
              <a:gdLst/>
              <a:ahLst/>
              <a:cxnLst/>
              <a:rect l="l" t="t" r="r" b="b"/>
              <a:pathLst>
                <a:path w="586" h="11477" extrusionOk="0">
                  <a:moveTo>
                    <a:pt x="33" y="0"/>
                  </a:moveTo>
                  <a:lnTo>
                    <a:pt x="1" y="11290"/>
                  </a:lnTo>
                  <a:cubicBezTo>
                    <a:pt x="184" y="11363"/>
                    <a:pt x="368" y="11422"/>
                    <a:pt x="551" y="11476"/>
                  </a:cubicBezTo>
                  <a:lnTo>
                    <a:pt x="585" y="190"/>
                  </a:lnTo>
                  <a:cubicBezTo>
                    <a:pt x="401" y="137"/>
                    <a:pt x="216" y="74"/>
                    <a:pt x="33" y="0"/>
                  </a:cubicBezTo>
                  <a:close/>
                </a:path>
              </a:pathLst>
            </a:custGeom>
            <a:solidFill>
              <a:srgbClr val="3F5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p:cNvSpPr/>
            <p:nvPr/>
          </p:nvSpPr>
          <p:spPr>
            <a:xfrm flipH="1">
              <a:off x="3618746" y="3914832"/>
              <a:ext cx="1644" cy="139014"/>
            </a:xfrm>
            <a:custGeom>
              <a:avLst/>
              <a:gdLst/>
              <a:ahLst/>
              <a:cxnLst/>
              <a:rect l="l" t="t" r="r" b="b"/>
              <a:pathLst>
                <a:path w="134" h="11330" extrusionOk="0">
                  <a:moveTo>
                    <a:pt x="33" y="1"/>
                  </a:moveTo>
                  <a:lnTo>
                    <a:pt x="0" y="11289"/>
                  </a:lnTo>
                  <a:cubicBezTo>
                    <a:pt x="33" y="11303"/>
                    <a:pt x="67" y="11317"/>
                    <a:pt x="101" y="11330"/>
                  </a:cubicBezTo>
                  <a:lnTo>
                    <a:pt x="133" y="40"/>
                  </a:lnTo>
                  <a:cubicBezTo>
                    <a:pt x="99" y="31"/>
                    <a:pt x="65" y="17"/>
                    <a:pt x="33" y="1"/>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p:cNvSpPr/>
            <p:nvPr/>
          </p:nvSpPr>
          <p:spPr>
            <a:xfrm flipH="1">
              <a:off x="3442015" y="3884170"/>
              <a:ext cx="405" cy="139689"/>
            </a:xfrm>
            <a:custGeom>
              <a:avLst/>
              <a:gdLst/>
              <a:ahLst/>
              <a:cxnLst/>
              <a:rect l="l" t="t" r="r" b="b"/>
              <a:pathLst>
                <a:path w="33" h="11385" extrusionOk="0">
                  <a:moveTo>
                    <a:pt x="32" y="0"/>
                  </a:moveTo>
                  <a:lnTo>
                    <a:pt x="0" y="11288"/>
                  </a:lnTo>
                  <a:lnTo>
                    <a:pt x="0" y="11385"/>
                  </a:lnTo>
                  <a:lnTo>
                    <a:pt x="32" y="97"/>
                  </a:lnTo>
                  <a:lnTo>
                    <a:pt x="32" y="0"/>
                  </a:ln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p:cNvSpPr/>
            <p:nvPr/>
          </p:nvSpPr>
          <p:spPr>
            <a:xfrm flipH="1">
              <a:off x="3442015" y="3885360"/>
              <a:ext cx="1251" cy="146155"/>
            </a:xfrm>
            <a:custGeom>
              <a:avLst/>
              <a:gdLst/>
              <a:ahLst/>
              <a:cxnLst/>
              <a:rect l="l" t="t" r="r" b="b"/>
              <a:pathLst>
                <a:path w="102" h="11912" extrusionOk="0">
                  <a:moveTo>
                    <a:pt x="101" y="0"/>
                  </a:moveTo>
                  <a:cubicBezTo>
                    <a:pt x="96" y="208"/>
                    <a:pt x="74" y="418"/>
                    <a:pt x="30" y="626"/>
                  </a:cubicBezTo>
                  <a:lnTo>
                    <a:pt x="1" y="11912"/>
                  </a:lnTo>
                  <a:cubicBezTo>
                    <a:pt x="40" y="11704"/>
                    <a:pt x="65" y="11494"/>
                    <a:pt x="69" y="11288"/>
                  </a:cubicBezTo>
                  <a:lnTo>
                    <a:pt x="101" y="0"/>
                  </a:ln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1"/>
            <p:cNvSpPr/>
            <p:nvPr/>
          </p:nvSpPr>
          <p:spPr>
            <a:xfrm flipH="1">
              <a:off x="3442874" y="3893029"/>
              <a:ext cx="2589" cy="146057"/>
            </a:xfrm>
            <a:custGeom>
              <a:avLst/>
              <a:gdLst/>
              <a:ahLst/>
              <a:cxnLst/>
              <a:rect l="l" t="t" r="r" b="b"/>
              <a:pathLst>
                <a:path w="211" h="11904" extrusionOk="0">
                  <a:moveTo>
                    <a:pt x="210" y="1"/>
                  </a:moveTo>
                  <a:lnTo>
                    <a:pt x="210" y="1"/>
                  </a:lnTo>
                  <a:cubicBezTo>
                    <a:pt x="171" y="207"/>
                    <a:pt x="112" y="411"/>
                    <a:pt x="33" y="616"/>
                  </a:cubicBezTo>
                  <a:lnTo>
                    <a:pt x="1" y="11904"/>
                  </a:lnTo>
                  <a:cubicBezTo>
                    <a:pt x="80" y="11699"/>
                    <a:pt x="139" y="11493"/>
                    <a:pt x="180" y="11287"/>
                  </a:cubicBezTo>
                  <a:lnTo>
                    <a:pt x="210" y="1"/>
                  </a:ln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1"/>
            <p:cNvSpPr/>
            <p:nvPr/>
          </p:nvSpPr>
          <p:spPr>
            <a:xfrm flipH="1">
              <a:off x="3445058" y="3900574"/>
              <a:ext cx="3951" cy="146143"/>
            </a:xfrm>
            <a:custGeom>
              <a:avLst/>
              <a:gdLst/>
              <a:ahLst/>
              <a:cxnLst/>
              <a:rect l="l" t="t" r="r" b="b"/>
              <a:pathLst>
                <a:path w="322" h="11911" extrusionOk="0">
                  <a:moveTo>
                    <a:pt x="322" y="1"/>
                  </a:moveTo>
                  <a:cubicBezTo>
                    <a:pt x="245" y="207"/>
                    <a:pt x="148" y="417"/>
                    <a:pt x="31" y="619"/>
                  </a:cubicBezTo>
                  <a:lnTo>
                    <a:pt x="1" y="11911"/>
                  </a:lnTo>
                  <a:cubicBezTo>
                    <a:pt x="116" y="11703"/>
                    <a:pt x="213" y="11497"/>
                    <a:pt x="290" y="11289"/>
                  </a:cubicBezTo>
                  <a:lnTo>
                    <a:pt x="322" y="1"/>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1"/>
            <p:cNvSpPr/>
            <p:nvPr/>
          </p:nvSpPr>
          <p:spPr>
            <a:xfrm flipH="1">
              <a:off x="3448616" y="3908169"/>
              <a:ext cx="5779" cy="146535"/>
            </a:xfrm>
            <a:custGeom>
              <a:avLst/>
              <a:gdLst/>
              <a:ahLst/>
              <a:cxnLst/>
              <a:rect l="l" t="t" r="r" b="b"/>
              <a:pathLst>
                <a:path w="471" h="11943" extrusionOk="0">
                  <a:moveTo>
                    <a:pt x="470" y="0"/>
                  </a:moveTo>
                  <a:cubicBezTo>
                    <a:pt x="348" y="223"/>
                    <a:pt x="201" y="442"/>
                    <a:pt x="29" y="653"/>
                  </a:cubicBezTo>
                  <a:lnTo>
                    <a:pt x="1" y="11943"/>
                  </a:lnTo>
                  <a:cubicBezTo>
                    <a:pt x="167" y="11726"/>
                    <a:pt x="311" y="11511"/>
                    <a:pt x="440" y="11292"/>
                  </a:cubicBezTo>
                  <a:lnTo>
                    <a:pt x="470" y="0"/>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p:cNvSpPr/>
            <p:nvPr/>
          </p:nvSpPr>
          <p:spPr>
            <a:xfrm flipH="1">
              <a:off x="3454027" y="3916181"/>
              <a:ext cx="8699" cy="147456"/>
            </a:xfrm>
            <a:custGeom>
              <a:avLst/>
              <a:gdLst/>
              <a:ahLst/>
              <a:cxnLst/>
              <a:rect l="l" t="t" r="r" b="b"/>
              <a:pathLst>
                <a:path w="709" h="12018" extrusionOk="0">
                  <a:moveTo>
                    <a:pt x="708" y="0"/>
                  </a:moveTo>
                  <a:lnTo>
                    <a:pt x="708" y="0"/>
                  </a:lnTo>
                  <a:cubicBezTo>
                    <a:pt x="516" y="251"/>
                    <a:pt x="287" y="493"/>
                    <a:pt x="31" y="728"/>
                  </a:cubicBezTo>
                  <a:lnTo>
                    <a:pt x="0" y="12018"/>
                  </a:lnTo>
                  <a:cubicBezTo>
                    <a:pt x="256" y="11783"/>
                    <a:pt x="482" y="11537"/>
                    <a:pt x="680" y="11290"/>
                  </a:cubicBezTo>
                  <a:lnTo>
                    <a:pt x="708" y="0"/>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p:cNvSpPr/>
            <p:nvPr/>
          </p:nvSpPr>
          <p:spPr>
            <a:xfrm flipH="1">
              <a:off x="3462346" y="3925114"/>
              <a:ext cx="17374" cy="151112"/>
            </a:xfrm>
            <a:custGeom>
              <a:avLst/>
              <a:gdLst/>
              <a:ahLst/>
              <a:cxnLst/>
              <a:rect l="l" t="t" r="r" b="b"/>
              <a:pathLst>
                <a:path w="1416" h="12316" extrusionOk="0">
                  <a:moveTo>
                    <a:pt x="1416" y="0"/>
                  </a:moveTo>
                  <a:lnTo>
                    <a:pt x="1416" y="0"/>
                  </a:lnTo>
                  <a:cubicBezTo>
                    <a:pt x="1023" y="362"/>
                    <a:pt x="564" y="708"/>
                    <a:pt x="35" y="1028"/>
                  </a:cubicBezTo>
                  <a:lnTo>
                    <a:pt x="1" y="12315"/>
                  </a:lnTo>
                  <a:cubicBezTo>
                    <a:pt x="530" y="11994"/>
                    <a:pt x="992" y="11652"/>
                    <a:pt x="1385" y="11290"/>
                  </a:cubicBezTo>
                  <a:lnTo>
                    <a:pt x="1416" y="0"/>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p:cNvSpPr/>
            <p:nvPr/>
          </p:nvSpPr>
          <p:spPr>
            <a:xfrm flipH="1">
              <a:off x="3479290" y="3937714"/>
              <a:ext cx="31386" cy="152376"/>
            </a:xfrm>
            <a:custGeom>
              <a:avLst/>
              <a:gdLst/>
              <a:ahLst/>
              <a:cxnLst/>
              <a:rect l="l" t="t" r="r" b="b"/>
              <a:pathLst>
                <a:path w="2558" h="12419" extrusionOk="0">
                  <a:moveTo>
                    <a:pt x="2558" y="1"/>
                  </a:moveTo>
                  <a:lnTo>
                    <a:pt x="2558" y="1"/>
                  </a:lnTo>
                  <a:cubicBezTo>
                    <a:pt x="2509" y="28"/>
                    <a:pt x="2468" y="51"/>
                    <a:pt x="2422" y="78"/>
                  </a:cubicBezTo>
                  <a:cubicBezTo>
                    <a:pt x="1695" y="499"/>
                    <a:pt x="890" y="852"/>
                    <a:pt x="33" y="1130"/>
                  </a:cubicBezTo>
                  <a:lnTo>
                    <a:pt x="1" y="12418"/>
                  </a:lnTo>
                  <a:cubicBezTo>
                    <a:pt x="856" y="12138"/>
                    <a:pt x="1663" y="11790"/>
                    <a:pt x="2389" y="11366"/>
                  </a:cubicBezTo>
                  <a:cubicBezTo>
                    <a:pt x="2436" y="11340"/>
                    <a:pt x="2479" y="11314"/>
                    <a:pt x="2524" y="11288"/>
                  </a:cubicBezTo>
                  <a:lnTo>
                    <a:pt x="2558" y="1"/>
                  </a:lnTo>
                  <a:close/>
                </a:path>
              </a:pathLst>
            </a:custGeom>
            <a:solidFill>
              <a:srgbClr val="8C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1"/>
            <p:cNvSpPr/>
            <p:nvPr/>
          </p:nvSpPr>
          <p:spPr>
            <a:xfrm flipH="1">
              <a:off x="3510259" y="3951579"/>
              <a:ext cx="25803" cy="144818"/>
            </a:xfrm>
            <a:custGeom>
              <a:avLst/>
              <a:gdLst/>
              <a:ahLst/>
              <a:cxnLst/>
              <a:rect l="l" t="t" r="r" b="b"/>
              <a:pathLst>
                <a:path w="2103" h="11803" extrusionOk="0">
                  <a:moveTo>
                    <a:pt x="2102" y="0"/>
                  </a:moveTo>
                  <a:cubicBezTo>
                    <a:pt x="1437" y="214"/>
                    <a:pt x="745" y="388"/>
                    <a:pt x="33" y="513"/>
                  </a:cubicBezTo>
                  <a:lnTo>
                    <a:pt x="1" y="11803"/>
                  </a:lnTo>
                  <a:cubicBezTo>
                    <a:pt x="712" y="11674"/>
                    <a:pt x="1405" y="11503"/>
                    <a:pt x="2070" y="11288"/>
                  </a:cubicBezTo>
                  <a:lnTo>
                    <a:pt x="2102" y="0"/>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1"/>
            <p:cNvSpPr/>
            <p:nvPr/>
          </p:nvSpPr>
          <p:spPr>
            <a:xfrm flipH="1">
              <a:off x="3535657" y="3957873"/>
              <a:ext cx="17472" cy="140879"/>
            </a:xfrm>
            <a:custGeom>
              <a:avLst/>
              <a:gdLst/>
              <a:ahLst/>
              <a:cxnLst/>
              <a:rect l="l" t="t" r="r" b="b"/>
              <a:pathLst>
                <a:path w="1424" h="11482" extrusionOk="0">
                  <a:moveTo>
                    <a:pt x="1424" y="0"/>
                  </a:moveTo>
                  <a:lnTo>
                    <a:pt x="1424" y="2"/>
                  </a:lnTo>
                  <a:lnTo>
                    <a:pt x="1424" y="2"/>
                  </a:lnTo>
                  <a:cubicBezTo>
                    <a:pt x="1424" y="2"/>
                    <a:pt x="1424" y="2"/>
                    <a:pt x="1424" y="2"/>
                  </a:cubicBezTo>
                  <a:lnTo>
                    <a:pt x="1424" y="0"/>
                  </a:lnTo>
                  <a:close/>
                  <a:moveTo>
                    <a:pt x="1424" y="2"/>
                  </a:moveTo>
                  <a:cubicBezTo>
                    <a:pt x="967" y="86"/>
                    <a:pt x="502" y="151"/>
                    <a:pt x="34" y="196"/>
                  </a:cubicBezTo>
                  <a:lnTo>
                    <a:pt x="0" y="11482"/>
                  </a:lnTo>
                  <a:cubicBezTo>
                    <a:pt x="470" y="11437"/>
                    <a:pt x="936" y="11372"/>
                    <a:pt x="1392" y="11290"/>
                  </a:cubicBezTo>
                  <a:lnTo>
                    <a:pt x="1424" y="2"/>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flipH="1">
              <a:off x="3552699" y="3960266"/>
              <a:ext cx="15263" cy="139505"/>
            </a:xfrm>
            <a:custGeom>
              <a:avLst/>
              <a:gdLst/>
              <a:ahLst/>
              <a:cxnLst/>
              <a:rect l="l" t="t" r="r" b="b"/>
              <a:pathLst>
                <a:path w="1244" h="11370" extrusionOk="0">
                  <a:moveTo>
                    <a:pt x="1243" y="1"/>
                  </a:moveTo>
                  <a:cubicBezTo>
                    <a:pt x="840" y="42"/>
                    <a:pt x="436" y="71"/>
                    <a:pt x="31" y="81"/>
                  </a:cubicBezTo>
                  <a:lnTo>
                    <a:pt x="0" y="11369"/>
                  </a:lnTo>
                  <a:cubicBezTo>
                    <a:pt x="404" y="11357"/>
                    <a:pt x="811" y="11326"/>
                    <a:pt x="1209" y="11287"/>
                  </a:cubicBezTo>
                  <a:lnTo>
                    <a:pt x="1243" y="1"/>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p:nvPr/>
          </p:nvSpPr>
          <p:spPr>
            <a:xfrm flipH="1">
              <a:off x="3567582" y="3961260"/>
              <a:ext cx="14110" cy="138646"/>
            </a:xfrm>
            <a:custGeom>
              <a:avLst/>
              <a:gdLst/>
              <a:ahLst/>
              <a:cxnLst/>
              <a:rect l="l" t="t" r="r" b="b"/>
              <a:pathLst>
                <a:path w="1150" h="11300" extrusionOk="0">
                  <a:moveTo>
                    <a:pt x="1150" y="0"/>
                  </a:moveTo>
                  <a:lnTo>
                    <a:pt x="1150" y="0"/>
                  </a:lnTo>
                  <a:cubicBezTo>
                    <a:pt x="938" y="6"/>
                    <a:pt x="726" y="11"/>
                    <a:pt x="514" y="11"/>
                  </a:cubicBezTo>
                  <a:cubicBezTo>
                    <a:pt x="353" y="11"/>
                    <a:pt x="192" y="8"/>
                    <a:pt x="31" y="2"/>
                  </a:cubicBezTo>
                  <a:lnTo>
                    <a:pt x="1" y="11293"/>
                  </a:lnTo>
                  <a:cubicBezTo>
                    <a:pt x="165" y="11297"/>
                    <a:pt x="330" y="11300"/>
                    <a:pt x="494" y="11300"/>
                  </a:cubicBezTo>
                  <a:cubicBezTo>
                    <a:pt x="702" y="11300"/>
                    <a:pt x="910" y="11296"/>
                    <a:pt x="1119" y="11288"/>
                  </a:cubicBezTo>
                  <a:lnTo>
                    <a:pt x="1150" y="0"/>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1"/>
            <p:cNvSpPr/>
            <p:nvPr/>
          </p:nvSpPr>
          <p:spPr>
            <a:xfrm flipH="1">
              <a:off x="3581300" y="3960622"/>
              <a:ext cx="13619" cy="139211"/>
            </a:xfrm>
            <a:custGeom>
              <a:avLst/>
              <a:gdLst/>
              <a:ahLst/>
              <a:cxnLst/>
              <a:rect l="l" t="t" r="r" b="b"/>
              <a:pathLst>
                <a:path w="1110" h="11346" extrusionOk="0">
                  <a:moveTo>
                    <a:pt x="33" y="0"/>
                  </a:moveTo>
                  <a:lnTo>
                    <a:pt x="1" y="11288"/>
                  </a:lnTo>
                  <a:cubicBezTo>
                    <a:pt x="360" y="11317"/>
                    <a:pt x="716" y="11336"/>
                    <a:pt x="1079" y="11345"/>
                  </a:cubicBezTo>
                  <a:lnTo>
                    <a:pt x="1109" y="54"/>
                  </a:lnTo>
                  <a:cubicBezTo>
                    <a:pt x="749" y="51"/>
                    <a:pt x="392" y="29"/>
                    <a:pt x="33" y="0"/>
                  </a:cubicBez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flipH="1">
              <a:off x="3594502" y="3959149"/>
              <a:ext cx="13435" cy="139984"/>
            </a:xfrm>
            <a:custGeom>
              <a:avLst/>
              <a:gdLst/>
              <a:ahLst/>
              <a:cxnLst/>
              <a:rect l="l" t="t" r="r" b="b"/>
              <a:pathLst>
                <a:path w="1095" h="11409" extrusionOk="0">
                  <a:moveTo>
                    <a:pt x="34" y="0"/>
                  </a:moveTo>
                  <a:lnTo>
                    <a:pt x="0" y="11290"/>
                  </a:lnTo>
                  <a:cubicBezTo>
                    <a:pt x="352" y="11338"/>
                    <a:pt x="707" y="11378"/>
                    <a:pt x="1062" y="11408"/>
                  </a:cubicBezTo>
                  <a:lnTo>
                    <a:pt x="1094" y="120"/>
                  </a:lnTo>
                  <a:lnTo>
                    <a:pt x="1094" y="119"/>
                  </a:lnTo>
                  <a:cubicBezTo>
                    <a:pt x="739" y="92"/>
                    <a:pt x="384" y="50"/>
                    <a:pt x="34" y="0"/>
                  </a:cubicBez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flipH="1">
              <a:off x="3607507" y="3956830"/>
              <a:ext cx="13742" cy="140867"/>
            </a:xfrm>
            <a:custGeom>
              <a:avLst/>
              <a:gdLst/>
              <a:ahLst/>
              <a:cxnLst/>
              <a:rect l="l" t="t" r="r" b="b"/>
              <a:pathLst>
                <a:path w="1120" h="11481" extrusionOk="0">
                  <a:moveTo>
                    <a:pt x="33" y="1"/>
                  </a:moveTo>
                  <a:lnTo>
                    <a:pt x="1" y="11290"/>
                  </a:lnTo>
                  <a:cubicBezTo>
                    <a:pt x="359" y="11366"/>
                    <a:pt x="721" y="11425"/>
                    <a:pt x="1085" y="11480"/>
                  </a:cubicBezTo>
                  <a:lnTo>
                    <a:pt x="1119" y="189"/>
                  </a:lnTo>
                  <a:cubicBezTo>
                    <a:pt x="754" y="139"/>
                    <a:pt x="390" y="74"/>
                    <a:pt x="33" y="1"/>
                  </a:cubicBez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flipH="1">
              <a:off x="3620844" y="3953407"/>
              <a:ext cx="14380" cy="141959"/>
            </a:xfrm>
            <a:custGeom>
              <a:avLst/>
              <a:gdLst/>
              <a:ahLst/>
              <a:cxnLst/>
              <a:rect l="l" t="t" r="r" b="b"/>
              <a:pathLst>
                <a:path w="1172" h="11570" extrusionOk="0">
                  <a:moveTo>
                    <a:pt x="30" y="0"/>
                  </a:moveTo>
                  <a:lnTo>
                    <a:pt x="1" y="11291"/>
                  </a:lnTo>
                  <a:cubicBezTo>
                    <a:pt x="374" y="11392"/>
                    <a:pt x="756" y="11489"/>
                    <a:pt x="1140" y="11569"/>
                  </a:cubicBezTo>
                  <a:lnTo>
                    <a:pt x="1172" y="280"/>
                  </a:lnTo>
                  <a:cubicBezTo>
                    <a:pt x="786" y="203"/>
                    <a:pt x="406" y="108"/>
                    <a:pt x="30" y="0"/>
                  </a:cubicBezTo>
                  <a:close/>
                </a:path>
              </a:pathLst>
            </a:custGeom>
            <a:solidFill>
              <a:srgbClr val="6D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p:nvPr/>
          </p:nvSpPr>
          <p:spPr>
            <a:xfrm flipH="1">
              <a:off x="3634832" y="3947923"/>
              <a:ext cx="16674" cy="144033"/>
            </a:xfrm>
            <a:custGeom>
              <a:avLst/>
              <a:gdLst/>
              <a:ahLst/>
              <a:cxnLst/>
              <a:rect l="l" t="t" r="r" b="b"/>
              <a:pathLst>
                <a:path w="1359" h="11739" extrusionOk="0">
                  <a:moveTo>
                    <a:pt x="33" y="1"/>
                  </a:moveTo>
                  <a:lnTo>
                    <a:pt x="1" y="11288"/>
                  </a:lnTo>
                  <a:cubicBezTo>
                    <a:pt x="426" y="11457"/>
                    <a:pt x="872" y="11606"/>
                    <a:pt x="1328" y="11738"/>
                  </a:cubicBezTo>
                  <a:lnTo>
                    <a:pt x="1358" y="447"/>
                  </a:lnTo>
                  <a:cubicBezTo>
                    <a:pt x="903" y="320"/>
                    <a:pt x="458" y="167"/>
                    <a:pt x="33" y="1"/>
                  </a:cubicBezTo>
                  <a:close/>
                </a:path>
              </a:pathLst>
            </a:custGeom>
            <a:solidFill>
              <a:srgbClr val="697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1"/>
            <p:cNvSpPr/>
            <p:nvPr/>
          </p:nvSpPr>
          <p:spPr>
            <a:xfrm flipH="1">
              <a:off x="3651089" y="3883336"/>
              <a:ext cx="59446" cy="203098"/>
            </a:xfrm>
            <a:custGeom>
              <a:avLst/>
              <a:gdLst/>
              <a:ahLst/>
              <a:cxnLst/>
              <a:rect l="l" t="t" r="r" b="b"/>
              <a:pathLst>
                <a:path w="4845" h="16553" extrusionOk="0">
                  <a:moveTo>
                    <a:pt x="39" y="0"/>
                  </a:moveTo>
                  <a:lnTo>
                    <a:pt x="5" y="11288"/>
                  </a:lnTo>
                  <a:cubicBezTo>
                    <a:pt x="1" y="12918"/>
                    <a:pt x="1079" y="14553"/>
                    <a:pt x="3234" y="15796"/>
                  </a:cubicBezTo>
                  <a:cubicBezTo>
                    <a:pt x="3729" y="16081"/>
                    <a:pt x="4256" y="16332"/>
                    <a:pt x="4812" y="16552"/>
                  </a:cubicBezTo>
                  <a:lnTo>
                    <a:pt x="4844" y="5265"/>
                  </a:lnTo>
                  <a:lnTo>
                    <a:pt x="4842" y="5265"/>
                  </a:lnTo>
                  <a:cubicBezTo>
                    <a:pt x="4288" y="5046"/>
                    <a:pt x="3759" y="4791"/>
                    <a:pt x="3266" y="4508"/>
                  </a:cubicBezTo>
                  <a:cubicBezTo>
                    <a:pt x="1111" y="3262"/>
                    <a:pt x="35" y="1630"/>
                    <a:pt x="39" y="0"/>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1"/>
            <p:cNvSpPr/>
            <p:nvPr/>
          </p:nvSpPr>
          <p:spPr>
            <a:xfrm flipH="1">
              <a:off x="3260597" y="3939493"/>
              <a:ext cx="1509" cy="139125"/>
            </a:xfrm>
            <a:custGeom>
              <a:avLst/>
              <a:gdLst/>
              <a:ahLst/>
              <a:cxnLst/>
              <a:rect l="l" t="t" r="r" b="b"/>
              <a:pathLst>
                <a:path w="123" h="11339" extrusionOk="0">
                  <a:moveTo>
                    <a:pt x="121" y="1"/>
                  </a:moveTo>
                  <a:cubicBezTo>
                    <a:pt x="88" y="15"/>
                    <a:pt x="62" y="33"/>
                    <a:pt x="33" y="53"/>
                  </a:cubicBezTo>
                  <a:lnTo>
                    <a:pt x="1" y="11339"/>
                  </a:lnTo>
                  <a:cubicBezTo>
                    <a:pt x="29" y="11323"/>
                    <a:pt x="62" y="11303"/>
                    <a:pt x="88" y="11287"/>
                  </a:cubicBezTo>
                  <a:lnTo>
                    <a:pt x="123" y="1"/>
                  </a:lnTo>
                  <a:close/>
                </a:path>
              </a:pathLst>
            </a:custGeom>
            <a:solidFill>
              <a:srgbClr val="54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1"/>
            <p:cNvSpPr/>
            <p:nvPr/>
          </p:nvSpPr>
          <p:spPr>
            <a:xfrm flipH="1">
              <a:off x="3261702" y="3940131"/>
              <a:ext cx="11865" cy="147026"/>
            </a:xfrm>
            <a:custGeom>
              <a:avLst/>
              <a:gdLst/>
              <a:ahLst/>
              <a:cxnLst/>
              <a:rect l="l" t="t" r="r" b="b"/>
              <a:pathLst>
                <a:path w="967" h="11983" extrusionOk="0">
                  <a:moveTo>
                    <a:pt x="967" y="1"/>
                  </a:moveTo>
                  <a:lnTo>
                    <a:pt x="967" y="1"/>
                  </a:lnTo>
                  <a:cubicBezTo>
                    <a:pt x="606" y="216"/>
                    <a:pt x="296" y="449"/>
                    <a:pt x="31" y="695"/>
                  </a:cubicBezTo>
                  <a:lnTo>
                    <a:pt x="0" y="11983"/>
                  </a:lnTo>
                  <a:cubicBezTo>
                    <a:pt x="264" y="11735"/>
                    <a:pt x="574" y="11502"/>
                    <a:pt x="935" y="11287"/>
                  </a:cubicBezTo>
                  <a:lnTo>
                    <a:pt x="967" y="1"/>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1"/>
            <p:cNvSpPr/>
            <p:nvPr/>
          </p:nvSpPr>
          <p:spPr>
            <a:xfrm flipH="1">
              <a:off x="3273186" y="3948647"/>
              <a:ext cx="6123" cy="144634"/>
            </a:xfrm>
            <a:custGeom>
              <a:avLst/>
              <a:gdLst/>
              <a:ahLst/>
              <a:cxnLst/>
              <a:rect l="l" t="t" r="r" b="b"/>
              <a:pathLst>
                <a:path w="499" h="11788" extrusionOk="0">
                  <a:moveTo>
                    <a:pt x="499" y="1"/>
                  </a:moveTo>
                  <a:lnTo>
                    <a:pt x="499" y="1"/>
                  </a:lnTo>
                  <a:cubicBezTo>
                    <a:pt x="325" y="164"/>
                    <a:pt x="167" y="329"/>
                    <a:pt x="33" y="501"/>
                  </a:cubicBezTo>
                  <a:lnTo>
                    <a:pt x="0" y="11787"/>
                  </a:lnTo>
                  <a:cubicBezTo>
                    <a:pt x="138" y="11615"/>
                    <a:pt x="293" y="11450"/>
                    <a:pt x="468" y="11289"/>
                  </a:cubicBezTo>
                  <a:lnTo>
                    <a:pt x="499" y="1"/>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p:cNvSpPr/>
            <p:nvPr/>
          </p:nvSpPr>
          <p:spPr>
            <a:xfrm flipH="1">
              <a:off x="3278904" y="3954794"/>
              <a:ext cx="4172" cy="144069"/>
            </a:xfrm>
            <a:custGeom>
              <a:avLst/>
              <a:gdLst/>
              <a:ahLst/>
              <a:cxnLst/>
              <a:rect l="l" t="t" r="r" b="b"/>
              <a:pathLst>
                <a:path w="340" h="11742" extrusionOk="0">
                  <a:moveTo>
                    <a:pt x="340" y="0"/>
                  </a:moveTo>
                  <a:cubicBezTo>
                    <a:pt x="225" y="149"/>
                    <a:pt x="119" y="300"/>
                    <a:pt x="33" y="456"/>
                  </a:cubicBezTo>
                  <a:lnTo>
                    <a:pt x="1" y="11742"/>
                  </a:lnTo>
                  <a:cubicBezTo>
                    <a:pt x="89" y="11586"/>
                    <a:pt x="189" y="11435"/>
                    <a:pt x="307" y="11286"/>
                  </a:cubicBezTo>
                  <a:lnTo>
                    <a:pt x="340" y="0"/>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p:cNvSpPr/>
            <p:nvPr/>
          </p:nvSpPr>
          <p:spPr>
            <a:xfrm flipH="1">
              <a:off x="3282658" y="3960376"/>
              <a:ext cx="2945" cy="143898"/>
            </a:xfrm>
            <a:custGeom>
              <a:avLst/>
              <a:gdLst/>
              <a:ahLst/>
              <a:cxnLst/>
              <a:rect l="l" t="t" r="r" b="b"/>
              <a:pathLst>
                <a:path w="240" h="11728" extrusionOk="0">
                  <a:moveTo>
                    <a:pt x="239" y="1"/>
                  </a:moveTo>
                  <a:cubicBezTo>
                    <a:pt x="157" y="144"/>
                    <a:pt x="88" y="289"/>
                    <a:pt x="33" y="442"/>
                  </a:cubicBezTo>
                  <a:lnTo>
                    <a:pt x="1" y="11728"/>
                  </a:lnTo>
                  <a:cubicBezTo>
                    <a:pt x="56" y="11581"/>
                    <a:pt x="126" y="11434"/>
                    <a:pt x="207" y="11287"/>
                  </a:cubicBezTo>
                  <a:lnTo>
                    <a:pt x="239" y="1"/>
                  </a:ln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1"/>
            <p:cNvSpPr/>
            <p:nvPr/>
          </p:nvSpPr>
          <p:spPr>
            <a:xfrm flipH="1">
              <a:off x="3285198" y="3965787"/>
              <a:ext cx="1988" cy="143971"/>
            </a:xfrm>
            <a:custGeom>
              <a:avLst/>
              <a:gdLst/>
              <a:ahLst/>
              <a:cxnLst/>
              <a:rect l="l" t="t" r="r" b="b"/>
              <a:pathLst>
                <a:path w="162" h="11734" extrusionOk="0">
                  <a:moveTo>
                    <a:pt x="162" y="1"/>
                  </a:moveTo>
                  <a:lnTo>
                    <a:pt x="162" y="1"/>
                  </a:lnTo>
                  <a:cubicBezTo>
                    <a:pt x="106" y="148"/>
                    <a:pt x="61" y="298"/>
                    <a:pt x="36" y="445"/>
                  </a:cubicBezTo>
                  <a:lnTo>
                    <a:pt x="0" y="11733"/>
                  </a:lnTo>
                  <a:cubicBezTo>
                    <a:pt x="31" y="11584"/>
                    <a:pt x="74" y="11434"/>
                    <a:pt x="130" y="11287"/>
                  </a:cubicBezTo>
                  <a:lnTo>
                    <a:pt x="162" y="1"/>
                  </a:ln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1"/>
            <p:cNvSpPr/>
            <p:nvPr/>
          </p:nvSpPr>
          <p:spPr>
            <a:xfrm flipH="1">
              <a:off x="3286732" y="3971247"/>
              <a:ext cx="1067" cy="144229"/>
            </a:xfrm>
            <a:custGeom>
              <a:avLst/>
              <a:gdLst/>
              <a:ahLst/>
              <a:cxnLst/>
              <a:rect l="l" t="t" r="r" b="b"/>
              <a:pathLst>
                <a:path w="87" h="11755" extrusionOk="0">
                  <a:moveTo>
                    <a:pt x="86" y="0"/>
                  </a:moveTo>
                  <a:cubicBezTo>
                    <a:pt x="54" y="156"/>
                    <a:pt x="38" y="312"/>
                    <a:pt x="32" y="468"/>
                  </a:cubicBezTo>
                  <a:lnTo>
                    <a:pt x="0" y="11754"/>
                  </a:lnTo>
                  <a:cubicBezTo>
                    <a:pt x="6" y="11598"/>
                    <a:pt x="18" y="11444"/>
                    <a:pt x="50" y="11288"/>
                  </a:cubicBezTo>
                  <a:lnTo>
                    <a:pt x="86" y="0"/>
                  </a:ln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1"/>
            <p:cNvSpPr/>
            <p:nvPr/>
          </p:nvSpPr>
          <p:spPr>
            <a:xfrm flipH="1">
              <a:off x="3287394" y="3976989"/>
              <a:ext cx="405" cy="139382"/>
            </a:xfrm>
            <a:custGeom>
              <a:avLst/>
              <a:gdLst/>
              <a:ahLst/>
              <a:cxnLst/>
              <a:rect l="l" t="t" r="r" b="b"/>
              <a:pathLst>
                <a:path w="33" h="11360" extrusionOk="0">
                  <a:moveTo>
                    <a:pt x="32" y="0"/>
                  </a:moveTo>
                  <a:lnTo>
                    <a:pt x="32" y="1"/>
                  </a:lnTo>
                  <a:lnTo>
                    <a:pt x="32" y="1"/>
                  </a:lnTo>
                  <a:cubicBezTo>
                    <a:pt x="32" y="1"/>
                    <a:pt x="32" y="1"/>
                    <a:pt x="32" y="0"/>
                  </a:cubicBezTo>
                  <a:close/>
                  <a:moveTo>
                    <a:pt x="32" y="1"/>
                  </a:moveTo>
                  <a:cubicBezTo>
                    <a:pt x="32" y="23"/>
                    <a:pt x="27" y="51"/>
                    <a:pt x="27" y="70"/>
                  </a:cubicBezTo>
                  <a:lnTo>
                    <a:pt x="1" y="10919"/>
                  </a:lnTo>
                  <a:lnTo>
                    <a:pt x="32" y="1"/>
                  </a:lnTo>
                  <a:close/>
                  <a:moveTo>
                    <a:pt x="1" y="10919"/>
                  </a:moveTo>
                  <a:lnTo>
                    <a:pt x="0" y="11286"/>
                  </a:lnTo>
                  <a:lnTo>
                    <a:pt x="0" y="11360"/>
                  </a:lnTo>
                  <a:lnTo>
                    <a:pt x="1" y="10919"/>
                  </a:ln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1"/>
            <p:cNvSpPr/>
            <p:nvPr/>
          </p:nvSpPr>
          <p:spPr>
            <a:xfrm flipH="1">
              <a:off x="3263419" y="3977848"/>
              <a:ext cx="24453" cy="177737"/>
            </a:xfrm>
            <a:custGeom>
              <a:avLst/>
              <a:gdLst/>
              <a:ahLst/>
              <a:cxnLst/>
              <a:rect l="l" t="t" r="r" b="b"/>
              <a:pathLst>
                <a:path w="1993" h="14486" extrusionOk="0">
                  <a:moveTo>
                    <a:pt x="33" y="0"/>
                  </a:moveTo>
                  <a:lnTo>
                    <a:pt x="6" y="11290"/>
                  </a:lnTo>
                  <a:cubicBezTo>
                    <a:pt x="1" y="12396"/>
                    <a:pt x="657" y="13533"/>
                    <a:pt x="1961" y="14485"/>
                  </a:cubicBezTo>
                  <a:lnTo>
                    <a:pt x="1993" y="3199"/>
                  </a:lnTo>
                  <a:cubicBezTo>
                    <a:pt x="689" y="2249"/>
                    <a:pt x="33" y="1108"/>
                    <a:pt x="33" y="0"/>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1"/>
            <p:cNvSpPr/>
            <p:nvPr/>
          </p:nvSpPr>
          <p:spPr>
            <a:xfrm flipH="1">
              <a:off x="3260597" y="3701451"/>
              <a:ext cx="628141" cy="361842"/>
            </a:xfrm>
            <a:custGeom>
              <a:avLst/>
              <a:gdLst/>
              <a:ahLst/>
              <a:cxnLst/>
              <a:rect l="l" t="t" r="r" b="b"/>
              <a:pathLst>
                <a:path w="51195" h="29491" extrusionOk="0">
                  <a:moveTo>
                    <a:pt x="51195" y="19402"/>
                  </a:moveTo>
                  <a:cubicBezTo>
                    <a:pt x="51194" y="19402"/>
                    <a:pt x="51193" y="19403"/>
                    <a:pt x="51193" y="19403"/>
                  </a:cubicBezTo>
                  <a:lnTo>
                    <a:pt x="51193" y="19403"/>
                  </a:lnTo>
                  <a:lnTo>
                    <a:pt x="51195" y="19404"/>
                  </a:lnTo>
                  <a:lnTo>
                    <a:pt x="51195" y="19402"/>
                  </a:lnTo>
                  <a:close/>
                  <a:moveTo>
                    <a:pt x="25446" y="8531"/>
                  </a:moveTo>
                  <a:cubicBezTo>
                    <a:pt x="28243" y="8531"/>
                    <a:pt x="31044" y="9150"/>
                    <a:pt x="33184" y="10386"/>
                  </a:cubicBezTo>
                  <a:cubicBezTo>
                    <a:pt x="37466" y="12853"/>
                    <a:pt x="37493" y="16863"/>
                    <a:pt x="33235" y="19334"/>
                  </a:cubicBezTo>
                  <a:cubicBezTo>
                    <a:pt x="31111" y="20569"/>
                    <a:pt x="28322" y="21186"/>
                    <a:pt x="25529" y="21186"/>
                  </a:cubicBezTo>
                  <a:cubicBezTo>
                    <a:pt x="22732" y="21186"/>
                    <a:pt x="19931" y="20567"/>
                    <a:pt x="17790" y="19332"/>
                  </a:cubicBezTo>
                  <a:cubicBezTo>
                    <a:pt x="13512" y="16863"/>
                    <a:pt x="13483" y="12859"/>
                    <a:pt x="17735" y="10386"/>
                  </a:cubicBezTo>
                  <a:cubicBezTo>
                    <a:pt x="19861" y="9149"/>
                    <a:pt x="22652" y="8531"/>
                    <a:pt x="25446" y="8531"/>
                  </a:cubicBezTo>
                  <a:close/>
                  <a:moveTo>
                    <a:pt x="6314" y="0"/>
                  </a:moveTo>
                  <a:lnTo>
                    <a:pt x="1" y="3669"/>
                  </a:lnTo>
                  <a:cubicBezTo>
                    <a:pt x="3307" y="5577"/>
                    <a:pt x="3587" y="8527"/>
                    <a:pt x="698" y="10345"/>
                  </a:cubicBezTo>
                  <a:lnTo>
                    <a:pt x="33857" y="29490"/>
                  </a:lnTo>
                  <a:cubicBezTo>
                    <a:pt x="35306" y="28714"/>
                    <a:pt x="37174" y="28329"/>
                    <a:pt x="39091" y="28329"/>
                  </a:cubicBezTo>
                  <a:cubicBezTo>
                    <a:pt x="40985" y="28329"/>
                    <a:pt x="42926" y="28705"/>
                    <a:pt x="44558" y="29449"/>
                  </a:cubicBezTo>
                  <a:lnTo>
                    <a:pt x="50965" y="25726"/>
                  </a:lnTo>
                  <a:cubicBezTo>
                    <a:pt x="48304" y="23783"/>
                    <a:pt x="48333" y="21063"/>
                    <a:pt x="51193" y="19403"/>
                  </a:cubicBezTo>
                  <a:lnTo>
                    <a:pt x="51193" y="19403"/>
                  </a:lnTo>
                  <a:lnTo>
                    <a:pt x="18061" y="271"/>
                  </a:lnTo>
                  <a:cubicBezTo>
                    <a:pt x="16589" y="1125"/>
                    <a:pt x="14633" y="1548"/>
                    <a:pt x="12623" y="1548"/>
                  </a:cubicBezTo>
                  <a:cubicBezTo>
                    <a:pt x="10392" y="1548"/>
                    <a:pt x="8094" y="1027"/>
                    <a:pt x="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1"/>
            <p:cNvSpPr/>
            <p:nvPr/>
          </p:nvSpPr>
          <p:spPr>
            <a:xfrm flipH="1">
              <a:off x="3263419" y="4017099"/>
              <a:ext cx="78992" cy="184179"/>
            </a:xfrm>
            <a:custGeom>
              <a:avLst/>
              <a:gdLst/>
              <a:ahLst/>
              <a:cxnLst/>
              <a:rect l="l" t="t" r="r" b="b"/>
              <a:pathLst>
                <a:path w="6438" h="15011" extrusionOk="0">
                  <a:moveTo>
                    <a:pt x="6438" y="0"/>
                  </a:moveTo>
                  <a:lnTo>
                    <a:pt x="31" y="3723"/>
                  </a:lnTo>
                  <a:lnTo>
                    <a:pt x="1" y="15011"/>
                  </a:lnTo>
                  <a:lnTo>
                    <a:pt x="6406" y="11286"/>
                  </a:lnTo>
                  <a:lnTo>
                    <a:pt x="6438" y="0"/>
                  </a:lnTo>
                  <a:close/>
                </a:path>
              </a:pathLst>
            </a:custGeom>
            <a:solidFill>
              <a:srgbClr val="5A7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1"/>
            <p:cNvSpPr/>
            <p:nvPr/>
          </p:nvSpPr>
          <p:spPr>
            <a:xfrm flipH="1">
              <a:off x="3342018" y="4060042"/>
              <a:ext cx="6834" cy="141235"/>
            </a:xfrm>
            <a:custGeom>
              <a:avLst/>
              <a:gdLst/>
              <a:ahLst/>
              <a:cxnLst/>
              <a:rect l="l" t="t" r="r" b="b"/>
              <a:pathLst>
                <a:path w="557" h="11511" extrusionOk="0">
                  <a:moveTo>
                    <a:pt x="33" y="0"/>
                  </a:moveTo>
                  <a:lnTo>
                    <a:pt x="0" y="11288"/>
                  </a:lnTo>
                  <a:cubicBezTo>
                    <a:pt x="180" y="11360"/>
                    <a:pt x="354" y="11432"/>
                    <a:pt x="526" y="11511"/>
                  </a:cubicBezTo>
                  <a:lnTo>
                    <a:pt x="556" y="223"/>
                  </a:lnTo>
                  <a:cubicBezTo>
                    <a:pt x="386" y="144"/>
                    <a:pt x="212" y="70"/>
                    <a:pt x="33" y="0"/>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p:cNvSpPr/>
            <p:nvPr/>
          </p:nvSpPr>
          <p:spPr>
            <a:xfrm flipH="1">
              <a:off x="3348448" y="4055465"/>
              <a:ext cx="13938" cy="143088"/>
            </a:xfrm>
            <a:custGeom>
              <a:avLst/>
              <a:gdLst/>
              <a:ahLst/>
              <a:cxnLst/>
              <a:rect l="l" t="t" r="r" b="b"/>
              <a:pathLst>
                <a:path w="1136" h="11662" extrusionOk="0">
                  <a:moveTo>
                    <a:pt x="33" y="0"/>
                  </a:moveTo>
                  <a:lnTo>
                    <a:pt x="0" y="11286"/>
                  </a:lnTo>
                  <a:cubicBezTo>
                    <a:pt x="379" y="11398"/>
                    <a:pt x="746" y="11520"/>
                    <a:pt x="1103" y="11661"/>
                  </a:cubicBezTo>
                  <a:lnTo>
                    <a:pt x="1136" y="373"/>
                  </a:lnTo>
                  <a:cubicBezTo>
                    <a:pt x="779" y="234"/>
                    <a:pt x="411" y="106"/>
                    <a:pt x="33" y="0"/>
                  </a:cubicBezTo>
                  <a:close/>
                </a:path>
              </a:pathLst>
            </a:custGeom>
            <a:solidFill>
              <a:srgbClr val="3F5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p:cNvSpPr/>
            <p:nvPr/>
          </p:nvSpPr>
          <p:spPr>
            <a:xfrm flipH="1">
              <a:off x="3361981" y="4052631"/>
              <a:ext cx="11951" cy="141321"/>
            </a:xfrm>
            <a:custGeom>
              <a:avLst/>
              <a:gdLst/>
              <a:ahLst/>
              <a:cxnLst/>
              <a:rect l="l" t="t" r="r" b="b"/>
              <a:pathLst>
                <a:path w="974" h="11518" extrusionOk="0">
                  <a:moveTo>
                    <a:pt x="31" y="0"/>
                  </a:moveTo>
                  <a:lnTo>
                    <a:pt x="0" y="11290"/>
                  </a:lnTo>
                  <a:cubicBezTo>
                    <a:pt x="317" y="11354"/>
                    <a:pt x="633" y="11431"/>
                    <a:pt x="941" y="11517"/>
                  </a:cubicBezTo>
                  <a:lnTo>
                    <a:pt x="974" y="233"/>
                  </a:lnTo>
                  <a:cubicBezTo>
                    <a:pt x="664" y="145"/>
                    <a:pt x="348" y="68"/>
                    <a:pt x="31" y="0"/>
                  </a:cubicBezTo>
                  <a:close/>
                </a:path>
              </a:pathLst>
            </a:custGeom>
            <a:solidFill>
              <a:srgbClr val="425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p:cNvSpPr/>
            <p:nvPr/>
          </p:nvSpPr>
          <p:spPr>
            <a:xfrm flipH="1">
              <a:off x="3373527" y="4050778"/>
              <a:ext cx="11129" cy="140376"/>
            </a:xfrm>
            <a:custGeom>
              <a:avLst/>
              <a:gdLst/>
              <a:ahLst/>
              <a:cxnLst/>
              <a:rect l="l" t="t" r="r" b="b"/>
              <a:pathLst>
                <a:path w="907" h="11441" extrusionOk="0">
                  <a:moveTo>
                    <a:pt x="33" y="1"/>
                  </a:moveTo>
                  <a:lnTo>
                    <a:pt x="1" y="11285"/>
                  </a:lnTo>
                  <a:cubicBezTo>
                    <a:pt x="291" y="11330"/>
                    <a:pt x="585" y="11380"/>
                    <a:pt x="874" y="11441"/>
                  </a:cubicBezTo>
                  <a:lnTo>
                    <a:pt x="906" y="151"/>
                  </a:lnTo>
                  <a:cubicBezTo>
                    <a:pt x="618" y="92"/>
                    <a:pt x="324" y="42"/>
                    <a:pt x="33" y="1"/>
                  </a:cubicBez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1"/>
            <p:cNvSpPr/>
            <p:nvPr/>
          </p:nvSpPr>
          <p:spPr>
            <a:xfrm flipH="1">
              <a:off x="3384262" y="4049613"/>
              <a:ext cx="10724" cy="139628"/>
            </a:xfrm>
            <a:custGeom>
              <a:avLst/>
              <a:gdLst/>
              <a:ahLst/>
              <a:cxnLst/>
              <a:rect l="l" t="t" r="r" b="b"/>
              <a:pathLst>
                <a:path w="874" h="11380" extrusionOk="0">
                  <a:moveTo>
                    <a:pt x="36" y="1"/>
                  </a:moveTo>
                  <a:lnTo>
                    <a:pt x="0" y="11286"/>
                  </a:lnTo>
                  <a:cubicBezTo>
                    <a:pt x="282" y="11310"/>
                    <a:pt x="565" y="11342"/>
                    <a:pt x="841" y="11380"/>
                  </a:cubicBezTo>
                  <a:lnTo>
                    <a:pt x="873" y="96"/>
                  </a:lnTo>
                  <a:cubicBezTo>
                    <a:pt x="595" y="56"/>
                    <a:pt x="317" y="24"/>
                    <a:pt x="36" y="1"/>
                  </a:cubicBez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1"/>
            <p:cNvSpPr/>
            <p:nvPr/>
          </p:nvSpPr>
          <p:spPr>
            <a:xfrm flipH="1">
              <a:off x="3394520" y="4049061"/>
              <a:ext cx="10589" cy="139063"/>
            </a:xfrm>
            <a:custGeom>
              <a:avLst/>
              <a:gdLst/>
              <a:ahLst/>
              <a:cxnLst/>
              <a:rect l="l" t="t" r="r" b="b"/>
              <a:pathLst>
                <a:path w="863" h="11334" extrusionOk="0">
                  <a:moveTo>
                    <a:pt x="33" y="1"/>
                  </a:moveTo>
                  <a:lnTo>
                    <a:pt x="0" y="11288"/>
                  </a:lnTo>
                  <a:cubicBezTo>
                    <a:pt x="275" y="11296"/>
                    <a:pt x="553" y="11310"/>
                    <a:pt x="825" y="11333"/>
                  </a:cubicBezTo>
                  <a:lnTo>
                    <a:pt x="863" y="47"/>
                  </a:lnTo>
                  <a:cubicBezTo>
                    <a:pt x="585" y="24"/>
                    <a:pt x="305" y="8"/>
                    <a:pt x="33" y="1"/>
                  </a:cubicBez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1"/>
            <p:cNvSpPr/>
            <p:nvPr/>
          </p:nvSpPr>
          <p:spPr>
            <a:xfrm flipH="1">
              <a:off x="3404704" y="4049012"/>
              <a:ext cx="10773" cy="138622"/>
            </a:xfrm>
            <a:custGeom>
              <a:avLst/>
              <a:gdLst/>
              <a:ahLst/>
              <a:cxnLst/>
              <a:rect l="l" t="t" r="r" b="b"/>
              <a:pathLst>
                <a:path w="878" h="11298" extrusionOk="0">
                  <a:moveTo>
                    <a:pt x="536" y="0"/>
                  </a:moveTo>
                  <a:cubicBezTo>
                    <a:pt x="367" y="0"/>
                    <a:pt x="198" y="4"/>
                    <a:pt x="31" y="10"/>
                  </a:cubicBezTo>
                  <a:lnTo>
                    <a:pt x="1" y="11298"/>
                  </a:lnTo>
                  <a:cubicBezTo>
                    <a:pt x="159" y="11291"/>
                    <a:pt x="318" y="11288"/>
                    <a:pt x="479" y="11288"/>
                  </a:cubicBezTo>
                  <a:cubicBezTo>
                    <a:pt x="600" y="11288"/>
                    <a:pt x="722" y="11289"/>
                    <a:pt x="845" y="11292"/>
                  </a:cubicBezTo>
                  <a:lnTo>
                    <a:pt x="878" y="5"/>
                  </a:lnTo>
                  <a:cubicBezTo>
                    <a:pt x="763" y="2"/>
                    <a:pt x="650" y="0"/>
                    <a:pt x="536" y="0"/>
                  </a:cubicBez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1"/>
            <p:cNvSpPr/>
            <p:nvPr/>
          </p:nvSpPr>
          <p:spPr>
            <a:xfrm flipH="1">
              <a:off x="3415084" y="4049134"/>
              <a:ext cx="11349" cy="139247"/>
            </a:xfrm>
            <a:custGeom>
              <a:avLst/>
              <a:gdLst/>
              <a:ahLst/>
              <a:cxnLst/>
              <a:rect l="l" t="t" r="r" b="b"/>
              <a:pathLst>
                <a:path w="925" h="11349" extrusionOk="0">
                  <a:moveTo>
                    <a:pt x="924" y="0"/>
                  </a:moveTo>
                  <a:lnTo>
                    <a:pt x="924" y="0"/>
                  </a:lnTo>
                  <a:cubicBezTo>
                    <a:pt x="626" y="9"/>
                    <a:pt x="325" y="31"/>
                    <a:pt x="33" y="59"/>
                  </a:cubicBezTo>
                  <a:lnTo>
                    <a:pt x="1" y="11349"/>
                  </a:lnTo>
                  <a:cubicBezTo>
                    <a:pt x="293" y="11316"/>
                    <a:pt x="594" y="11295"/>
                    <a:pt x="894" y="11288"/>
                  </a:cubicBezTo>
                  <a:lnTo>
                    <a:pt x="924" y="0"/>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1"/>
            <p:cNvSpPr/>
            <p:nvPr/>
          </p:nvSpPr>
          <p:spPr>
            <a:xfrm flipH="1">
              <a:off x="3426028" y="4049858"/>
              <a:ext cx="12699" cy="140217"/>
            </a:xfrm>
            <a:custGeom>
              <a:avLst/>
              <a:gdLst/>
              <a:ahLst/>
              <a:cxnLst/>
              <a:rect l="l" t="t" r="r" b="b"/>
              <a:pathLst>
                <a:path w="1035" h="11428" extrusionOk="0">
                  <a:moveTo>
                    <a:pt x="1033" y="0"/>
                  </a:moveTo>
                  <a:cubicBezTo>
                    <a:pt x="696" y="34"/>
                    <a:pt x="363" y="77"/>
                    <a:pt x="34" y="140"/>
                  </a:cubicBezTo>
                  <a:lnTo>
                    <a:pt x="0" y="11428"/>
                  </a:lnTo>
                  <a:cubicBezTo>
                    <a:pt x="330" y="11369"/>
                    <a:pt x="662" y="11322"/>
                    <a:pt x="1003" y="11290"/>
                  </a:cubicBezTo>
                  <a:lnTo>
                    <a:pt x="1035" y="0"/>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1"/>
            <p:cNvSpPr/>
            <p:nvPr/>
          </p:nvSpPr>
          <p:spPr>
            <a:xfrm flipH="1">
              <a:off x="3438298" y="4051576"/>
              <a:ext cx="17791" cy="142769"/>
            </a:xfrm>
            <a:custGeom>
              <a:avLst/>
              <a:gdLst/>
              <a:ahLst/>
              <a:cxnLst/>
              <a:rect l="l" t="t" r="r" b="b"/>
              <a:pathLst>
                <a:path w="1450" h="11636" extrusionOk="0">
                  <a:moveTo>
                    <a:pt x="1449" y="0"/>
                  </a:moveTo>
                  <a:lnTo>
                    <a:pt x="1449" y="0"/>
                  </a:lnTo>
                  <a:cubicBezTo>
                    <a:pt x="958" y="90"/>
                    <a:pt x="486" y="203"/>
                    <a:pt x="33" y="350"/>
                  </a:cubicBezTo>
                  <a:lnTo>
                    <a:pt x="1" y="11636"/>
                  </a:lnTo>
                  <a:cubicBezTo>
                    <a:pt x="454" y="11492"/>
                    <a:pt x="926" y="11376"/>
                    <a:pt x="1415" y="11288"/>
                  </a:cubicBezTo>
                  <a:lnTo>
                    <a:pt x="1449" y="0"/>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1"/>
            <p:cNvSpPr/>
            <p:nvPr/>
          </p:nvSpPr>
          <p:spPr>
            <a:xfrm flipH="1">
              <a:off x="3455684" y="4055858"/>
              <a:ext cx="18049" cy="145922"/>
            </a:xfrm>
            <a:custGeom>
              <a:avLst/>
              <a:gdLst/>
              <a:ahLst/>
              <a:cxnLst/>
              <a:rect l="l" t="t" r="r" b="b"/>
              <a:pathLst>
                <a:path w="1471" h="11893" extrusionOk="0">
                  <a:moveTo>
                    <a:pt x="1471" y="1"/>
                  </a:moveTo>
                  <a:cubicBezTo>
                    <a:pt x="960" y="168"/>
                    <a:pt x="477" y="367"/>
                    <a:pt x="33" y="605"/>
                  </a:cubicBezTo>
                  <a:lnTo>
                    <a:pt x="0" y="11893"/>
                  </a:lnTo>
                  <a:cubicBezTo>
                    <a:pt x="443" y="11654"/>
                    <a:pt x="926" y="11452"/>
                    <a:pt x="1439" y="11287"/>
                  </a:cubicBezTo>
                  <a:lnTo>
                    <a:pt x="1471" y="1"/>
                  </a:lnTo>
                  <a:close/>
                </a:path>
              </a:pathLst>
            </a:custGeom>
            <a:solidFill>
              <a:srgbClr val="54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1"/>
            <p:cNvSpPr/>
            <p:nvPr/>
          </p:nvSpPr>
          <p:spPr>
            <a:xfrm flipH="1">
              <a:off x="3473327" y="3828368"/>
              <a:ext cx="407252" cy="373412"/>
            </a:xfrm>
            <a:custGeom>
              <a:avLst/>
              <a:gdLst/>
              <a:ahLst/>
              <a:cxnLst/>
              <a:rect l="l" t="t" r="r" b="b"/>
              <a:pathLst>
                <a:path w="33192" h="30434" extrusionOk="0">
                  <a:moveTo>
                    <a:pt x="33" y="1"/>
                  </a:moveTo>
                  <a:lnTo>
                    <a:pt x="1" y="11287"/>
                  </a:lnTo>
                  <a:lnTo>
                    <a:pt x="33159" y="30434"/>
                  </a:lnTo>
                  <a:lnTo>
                    <a:pt x="33192" y="19146"/>
                  </a:lnTo>
                  <a:lnTo>
                    <a:pt x="33" y="1"/>
                  </a:lnTo>
                  <a:close/>
                </a:path>
              </a:pathLst>
            </a:custGeom>
            <a:solidFill>
              <a:srgbClr val="3F55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1"/>
            <p:cNvSpPr/>
            <p:nvPr/>
          </p:nvSpPr>
          <p:spPr>
            <a:xfrm flipH="1">
              <a:off x="3148196" y="3634325"/>
              <a:ext cx="852784" cy="493298"/>
            </a:xfrm>
            <a:custGeom>
              <a:avLst/>
              <a:gdLst/>
              <a:ahLst/>
              <a:cxnLst/>
              <a:rect l="l" t="t" r="r" b="b"/>
              <a:pathLst>
                <a:path w="69504" h="40205" extrusionOk="0">
                  <a:moveTo>
                    <a:pt x="15460" y="5471"/>
                  </a:moveTo>
                  <a:cubicBezTo>
                    <a:pt x="17241" y="6498"/>
                    <a:pt x="19539" y="7018"/>
                    <a:pt x="21769" y="7018"/>
                  </a:cubicBezTo>
                  <a:cubicBezTo>
                    <a:pt x="23780" y="7018"/>
                    <a:pt x="25736" y="6595"/>
                    <a:pt x="27207" y="5740"/>
                  </a:cubicBezTo>
                  <a:lnTo>
                    <a:pt x="60341" y="24873"/>
                  </a:lnTo>
                  <a:cubicBezTo>
                    <a:pt x="57481" y="26533"/>
                    <a:pt x="57452" y="29254"/>
                    <a:pt x="60113" y="31197"/>
                  </a:cubicBezTo>
                  <a:lnTo>
                    <a:pt x="53706" y="34920"/>
                  </a:lnTo>
                  <a:cubicBezTo>
                    <a:pt x="52074" y="34175"/>
                    <a:pt x="50133" y="33799"/>
                    <a:pt x="48240" y="33799"/>
                  </a:cubicBezTo>
                  <a:cubicBezTo>
                    <a:pt x="46323" y="33799"/>
                    <a:pt x="44454" y="34184"/>
                    <a:pt x="43005" y="34961"/>
                  </a:cubicBezTo>
                  <a:lnTo>
                    <a:pt x="9846" y="15816"/>
                  </a:lnTo>
                  <a:cubicBezTo>
                    <a:pt x="12735" y="13998"/>
                    <a:pt x="12455" y="11046"/>
                    <a:pt x="9149" y="9140"/>
                  </a:cubicBezTo>
                  <a:lnTo>
                    <a:pt x="15460" y="5471"/>
                  </a:lnTo>
                  <a:close/>
                  <a:moveTo>
                    <a:pt x="20576" y="0"/>
                  </a:moveTo>
                  <a:lnTo>
                    <a:pt x="0" y="11955"/>
                  </a:lnTo>
                  <a:lnTo>
                    <a:pt x="48927" y="40204"/>
                  </a:lnTo>
                  <a:lnTo>
                    <a:pt x="69504" y="28248"/>
                  </a:lnTo>
                  <a:lnTo>
                    <a:pt x="205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1"/>
            <p:cNvSpPr/>
            <p:nvPr/>
          </p:nvSpPr>
          <p:spPr>
            <a:xfrm flipH="1">
              <a:off x="3400655" y="3781007"/>
              <a:ext cx="600731" cy="485102"/>
            </a:xfrm>
            <a:custGeom>
              <a:avLst/>
              <a:gdLst/>
              <a:ahLst/>
              <a:cxnLst/>
              <a:rect l="l" t="t" r="r" b="b"/>
              <a:pathLst>
                <a:path w="48961" h="39537" extrusionOk="0">
                  <a:moveTo>
                    <a:pt x="33" y="0"/>
                  </a:moveTo>
                  <a:lnTo>
                    <a:pt x="1" y="11292"/>
                  </a:lnTo>
                  <a:lnTo>
                    <a:pt x="48926" y="39537"/>
                  </a:lnTo>
                  <a:lnTo>
                    <a:pt x="48960" y="28249"/>
                  </a:lnTo>
                  <a:lnTo>
                    <a:pt x="33" y="0"/>
                  </a:lnTo>
                  <a:close/>
                </a:path>
              </a:pathLst>
            </a:custGeom>
            <a:solidFill>
              <a:srgbClr val="687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1"/>
            <p:cNvSpPr/>
            <p:nvPr/>
          </p:nvSpPr>
          <p:spPr>
            <a:xfrm flipH="1">
              <a:off x="3148196" y="3980903"/>
              <a:ext cx="252888" cy="285206"/>
            </a:xfrm>
            <a:custGeom>
              <a:avLst/>
              <a:gdLst/>
              <a:ahLst/>
              <a:cxnLst/>
              <a:rect l="l" t="t" r="r" b="b"/>
              <a:pathLst>
                <a:path w="20611" h="23245" extrusionOk="0">
                  <a:moveTo>
                    <a:pt x="20611" y="1"/>
                  </a:moveTo>
                  <a:lnTo>
                    <a:pt x="34" y="11957"/>
                  </a:lnTo>
                  <a:lnTo>
                    <a:pt x="0" y="23245"/>
                  </a:lnTo>
                  <a:lnTo>
                    <a:pt x="20578" y="11285"/>
                  </a:lnTo>
                  <a:lnTo>
                    <a:pt x="20611" y="1"/>
                  </a:lnTo>
                  <a:close/>
                </a:path>
              </a:pathLst>
            </a:custGeom>
            <a:solidFill>
              <a:srgbClr val="96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1"/>
            <p:cNvSpPr/>
            <p:nvPr/>
          </p:nvSpPr>
          <p:spPr>
            <a:xfrm flipH="1">
              <a:off x="3092750" y="3604166"/>
              <a:ext cx="954217" cy="552033"/>
            </a:xfrm>
            <a:custGeom>
              <a:avLst/>
              <a:gdLst/>
              <a:ahLst/>
              <a:cxnLst/>
              <a:rect l="l" t="t" r="r" b="b"/>
              <a:pathLst>
                <a:path w="77771" h="44992" extrusionOk="0">
                  <a:moveTo>
                    <a:pt x="24324" y="2457"/>
                  </a:moveTo>
                  <a:lnTo>
                    <a:pt x="73252" y="30704"/>
                  </a:lnTo>
                  <a:lnTo>
                    <a:pt x="52675" y="42662"/>
                  </a:lnTo>
                  <a:lnTo>
                    <a:pt x="3748" y="14413"/>
                  </a:lnTo>
                  <a:lnTo>
                    <a:pt x="24324" y="2457"/>
                  </a:lnTo>
                  <a:close/>
                  <a:moveTo>
                    <a:pt x="24477" y="0"/>
                  </a:moveTo>
                  <a:lnTo>
                    <a:pt x="0" y="14225"/>
                  </a:lnTo>
                  <a:lnTo>
                    <a:pt x="53294" y="44991"/>
                  </a:lnTo>
                  <a:lnTo>
                    <a:pt x="77770" y="30768"/>
                  </a:lnTo>
                  <a:lnTo>
                    <a:pt x="24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1"/>
            <p:cNvSpPr/>
            <p:nvPr/>
          </p:nvSpPr>
          <p:spPr>
            <a:xfrm flipH="1">
              <a:off x="3428703" y="3806123"/>
              <a:ext cx="294605" cy="155284"/>
            </a:xfrm>
            <a:custGeom>
              <a:avLst/>
              <a:gdLst/>
              <a:ahLst/>
              <a:cxnLst/>
              <a:rect l="l" t="t" r="r" b="b"/>
              <a:pathLst>
                <a:path w="24011" h="12656" extrusionOk="0">
                  <a:moveTo>
                    <a:pt x="17532" y="2666"/>
                  </a:moveTo>
                  <a:lnTo>
                    <a:pt x="18403" y="3169"/>
                  </a:lnTo>
                  <a:lnTo>
                    <a:pt x="17069" y="3942"/>
                  </a:lnTo>
                  <a:cubicBezTo>
                    <a:pt x="17879" y="4444"/>
                    <a:pt x="18220" y="4902"/>
                    <a:pt x="18362" y="5267"/>
                  </a:cubicBezTo>
                  <a:lnTo>
                    <a:pt x="17139" y="5612"/>
                  </a:lnTo>
                  <a:cubicBezTo>
                    <a:pt x="17004" y="5332"/>
                    <a:pt x="16728" y="4819"/>
                    <a:pt x="15855" y="4313"/>
                  </a:cubicBezTo>
                  <a:cubicBezTo>
                    <a:pt x="15315" y="4001"/>
                    <a:pt x="14782" y="3881"/>
                    <a:pt x="14316" y="3881"/>
                  </a:cubicBezTo>
                  <a:cubicBezTo>
                    <a:pt x="13861" y="3881"/>
                    <a:pt x="13469" y="3995"/>
                    <a:pt x="13194" y="4154"/>
                  </a:cubicBezTo>
                  <a:cubicBezTo>
                    <a:pt x="12479" y="4572"/>
                    <a:pt x="12635" y="5076"/>
                    <a:pt x="13327" y="6071"/>
                  </a:cubicBezTo>
                  <a:cubicBezTo>
                    <a:pt x="14180" y="7236"/>
                    <a:pt x="14198" y="8057"/>
                    <a:pt x="12972" y="8768"/>
                  </a:cubicBezTo>
                  <a:cubicBezTo>
                    <a:pt x="12377" y="9114"/>
                    <a:pt x="11575" y="9318"/>
                    <a:pt x="10696" y="9318"/>
                  </a:cubicBezTo>
                  <a:cubicBezTo>
                    <a:pt x="9966" y="9318"/>
                    <a:pt x="9182" y="9177"/>
                    <a:pt x="8421" y="8861"/>
                  </a:cubicBezTo>
                  <a:lnTo>
                    <a:pt x="6984" y="9693"/>
                  </a:lnTo>
                  <a:lnTo>
                    <a:pt x="6126" y="9198"/>
                  </a:lnTo>
                  <a:lnTo>
                    <a:pt x="7517" y="8389"/>
                  </a:lnTo>
                  <a:cubicBezTo>
                    <a:pt x="6721" y="7914"/>
                    <a:pt x="6145" y="7290"/>
                    <a:pt x="5998" y="6804"/>
                  </a:cubicBezTo>
                  <a:lnTo>
                    <a:pt x="7273" y="6456"/>
                  </a:lnTo>
                  <a:cubicBezTo>
                    <a:pt x="7429" y="6946"/>
                    <a:pt x="7883" y="7516"/>
                    <a:pt x="8650" y="7955"/>
                  </a:cubicBezTo>
                  <a:cubicBezTo>
                    <a:pt x="9206" y="8276"/>
                    <a:pt x="9835" y="8436"/>
                    <a:pt x="10417" y="8436"/>
                  </a:cubicBezTo>
                  <a:cubicBezTo>
                    <a:pt x="10878" y="8436"/>
                    <a:pt x="11310" y="8335"/>
                    <a:pt x="11654" y="8136"/>
                  </a:cubicBezTo>
                  <a:cubicBezTo>
                    <a:pt x="12427" y="7686"/>
                    <a:pt x="12351" y="7102"/>
                    <a:pt x="11736" y="6272"/>
                  </a:cubicBezTo>
                  <a:cubicBezTo>
                    <a:pt x="10879" y="5131"/>
                    <a:pt x="10621" y="4251"/>
                    <a:pt x="11822" y="3553"/>
                  </a:cubicBezTo>
                  <a:cubicBezTo>
                    <a:pt x="12420" y="3204"/>
                    <a:pt x="13167" y="3031"/>
                    <a:pt x="13956" y="3031"/>
                  </a:cubicBezTo>
                  <a:cubicBezTo>
                    <a:pt x="14681" y="3031"/>
                    <a:pt x="15442" y="3177"/>
                    <a:pt x="16156" y="3465"/>
                  </a:cubicBezTo>
                  <a:lnTo>
                    <a:pt x="17532" y="2666"/>
                  </a:lnTo>
                  <a:close/>
                  <a:moveTo>
                    <a:pt x="11965" y="1"/>
                  </a:moveTo>
                  <a:cubicBezTo>
                    <a:pt x="9170" y="1"/>
                    <a:pt x="6378" y="618"/>
                    <a:pt x="4252" y="1855"/>
                  </a:cubicBezTo>
                  <a:cubicBezTo>
                    <a:pt x="0" y="4328"/>
                    <a:pt x="27" y="8332"/>
                    <a:pt x="4307" y="10801"/>
                  </a:cubicBezTo>
                  <a:cubicBezTo>
                    <a:pt x="6448" y="12036"/>
                    <a:pt x="9249" y="12655"/>
                    <a:pt x="12046" y="12655"/>
                  </a:cubicBezTo>
                  <a:cubicBezTo>
                    <a:pt x="14839" y="12655"/>
                    <a:pt x="17628" y="12038"/>
                    <a:pt x="19752" y="10803"/>
                  </a:cubicBezTo>
                  <a:cubicBezTo>
                    <a:pt x="24010" y="8332"/>
                    <a:pt x="23983" y="4322"/>
                    <a:pt x="19701" y="1855"/>
                  </a:cubicBezTo>
                  <a:cubicBezTo>
                    <a:pt x="17561" y="619"/>
                    <a:pt x="14761" y="1"/>
                    <a:pt x="11965" y="1"/>
                  </a:cubicBezTo>
                  <a:close/>
                </a:path>
              </a:pathLst>
            </a:custGeom>
            <a:solidFill>
              <a:srgbClr val="A7B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1"/>
            <p:cNvSpPr/>
            <p:nvPr/>
          </p:nvSpPr>
          <p:spPr>
            <a:xfrm flipH="1">
              <a:off x="3393060" y="3778688"/>
              <a:ext cx="654324" cy="516021"/>
            </a:xfrm>
            <a:custGeom>
              <a:avLst/>
              <a:gdLst/>
              <a:ahLst/>
              <a:cxnLst/>
              <a:rect l="l" t="t" r="r" b="b"/>
              <a:pathLst>
                <a:path w="53329" h="42057" extrusionOk="0">
                  <a:moveTo>
                    <a:pt x="34" y="1"/>
                  </a:moveTo>
                  <a:lnTo>
                    <a:pt x="0" y="11287"/>
                  </a:lnTo>
                  <a:lnTo>
                    <a:pt x="53296" y="42057"/>
                  </a:lnTo>
                  <a:lnTo>
                    <a:pt x="53328" y="30767"/>
                  </a:lnTo>
                  <a:lnTo>
                    <a:pt x="34" y="1"/>
                  </a:lnTo>
                  <a:close/>
                </a:path>
              </a:pathLst>
            </a:custGeom>
            <a:solidFill>
              <a:srgbClr val="3F55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1"/>
            <p:cNvSpPr/>
            <p:nvPr/>
          </p:nvSpPr>
          <p:spPr>
            <a:xfrm flipH="1">
              <a:off x="3092750" y="3981676"/>
              <a:ext cx="300727" cy="313034"/>
            </a:xfrm>
            <a:custGeom>
              <a:avLst/>
              <a:gdLst/>
              <a:ahLst/>
              <a:cxnLst/>
              <a:rect l="l" t="t" r="r" b="b"/>
              <a:pathLst>
                <a:path w="24510" h="25513" extrusionOk="0">
                  <a:moveTo>
                    <a:pt x="24509" y="0"/>
                  </a:moveTo>
                  <a:lnTo>
                    <a:pt x="33" y="14223"/>
                  </a:lnTo>
                  <a:lnTo>
                    <a:pt x="1" y="25513"/>
                  </a:lnTo>
                  <a:lnTo>
                    <a:pt x="24477" y="11290"/>
                  </a:lnTo>
                  <a:lnTo>
                    <a:pt x="24509" y="0"/>
                  </a:lnTo>
                  <a:close/>
                </a:path>
              </a:pathLst>
            </a:custGeom>
            <a:solidFill>
              <a:srgbClr val="5A7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1"/>
            <p:cNvSpPr/>
            <p:nvPr/>
          </p:nvSpPr>
          <p:spPr>
            <a:xfrm flipH="1">
              <a:off x="3075045" y="3593688"/>
              <a:ext cx="991700" cy="573774"/>
            </a:xfrm>
            <a:custGeom>
              <a:avLst/>
              <a:gdLst/>
              <a:ahLst/>
              <a:cxnLst/>
              <a:rect l="l" t="t" r="r" b="b"/>
              <a:pathLst>
                <a:path w="80826" h="46764" extrusionOk="0">
                  <a:moveTo>
                    <a:pt x="26089" y="854"/>
                  </a:moveTo>
                  <a:lnTo>
                    <a:pt x="79382" y="31622"/>
                  </a:lnTo>
                  <a:lnTo>
                    <a:pt x="54906" y="45845"/>
                  </a:lnTo>
                  <a:lnTo>
                    <a:pt x="1612" y="15079"/>
                  </a:lnTo>
                  <a:lnTo>
                    <a:pt x="26089" y="854"/>
                  </a:lnTo>
                  <a:close/>
                  <a:moveTo>
                    <a:pt x="26031" y="1"/>
                  </a:moveTo>
                  <a:lnTo>
                    <a:pt x="0" y="15126"/>
                  </a:lnTo>
                  <a:lnTo>
                    <a:pt x="54797" y="46764"/>
                  </a:lnTo>
                  <a:lnTo>
                    <a:pt x="80826" y="31637"/>
                  </a:lnTo>
                  <a:lnTo>
                    <a:pt x="260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1"/>
            <p:cNvSpPr/>
            <p:nvPr/>
          </p:nvSpPr>
          <p:spPr>
            <a:xfrm flipH="1">
              <a:off x="3497498" y="3838822"/>
              <a:ext cx="152216" cy="86231"/>
            </a:xfrm>
            <a:custGeom>
              <a:avLst/>
              <a:gdLst/>
              <a:ahLst/>
              <a:cxnLst/>
              <a:rect l="l" t="t" r="r" b="b"/>
              <a:pathLst>
                <a:path w="12406" h="7028" extrusionOk="0">
                  <a:moveTo>
                    <a:pt x="11535" y="1"/>
                  </a:moveTo>
                  <a:lnTo>
                    <a:pt x="10158" y="800"/>
                  </a:lnTo>
                  <a:cubicBezTo>
                    <a:pt x="9444" y="512"/>
                    <a:pt x="8683" y="366"/>
                    <a:pt x="7958" y="366"/>
                  </a:cubicBezTo>
                  <a:cubicBezTo>
                    <a:pt x="7169" y="366"/>
                    <a:pt x="6422" y="539"/>
                    <a:pt x="5824" y="888"/>
                  </a:cubicBezTo>
                  <a:cubicBezTo>
                    <a:pt x="4623" y="1584"/>
                    <a:pt x="4879" y="2466"/>
                    <a:pt x="5738" y="3607"/>
                  </a:cubicBezTo>
                  <a:cubicBezTo>
                    <a:pt x="6351" y="4437"/>
                    <a:pt x="6429" y="5021"/>
                    <a:pt x="5656" y="5471"/>
                  </a:cubicBezTo>
                  <a:cubicBezTo>
                    <a:pt x="5312" y="5670"/>
                    <a:pt x="4880" y="5771"/>
                    <a:pt x="4419" y="5771"/>
                  </a:cubicBezTo>
                  <a:cubicBezTo>
                    <a:pt x="3837" y="5771"/>
                    <a:pt x="3208" y="5611"/>
                    <a:pt x="2652" y="5290"/>
                  </a:cubicBezTo>
                  <a:cubicBezTo>
                    <a:pt x="1885" y="4849"/>
                    <a:pt x="1431" y="4281"/>
                    <a:pt x="1275" y="3791"/>
                  </a:cubicBezTo>
                  <a:lnTo>
                    <a:pt x="0" y="4139"/>
                  </a:lnTo>
                  <a:cubicBezTo>
                    <a:pt x="147" y="4625"/>
                    <a:pt x="723" y="5249"/>
                    <a:pt x="1519" y="5724"/>
                  </a:cubicBezTo>
                  <a:lnTo>
                    <a:pt x="128" y="6533"/>
                  </a:lnTo>
                  <a:lnTo>
                    <a:pt x="986" y="7028"/>
                  </a:lnTo>
                  <a:lnTo>
                    <a:pt x="2423" y="6196"/>
                  </a:lnTo>
                  <a:cubicBezTo>
                    <a:pt x="3184" y="6512"/>
                    <a:pt x="3968" y="6653"/>
                    <a:pt x="4698" y="6653"/>
                  </a:cubicBezTo>
                  <a:cubicBezTo>
                    <a:pt x="5577" y="6653"/>
                    <a:pt x="6379" y="6449"/>
                    <a:pt x="6974" y="6103"/>
                  </a:cubicBezTo>
                  <a:cubicBezTo>
                    <a:pt x="8200" y="5392"/>
                    <a:pt x="8182" y="4569"/>
                    <a:pt x="7329" y="3406"/>
                  </a:cubicBezTo>
                  <a:cubicBezTo>
                    <a:pt x="6637" y="2411"/>
                    <a:pt x="6481" y="1905"/>
                    <a:pt x="7196" y="1489"/>
                  </a:cubicBezTo>
                  <a:cubicBezTo>
                    <a:pt x="7471" y="1330"/>
                    <a:pt x="7863" y="1216"/>
                    <a:pt x="8318" y="1216"/>
                  </a:cubicBezTo>
                  <a:cubicBezTo>
                    <a:pt x="8784" y="1216"/>
                    <a:pt x="9317" y="1336"/>
                    <a:pt x="9857" y="1648"/>
                  </a:cubicBezTo>
                  <a:cubicBezTo>
                    <a:pt x="10730" y="2154"/>
                    <a:pt x="11006" y="2667"/>
                    <a:pt x="11141" y="2947"/>
                  </a:cubicBezTo>
                  <a:lnTo>
                    <a:pt x="12364" y="2602"/>
                  </a:lnTo>
                  <a:cubicBezTo>
                    <a:pt x="12222" y="2237"/>
                    <a:pt x="11881" y="1779"/>
                    <a:pt x="11071" y="1277"/>
                  </a:cubicBezTo>
                  <a:lnTo>
                    <a:pt x="12405" y="504"/>
                  </a:lnTo>
                  <a:lnTo>
                    <a:pt x="11535" y="1"/>
                  </a:lnTo>
                  <a:close/>
                </a:path>
              </a:pathLst>
            </a:custGeom>
            <a:solidFill>
              <a:srgbClr val="658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1"/>
            <p:cNvSpPr/>
            <p:nvPr/>
          </p:nvSpPr>
          <p:spPr>
            <a:xfrm flipH="1">
              <a:off x="3394409" y="3779265"/>
              <a:ext cx="672692" cy="526671"/>
            </a:xfrm>
            <a:custGeom>
              <a:avLst/>
              <a:gdLst/>
              <a:ahLst/>
              <a:cxnLst/>
              <a:rect l="l" t="t" r="r" b="b"/>
              <a:pathLst>
                <a:path w="54826" h="42925" extrusionOk="0">
                  <a:moveTo>
                    <a:pt x="29" y="1"/>
                  </a:moveTo>
                  <a:lnTo>
                    <a:pt x="1" y="11290"/>
                  </a:lnTo>
                  <a:lnTo>
                    <a:pt x="54793" y="42924"/>
                  </a:lnTo>
                  <a:lnTo>
                    <a:pt x="54826" y="31639"/>
                  </a:lnTo>
                  <a:lnTo>
                    <a:pt x="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1"/>
            <p:cNvSpPr/>
            <p:nvPr/>
          </p:nvSpPr>
          <p:spPr>
            <a:xfrm flipH="1">
              <a:off x="3075045" y="3981848"/>
              <a:ext cx="319770" cy="324088"/>
            </a:xfrm>
            <a:custGeom>
              <a:avLst/>
              <a:gdLst/>
              <a:ahLst/>
              <a:cxnLst/>
              <a:rect l="l" t="t" r="r" b="b"/>
              <a:pathLst>
                <a:path w="26062" h="26414" extrusionOk="0">
                  <a:moveTo>
                    <a:pt x="26062" y="1"/>
                  </a:moveTo>
                  <a:lnTo>
                    <a:pt x="33" y="15128"/>
                  </a:lnTo>
                  <a:lnTo>
                    <a:pt x="0" y="26413"/>
                  </a:lnTo>
                  <a:lnTo>
                    <a:pt x="26028" y="11288"/>
                  </a:lnTo>
                  <a:lnTo>
                    <a:pt x="26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1"/>
            <p:cNvSpPr/>
            <p:nvPr/>
          </p:nvSpPr>
          <p:spPr>
            <a:xfrm flipH="1">
              <a:off x="3075045" y="3981848"/>
              <a:ext cx="319770" cy="260569"/>
            </a:xfrm>
            <a:custGeom>
              <a:avLst/>
              <a:gdLst/>
              <a:ahLst/>
              <a:cxnLst/>
              <a:rect l="l" t="t" r="r" b="b"/>
              <a:pathLst>
                <a:path w="26062" h="21237" extrusionOk="0">
                  <a:moveTo>
                    <a:pt x="26062" y="1"/>
                  </a:moveTo>
                  <a:lnTo>
                    <a:pt x="33" y="15128"/>
                  </a:lnTo>
                  <a:lnTo>
                    <a:pt x="0" y="21237"/>
                  </a:lnTo>
                  <a:lnTo>
                    <a:pt x="26046" y="6284"/>
                  </a:lnTo>
                  <a:lnTo>
                    <a:pt x="26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1"/>
            <p:cNvSpPr/>
            <p:nvPr/>
          </p:nvSpPr>
          <p:spPr>
            <a:xfrm flipH="1">
              <a:off x="3394409" y="3779265"/>
              <a:ext cx="672692" cy="463152"/>
            </a:xfrm>
            <a:custGeom>
              <a:avLst/>
              <a:gdLst/>
              <a:ahLst/>
              <a:cxnLst/>
              <a:rect l="l" t="t" r="r" b="b"/>
              <a:pathLst>
                <a:path w="54826" h="37748" extrusionOk="0">
                  <a:moveTo>
                    <a:pt x="29" y="1"/>
                  </a:moveTo>
                  <a:lnTo>
                    <a:pt x="1" y="5742"/>
                  </a:lnTo>
                  <a:lnTo>
                    <a:pt x="54793" y="37748"/>
                  </a:lnTo>
                  <a:lnTo>
                    <a:pt x="54826" y="31639"/>
                  </a:lnTo>
                  <a:lnTo>
                    <a:pt x="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1"/>
            <p:cNvSpPr/>
            <p:nvPr/>
          </p:nvSpPr>
          <p:spPr>
            <a:xfrm flipH="1">
              <a:off x="3634770" y="3917052"/>
              <a:ext cx="194325" cy="250275"/>
            </a:xfrm>
            <a:custGeom>
              <a:avLst/>
              <a:gdLst/>
              <a:ahLst/>
              <a:cxnLst/>
              <a:rect l="l" t="t" r="r" b="b"/>
              <a:pathLst>
                <a:path w="15838" h="20398" extrusionOk="0">
                  <a:moveTo>
                    <a:pt x="1" y="1"/>
                  </a:moveTo>
                  <a:lnTo>
                    <a:pt x="1" y="11260"/>
                  </a:lnTo>
                  <a:lnTo>
                    <a:pt x="15813" y="20398"/>
                  </a:lnTo>
                  <a:lnTo>
                    <a:pt x="15838" y="9108"/>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1"/>
            <p:cNvSpPr/>
            <p:nvPr/>
          </p:nvSpPr>
          <p:spPr>
            <a:xfrm flipH="1">
              <a:off x="3315246" y="3732052"/>
              <a:ext cx="513850" cy="297157"/>
            </a:xfrm>
            <a:custGeom>
              <a:avLst/>
              <a:gdLst/>
              <a:ahLst/>
              <a:cxnLst/>
              <a:rect l="l" t="t" r="r" b="b"/>
              <a:pathLst>
                <a:path w="41880" h="24219" extrusionOk="0">
                  <a:moveTo>
                    <a:pt x="26197" y="0"/>
                  </a:moveTo>
                  <a:lnTo>
                    <a:pt x="1" y="15079"/>
                  </a:lnTo>
                  <a:lnTo>
                    <a:pt x="15832" y="24218"/>
                  </a:lnTo>
                  <a:lnTo>
                    <a:pt x="41879" y="9018"/>
                  </a:lnTo>
                  <a:lnTo>
                    <a:pt x="2619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1"/>
            <p:cNvSpPr/>
            <p:nvPr/>
          </p:nvSpPr>
          <p:spPr>
            <a:xfrm flipH="1">
              <a:off x="3656218" y="3928831"/>
              <a:ext cx="151713" cy="226153"/>
            </a:xfrm>
            <a:custGeom>
              <a:avLst/>
              <a:gdLst/>
              <a:ahLst/>
              <a:cxnLst/>
              <a:rect l="l" t="t" r="r" b="b"/>
              <a:pathLst>
                <a:path w="12365" h="18432" extrusionOk="0">
                  <a:moveTo>
                    <a:pt x="1" y="0"/>
                  </a:moveTo>
                  <a:lnTo>
                    <a:pt x="1" y="11297"/>
                  </a:lnTo>
                  <a:lnTo>
                    <a:pt x="12364" y="18432"/>
                  </a:lnTo>
                  <a:lnTo>
                    <a:pt x="12364" y="710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1"/>
            <p:cNvSpPr/>
            <p:nvPr/>
          </p:nvSpPr>
          <p:spPr>
            <a:xfrm flipH="1">
              <a:off x="3335111" y="3743585"/>
              <a:ext cx="472820" cy="272777"/>
            </a:xfrm>
            <a:custGeom>
              <a:avLst/>
              <a:gdLst/>
              <a:ahLst/>
              <a:cxnLst/>
              <a:rect l="l" t="t" r="r" b="b"/>
              <a:pathLst>
                <a:path w="38536" h="22232" extrusionOk="0">
                  <a:moveTo>
                    <a:pt x="26105" y="0"/>
                  </a:moveTo>
                  <a:lnTo>
                    <a:pt x="1" y="15098"/>
                  </a:lnTo>
                  <a:lnTo>
                    <a:pt x="12359" y="22231"/>
                  </a:lnTo>
                  <a:lnTo>
                    <a:pt x="38535" y="7148"/>
                  </a:lnTo>
                  <a:lnTo>
                    <a:pt x="261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1"/>
            <p:cNvSpPr/>
            <p:nvPr/>
          </p:nvSpPr>
          <p:spPr>
            <a:xfrm flipH="1">
              <a:off x="3490836" y="3483249"/>
              <a:ext cx="300727" cy="313009"/>
            </a:xfrm>
            <a:custGeom>
              <a:avLst/>
              <a:gdLst/>
              <a:ahLst/>
              <a:cxnLst/>
              <a:rect l="l" t="t" r="r" b="b"/>
              <a:pathLst>
                <a:path w="24510" h="25511" extrusionOk="0">
                  <a:moveTo>
                    <a:pt x="24509" y="0"/>
                  </a:moveTo>
                  <a:lnTo>
                    <a:pt x="35" y="14225"/>
                  </a:lnTo>
                  <a:lnTo>
                    <a:pt x="1" y="25511"/>
                  </a:lnTo>
                  <a:lnTo>
                    <a:pt x="24479" y="11288"/>
                  </a:lnTo>
                  <a:lnTo>
                    <a:pt x="24509" y="0"/>
                  </a:lnTo>
                  <a:close/>
                </a:path>
              </a:pathLst>
            </a:custGeom>
            <a:solidFill>
              <a:srgbClr val="96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1"/>
            <p:cNvSpPr/>
            <p:nvPr/>
          </p:nvSpPr>
          <p:spPr>
            <a:xfrm flipH="1">
              <a:off x="3492689" y="3513408"/>
              <a:ext cx="252864" cy="285231"/>
            </a:xfrm>
            <a:custGeom>
              <a:avLst/>
              <a:gdLst/>
              <a:ahLst/>
              <a:cxnLst/>
              <a:rect l="l" t="t" r="r" b="b"/>
              <a:pathLst>
                <a:path w="20609" h="23247" extrusionOk="0">
                  <a:moveTo>
                    <a:pt x="20609" y="0"/>
                  </a:moveTo>
                  <a:lnTo>
                    <a:pt x="33" y="11955"/>
                  </a:lnTo>
                  <a:lnTo>
                    <a:pt x="0" y="23247"/>
                  </a:lnTo>
                  <a:lnTo>
                    <a:pt x="20576" y="11288"/>
                  </a:lnTo>
                  <a:lnTo>
                    <a:pt x="20609" y="0"/>
                  </a:lnTo>
                  <a:close/>
                </a:path>
              </a:pathLst>
            </a:custGeom>
            <a:solidFill>
              <a:srgbClr val="5A7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1"/>
            <p:cNvSpPr/>
            <p:nvPr/>
          </p:nvSpPr>
          <p:spPr>
            <a:xfrm flipH="1">
              <a:off x="2836941" y="3483249"/>
              <a:ext cx="654287" cy="516034"/>
            </a:xfrm>
            <a:custGeom>
              <a:avLst/>
              <a:gdLst/>
              <a:ahLst/>
              <a:cxnLst/>
              <a:rect l="l" t="t" r="r" b="b"/>
              <a:pathLst>
                <a:path w="53326" h="42058" extrusionOk="0">
                  <a:moveTo>
                    <a:pt x="31" y="0"/>
                  </a:moveTo>
                  <a:lnTo>
                    <a:pt x="1" y="11288"/>
                  </a:lnTo>
                  <a:lnTo>
                    <a:pt x="53293" y="42058"/>
                  </a:lnTo>
                  <a:lnTo>
                    <a:pt x="53325" y="30768"/>
                  </a:lnTo>
                  <a:lnTo>
                    <a:pt x="31" y="0"/>
                  </a:lnTo>
                  <a:close/>
                </a:path>
              </a:pathLst>
            </a:custGeom>
            <a:solidFill>
              <a:srgbClr val="687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1"/>
            <p:cNvSpPr/>
            <p:nvPr/>
          </p:nvSpPr>
          <p:spPr>
            <a:xfrm flipH="1">
              <a:off x="2892363" y="3513408"/>
              <a:ext cx="600731" cy="485041"/>
            </a:xfrm>
            <a:custGeom>
              <a:avLst/>
              <a:gdLst/>
              <a:ahLst/>
              <a:cxnLst/>
              <a:rect l="l" t="t" r="r" b="b"/>
              <a:pathLst>
                <a:path w="48961" h="39532" extrusionOk="0">
                  <a:moveTo>
                    <a:pt x="33" y="0"/>
                  </a:moveTo>
                  <a:lnTo>
                    <a:pt x="0" y="11288"/>
                  </a:lnTo>
                  <a:lnTo>
                    <a:pt x="48928" y="39532"/>
                  </a:lnTo>
                  <a:lnTo>
                    <a:pt x="48960" y="28246"/>
                  </a:lnTo>
                  <a:lnTo>
                    <a:pt x="33" y="0"/>
                  </a:lnTo>
                  <a:close/>
                </a:path>
              </a:pathLst>
            </a:custGeom>
            <a:solidFill>
              <a:srgbClr val="3F55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1"/>
            <p:cNvSpPr/>
            <p:nvPr/>
          </p:nvSpPr>
          <p:spPr>
            <a:xfrm flipH="1">
              <a:off x="3411329" y="3583848"/>
              <a:ext cx="20490" cy="147272"/>
            </a:xfrm>
            <a:custGeom>
              <a:avLst/>
              <a:gdLst/>
              <a:ahLst/>
              <a:cxnLst/>
              <a:rect l="l" t="t" r="r" b="b"/>
              <a:pathLst>
                <a:path w="1670" h="12003" extrusionOk="0">
                  <a:moveTo>
                    <a:pt x="1670" y="1"/>
                  </a:moveTo>
                  <a:lnTo>
                    <a:pt x="1670" y="1"/>
                  </a:lnTo>
                  <a:cubicBezTo>
                    <a:pt x="1173" y="286"/>
                    <a:pt x="624" y="523"/>
                    <a:pt x="33" y="716"/>
                  </a:cubicBezTo>
                  <a:lnTo>
                    <a:pt x="0" y="12002"/>
                  </a:lnTo>
                  <a:cubicBezTo>
                    <a:pt x="590" y="11814"/>
                    <a:pt x="1143" y="11576"/>
                    <a:pt x="1638" y="11287"/>
                  </a:cubicBezTo>
                  <a:lnTo>
                    <a:pt x="1670" y="1"/>
                  </a:lnTo>
                  <a:close/>
                </a:path>
              </a:pathLst>
            </a:custGeom>
            <a:solidFill>
              <a:srgbClr val="8C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1"/>
            <p:cNvSpPr/>
            <p:nvPr/>
          </p:nvSpPr>
          <p:spPr>
            <a:xfrm flipH="1">
              <a:off x="3431414" y="3592633"/>
              <a:ext cx="17791" cy="142818"/>
            </a:xfrm>
            <a:custGeom>
              <a:avLst/>
              <a:gdLst/>
              <a:ahLst/>
              <a:cxnLst/>
              <a:rect l="l" t="t" r="r" b="b"/>
              <a:pathLst>
                <a:path w="1450" h="11640" extrusionOk="0">
                  <a:moveTo>
                    <a:pt x="1450" y="0"/>
                  </a:moveTo>
                  <a:lnTo>
                    <a:pt x="1450" y="0"/>
                  </a:lnTo>
                  <a:cubicBezTo>
                    <a:pt x="998" y="146"/>
                    <a:pt x="524" y="266"/>
                    <a:pt x="31" y="354"/>
                  </a:cubicBezTo>
                  <a:lnTo>
                    <a:pt x="1" y="11640"/>
                  </a:lnTo>
                  <a:cubicBezTo>
                    <a:pt x="490" y="11552"/>
                    <a:pt x="969" y="11437"/>
                    <a:pt x="1417" y="11286"/>
                  </a:cubicBezTo>
                  <a:lnTo>
                    <a:pt x="1450" y="0"/>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1"/>
            <p:cNvSpPr/>
            <p:nvPr/>
          </p:nvSpPr>
          <p:spPr>
            <a:xfrm flipH="1">
              <a:off x="3448813" y="3596939"/>
              <a:ext cx="12748" cy="140253"/>
            </a:xfrm>
            <a:custGeom>
              <a:avLst/>
              <a:gdLst/>
              <a:ahLst/>
              <a:cxnLst/>
              <a:rect l="l" t="t" r="r" b="b"/>
              <a:pathLst>
                <a:path w="1039" h="11431" extrusionOk="0">
                  <a:moveTo>
                    <a:pt x="1038" y="1"/>
                  </a:moveTo>
                  <a:lnTo>
                    <a:pt x="1038" y="1"/>
                  </a:lnTo>
                  <a:cubicBezTo>
                    <a:pt x="708" y="62"/>
                    <a:pt x="371" y="107"/>
                    <a:pt x="31" y="144"/>
                  </a:cubicBezTo>
                  <a:lnTo>
                    <a:pt x="0" y="11430"/>
                  </a:lnTo>
                  <a:cubicBezTo>
                    <a:pt x="339" y="11396"/>
                    <a:pt x="678" y="11348"/>
                    <a:pt x="1008" y="11287"/>
                  </a:cubicBezTo>
                  <a:lnTo>
                    <a:pt x="1038" y="1"/>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1"/>
            <p:cNvSpPr/>
            <p:nvPr/>
          </p:nvSpPr>
          <p:spPr>
            <a:xfrm flipH="1">
              <a:off x="3461180" y="3598706"/>
              <a:ext cx="11325" cy="139211"/>
            </a:xfrm>
            <a:custGeom>
              <a:avLst/>
              <a:gdLst/>
              <a:ahLst/>
              <a:cxnLst/>
              <a:rect l="l" t="t" r="r" b="b"/>
              <a:pathLst>
                <a:path w="923" h="11346" extrusionOk="0">
                  <a:moveTo>
                    <a:pt x="923" y="0"/>
                  </a:moveTo>
                  <a:cubicBezTo>
                    <a:pt x="630" y="27"/>
                    <a:pt x="331" y="49"/>
                    <a:pt x="31" y="54"/>
                  </a:cubicBezTo>
                  <a:lnTo>
                    <a:pt x="1" y="11345"/>
                  </a:lnTo>
                  <a:cubicBezTo>
                    <a:pt x="300" y="11335"/>
                    <a:pt x="598" y="11315"/>
                    <a:pt x="892" y="11286"/>
                  </a:cubicBezTo>
                  <a:lnTo>
                    <a:pt x="923" y="0"/>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1"/>
            <p:cNvSpPr/>
            <p:nvPr/>
          </p:nvSpPr>
          <p:spPr>
            <a:xfrm flipH="1">
              <a:off x="3472113" y="3599369"/>
              <a:ext cx="10797" cy="138646"/>
            </a:xfrm>
            <a:custGeom>
              <a:avLst/>
              <a:gdLst/>
              <a:ahLst/>
              <a:cxnLst/>
              <a:rect l="l" t="t" r="r" b="b"/>
              <a:pathLst>
                <a:path w="880" h="11300" extrusionOk="0">
                  <a:moveTo>
                    <a:pt x="879" y="0"/>
                  </a:moveTo>
                  <a:lnTo>
                    <a:pt x="879" y="0"/>
                  </a:lnTo>
                  <a:cubicBezTo>
                    <a:pt x="714" y="9"/>
                    <a:pt x="549" y="12"/>
                    <a:pt x="383" y="12"/>
                  </a:cubicBezTo>
                  <a:cubicBezTo>
                    <a:pt x="267" y="12"/>
                    <a:pt x="150" y="10"/>
                    <a:pt x="33" y="7"/>
                  </a:cubicBezTo>
                  <a:lnTo>
                    <a:pt x="1" y="11297"/>
                  </a:lnTo>
                  <a:cubicBezTo>
                    <a:pt x="111" y="11298"/>
                    <a:pt x="221" y="11299"/>
                    <a:pt x="331" y="11299"/>
                  </a:cubicBezTo>
                  <a:cubicBezTo>
                    <a:pt x="504" y="11299"/>
                    <a:pt x="676" y="11297"/>
                    <a:pt x="849" y="11291"/>
                  </a:cubicBezTo>
                  <a:lnTo>
                    <a:pt x="879" y="0"/>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1"/>
            <p:cNvSpPr/>
            <p:nvPr/>
          </p:nvSpPr>
          <p:spPr>
            <a:xfrm flipH="1">
              <a:off x="3482505" y="3598902"/>
              <a:ext cx="10589" cy="139076"/>
            </a:xfrm>
            <a:custGeom>
              <a:avLst/>
              <a:gdLst/>
              <a:ahLst/>
              <a:cxnLst/>
              <a:rect l="l" t="t" r="r" b="b"/>
              <a:pathLst>
                <a:path w="863" h="11335" extrusionOk="0">
                  <a:moveTo>
                    <a:pt x="33" y="0"/>
                  </a:moveTo>
                  <a:lnTo>
                    <a:pt x="0" y="11288"/>
                  </a:lnTo>
                  <a:cubicBezTo>
                    <a:pt x="277" y="11312"/>
                    <a:pt x="556" y="11324"/>
                    <a:pt x="831" y="11335"/>
                  </a:cubicBezTo>
                  <a:lnTo>
                    <a:pt x="863" y="45"/>
                  </a:lnTo>
                  <a:cubicBezTo>
                    <a:pt x="589" y="38"/>
                    <a:pt x="309" y="24"/>
                    <a:pt x="33" y="0"/>
                  </a:cubicBez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1"/>
            <p:cNvSpPr/>
            <p:nvPr/>
          </p:nvSpPr>
          <p:spPr>
            <a:xfrm flipH="1">
              <a:off x="3492689" y="3597761"/>
              <a:ext cx="10748" cy="139652"/>
            </a:xfrm>
            <a:custGeom>
              <a:avLst/>
              <a:gdLst/>
              <a:ahLst/>
              <a:cxnLst/>
              <a:rect l="l" t="t" r="r" b="b"/>
              <a:pathLst>
                <a:path w="876" h="11382" extrusionOk="0">
                  <a:moveTo>
                    <a:pt x="35" y="0"/>
                  </a:moveTo>
                  <a:lnTo>
                    <a:pt x="1" y="11286"/>
                  </a:lnTo>
                  <a:cubicBezTo>
                    <a:pt x="282" y="11326"/>
                    <a:pt x="562" y="11358"/>
                    <a:pt x="843" y="11381"/>
                  </a:cubicBezTo>
                  <a:lnTo>
                    <a:pt x="876" y="93"/>
                  </a:lnTo>
                  <a:cubicBezTo>
                    <a:pt x="596" y="70"/>
                    <a:pt x="315" y="38"/>
                    <a:pt x="35" y="0"/>
                  </a:cubicBez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1"/>
            <p:cNvSpPr/>
            <p:nvPr/>
          </p:nvSpPr>
          <p:spPr>
            <a:xfrm flipH="1">
              <a:off x="3503007" y="3595884"/>
              <a:ext cx="11079" cy="140364"/>
            </a:xfrm>
            <a:custGeom>
              <a:avLst/>
              <a:gdLst/>
              <a:ahLst/>
              <a:cxnLst/>
              <a:rect l="l" t="t" r="r" b="b"/>
              <a:pathLst>
                <a:path w="903" h="11440" extrusionOk="0">
                  <a:moveTo>
                    <a:pt x="30" y="1"/>
                  </a:moveTo>
                  <a:lnTo>
                    <a:pt x="1" y="11290"/>
                  </a:lnTo>
                  <a:cubicBezTo>
                    <a:pt x="286" y="11348"/>
                    <a:pt x="580" y="11398"/>
                    <a:pt x="869" y="11439"/>
                  </a:cubicBezTo>
                  <a:lnTo>
                    <a:pt x="903" y="155"/>
                  </a:lnTo>
                  <a:lnTo>
                    <a:pt x="903" y="153"/>
                  </a:lnTo>
                  <a:cubicBezTo>
                    <a:pt x="611" y="110"/>
                    <a:pt x="318" y="60"/>
                    <a:pt x="30" y="1"/>
                  </a:cubicBez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1"/>
            <p:cNvSpPr/>
            <p:nvPr/>
          </p:nvSpPr>
          <p:spPr>
            <a:xfrm flipH="1">
              <a:off x="3513719" y="3593001"/>
              <a:ext cx="12000" cy="141419"/>
            </a:xfrm>
            <a:custGeom>
              <a:avLst/>
              <a:gdLst/>
              <a:ahLst/>
              <a:cxnLst/>
              <a:rect l="l" t="t" r="r" b="b"/>
              <a:pathLst>
                <a:path w="978" h="11526" extrusionOk="0">
                  <a:moveTo>
                    <a:pt x="27" y="1"/>
                  </a:moveTo>
                  <a:lnTo>
                    <a:pt x="0" y="11292"/>
                  </a:lnTo>
                  <a:cubicBezTo>
                    <a:pt x="307" y="11380"/>
                    <a:pt x="622" y="11457"/>
                    <a:pt x="949" y="11525"/>
                  </a:cubicBezTo>
                  <a:lnTo>
                    <a:pt x="978" y="236"/>
                  </a:lnTo>
                  <a:cubicBezTo>
                    <a:pt x="657" y="171"/>
                    <a:pt x="339" y="89"/>
                    <a:pt x="27" y="1"/>
                  </a:cubicBezTo>
                  <a:close/>
                </a:path>
              </a:pathLst>
            </a:custGeom>
            <a:solidFill>
              <a:srgbClr val="6D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p:cNvSpPr/>
            <p:nvPr/>
          </p:nvSpPr>
          <p:spPr>
            <a:xfrm flipH="1">
              <a:off x="3525375" y="3588412"/>
              <a:ext cx="14036" cy="143149"/>
            </a:xfrm>
            <a:custGeom>
              <a:avLst/>
              <a:gdLst/>
              <a:ahLst/>
              <a:cxnLst/>
              <a:rect l="l" t="t" r="r" b="b"/>
              <a:pathLst>
                <a:path w="1144" h="11667" extrusionOk="0">
                  <a:moveTo>
                    <a:pt x="33" y="0"/>
                  </a:moveTo>
                  <a:lnTo>
                    <a:pt x="1" y="11290"/>
                  </a:lnTo>
                  <a:cubicBezTo>
                    <a:pt x="361" y="11430"/>
                    <a:pt x="731" y="11557"/>
                    <a:pt x="1116" y="11666"/>
                  </a:cubicBezTo>
                  <a:lnTo>
                    <a:pt x="1143" y="375"/>
                  </a:lnTo>
                  <a:cubicBezTo>
                    <a:pt x="763" y="269"/>
                    <a:pt x="392" y="144"/>
                    <a:pt x="33" y="0"/>
                  </a:cubicBezTo>
                  <a:close/>
                </a:path>
              </a:pathLst>
            </a:custGeom>
            <a:solidFill>
              <a:srgbClr val="697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p:cNvSpPr/>
            <p:nvPr/>
          </p:nvSpPr>
          <p:spPr>
            <a:xfrm flipH="1">
              <a:off x="3538994" y="3580535"/>
              <a:ext cx="16871" cy="146401"/>
            </a:xfrm>
            <a:custGeom>
              <a:avLst/>
              <a:gdLst/>
              <a:ahLst/>
              <a:cxnLst/>
              <a:rect l="l" t="t" r="r" b="b"/>
              <a:pathLst>
                <a:path w="1375" h="11932" extrusionOk="0">
                  <a:moveTo>
                    <a:pt x="33" y="0"/>
                  </a:moveTo>
                  <a:lnTo>
                    <a:pt x="1" y="11290"/>
                  </a:lnTo>
                  <a:cubicBezTo>
                    <a:pt x="420" y="11528"/>
                    <a:pt x="872" y="11743"/>
                    <a:pt x="1342" y="11932"/>
                  </a:cubicBezTo>
                  <a:lnTo>
                    <a:pt x="1374" y="642"/>
                  </a:lnTo>
                  <a:cubicBezTo>
                    <a:pt x="904" y="457"/>
                    <a:pt x="453" y="242"/>
                    <a:pt x="33" y="0"/>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p:cNvSpPr/>
            <p:nvPr/>
          </p:nvSpPr>
          <p:spPr>
            <a:xfrm flipH="1">
              <a:off x="3555460" y="3580535"/>
              <a:ext cx="77850" cy="183491"/>
            </a:xfrm>
            <a:custGeom>
              <a:avLst/>
              <a:gdLst/>
              <a:ahLst/>
              <a:cxnLst/>
              <a:rect l="l" t="t" r="r" b="b"/>
              <a:pathLst>
                <a:path w="6345" h="14955" extrusionOk="0">
                  <a:moveTo>
                    <a:pt x="6345" y="0"/>
                  </a:moveTo>
                  <a:lnTo>
                    <a:pt x="33" y="3669"/>
                  </a:lnTo>
                  <a:lnTo>
                    <a:pt x="1" y="14955"/>
                  </a:lnTo>
                  <a:lnTo>
                    <a:pt x="1" y="14955"/>
                  </a:lnTo>
                  <a:lnTo>
                    <a:pt x="6313" y="11290"/>
                  </a:lnTo>
                  <a:lnTo>
                    <a:pt x="6345" y="0"/>
                  </a:lnTo>
                  <a:close/>
                </a:path>
              </a:pathLst>
            </a:custGeom>
            <a:solidFill>
              <a:srgbClr val="96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p:cNvSpPr/>
            <p:nvPr/>
          </p:nvSpPr>
          <p:spPr>
            <a:xfrm flipH="1">
              <a:off x="3599876" y="3625527"/>
              <a:ext cx="33435" cy="183479"/>
            </a:xfrm>
            <a:custGeom>
              <a:avLst/>
              <a:gdLst/>
              <a:ahLst/>
              <a:cxnLst/>
              <a:rect l="l" t="t" r="r" b="b"/>
              <a:pathLst>
                <a:path w="2725" h="14954" extrusionOk="0">
                  <a:moveTo>
                    <a:pt x="33" y="0"/>
                  </a:moveTo>
                  <a:lnTo>
                    <a:pt x="1" y="11288"/>
                  </a:lnTo>
                  <a:cubicBezTo>
                    <a:pt x="1787" y="12319"/>
                    <a:pt x="2692" y="13653"/>
                    <a:pt x="2689" y="14953"/>
                  </a:cubicBezTo>
                  <a:lnTo>
                    <a:pt x="2719" y="3665"/>
                  </a:lnTo>
                  <a:lnTo>
                    <a:pt x="2721" y="3665"/>
                  </a:lnTo>
                  <a:cubicBezTo>
                    <a:pt x="2725" y="2367"/>
                    <a:pt x="1821" y="1033"/>
                    <a:pt x="33" y="0"/>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1"/>
            <p:cNvSpPr/>
            <p:nvPr/>
          </p:nvSpPr>
          <p:spPr>
            <a:xfrm flipH="1">
              <a:off x="3004789" y="3583848"/>
              <a:ext cx="406945" cy="373216"/>
            </a:xfrm>
            <a:custGeom>
              <a:avLst/>
              <a:gdLst/>
              <a:ahLst/>
              <a:cxnLst/>
              <a:rect l="l" t="t" r="r" b="b"/>
              <a:pathLst>
                <a:path w="33167" h="30418" extrusionOk="0">
                  <a:moveTo>
                    <a:pt x="33" y="1"/>
                  </a:moveTo>
                  <a:lnTo>
                    <a:pt x="1" y="11285"/>
                  </a:lnTo>
                  <a:lnTo>
                    <a:pt x="33134" y="30418"/>
                  </a:lnTo>
                  <a:lnTo>
                    <a:pt x="33166" y="19132"/>
                  </a:lnTo>
                  <a:lnTo>
                    <a:pt x="33" y="1"/>
                  </a:lnTo>
                  <a:close/>
                </a:path>
              </a:pathLst>
            </a:custGeom>
            <a:solidFill>
              <a:srgbClr val="687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1"/>
            <p:cNvSpPr/>
            <p:nvPr/>
          </p:nvSpPr>
          <p:spPr>
            <a:xfrm flipH="1">
              <a:off x="3186146" y="3698679"/>
              <a:ext cx="59372" cy="203074"/>
            </a:xfrm>
            <a:custGeom>
              <a:avLst/>
              <a:gdLst/>
              <a:ahLst/>
              <a:cxnLst/>
              <a:rect l="l" t="t" r="r" b="b"/>
              <a:pathLst>
                <a:path w="4839" h="16551" extrusionOk="0">
                  <a:moveTo>
                    <a:pt x="33" y="0"/>
                  </a:moveTo>
                  <a:lnTo>
                    <a:pt x="1" y="11286"/>
                  </a:lnTo>
                  <a:cubicBezTo>
                    <a:pt x="556" y="11507"/>
                    <a:pt x="1084" y="11760"/>
                    <a:pt x="1579" y="12043"/>
                  </a:cubicBezTo>
                  <a:cubicBezTo>
                    <a:pt x="3734" y="13286"/>
                    <a:pt x="4806" y="14919"/>
                    <a:pt x="4803" y="16551"/>
                  </a:cubicBezTo>
                  <a:lnTo>
                    <a:pt x="4835" y="5263"/>
                  </a:lnTo>
                  <a:cubicBezTo>
                    <a:pt x="4838" y="3633"/>
                    <a:pt x="3766" y="2000"/>
                    <a:pt x="1611" y="757"/>
                  </a:cubicBezTo>
                  <a:cubicBezTo>
                    <a:pt x="1118" y="470"/>
                    <a:pt x="591" y="219"/>
                    <a:pt x="33" y="0"/>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1"/>
            <p:cNvSpPr/>
            <p:nvPr/>
          </p:nvSpPr>
          <p:spPr>
            <a:xfrm flipH="1">
              <a:off x="3245113" y="3693182"/>
              <a:ext cx="16711" cy="143983"/>
            </a:xfrm>
            <a:custGeom>
              <a:avLst/>
              <a:gdLst/>
              <a:ahLst/>
              <a:cxnLst/>
              <a:rect l="l" t="t" r="r" b="b"/>
              <a:pathLst>
                <a:path w="1362" h="11735" extrusionOk="0">
                  <a:moveTo>
                    <a:pt x="37" y="0"/>
                  </a:moveTo>
                  <a:lnTo>
                    <a:pt x="1" y="11288"/>
                  </a:lnTo>
                  <a:cubicBezTo>
                    <a:pt x="458" y="11419"/>
                    <a:pt x="903" y="11566"/>
                    <a:pt x="1330" y="11734"/>
                  </a:cubicBezTo>
                  <a:lnTo>
                    <a:pt x="1362" y="448"/>
                  </a:lnTo>
                  <a:cubicBezTo>
                    <a:pt x="935" y="280"/>
                    <a:pt x="490" y="127"/>
                    <a:pt x="37" y="0"/>
                  </a:cubicBezTo>
                  <a:close/>
                </a:path>
              </a:pathLst>
            </a:custGeom>
            <a:solidFill>
              <a:srgbClr val="3F5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1"/>
            <p:cNvSpPr/>
            <p:nvPr/>
          </p:nvSpPr>
          <p:spPr>
            <a:xfrm flipH="1">
              <a:off x="3261370" y="3689746"/>
              <a:ext cx="14380" cy="141934"/>
            </a:xfrm>
            <a:custGeom>
              <a:avLst/>
              <a:gdLst/>
              <a:ahLst/>
              <a:cxnLst/>
              <a:rect l="l" t="t" r="r" b="b"/>
              <a:pathLst>
                <a:path w="1172" h="11568" extrusionOk="0">
                  <a:moveTo>
                    <a:pt x="30" y="0"/>
                  </a:moveTo>
                  <a:lnTo>
                    <a:pt x="1" y="11290"/>
                  </a:lnTo>
                  <a:cubicBezTo>
                    <a:pt x="388" y="11369"/>
                    <a:pt x="767" y="11462"/>
                    <a:pt x="1136" y="11568"/>
                  </a:cubicBezTo>
                  <a:lnTo>
                    <a:pt x="1172" y="280"/>
                  </a:lnTo>
                  <a:cubicBezTo>
                    <a:pt x="801" y="174"/>
                    <a:pt x="417" y="83"/>
                    <a:pt x="30" y="0"/>
                  </a:cubicBezTo>
                  <a:close/>
                </a:path>
              </a:pathLst>
            </a:custGeom>
            <a:solidFill>
              <a:srgbClr val="425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1"/>
            <p:cNvSpPr/>
            <p:nvPr/>
          </p:nvSpPr>
          <p:spPr>
            <a:xfrm flipH="1">
              <a:off x="3275382" y="3687440"/>
              <a:ext cx="13668" cy="140830"/>
            </a:xfrm>
            <a:custGeom>
              <a:avLst/>
              <a:gdLst/>
              <a:ahLst/>
              <a:cxnLst/>
              <a:rect l="l" t="t" r="r" b="b"/>
              <a:pathLst>
                <a:path w="1114" h="11478" extrusionOk="0">
                  <a:moveTo>
                    <a:pt x="30" y="0"/>
                  </a:moveTo>
                  <a:lnTo>
                    <a:pt x="0" y="11288"/>
                  </a:lnTo>
                  <a:cubicBezTo>
                    <a:pt x="364" y="11342"/>
                    <a:pt x="728" y="11403"/>
                    <a:pt x="1085" y="11478"/>
                  </a:cubicBezTo>
                  <a:lnTo>
                    <a:pt x="1114" y="188"/>
                  </a:lnTo>
                  <a:cubicBezTo>
                    <a:pt x="757" y="115"/>
                    <a:pt x="396" y="56"/>
                    <a:pt x="30" y="0"/>
                  </a:cubicBez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1"/>
            <p:cNvSpPr/>
            <p:nvPr/>
          </p:nvSpPr>
          <p:spPr>
            <a:xfrm flipH="1">
              <a:off x="3288646" y="3685955"/>
              <a:ext cx="13484" cy="139984"/>
            </a:xfrm>
            <a:custGeom>
              <a:avLst/>
              <a:gdLst/>
              <a:ahLst/>
              <a:cxnLst/>
              <a:rect l="l" t="t" r="r" b="b"/>
              <a:pathLst>
                <a:path w="1099" h="11409" extrusionOk="0">
                  <a:moveTo>
                    <a:pt x="33" y="1"/>
                  </a:moveTo>
                  <a:lnTo>
                    <a:pt x="1" y="11290"/>
                  </a:lnTo>
                  <a:cubicBezTo>
                    <a:pt x="360" y="11321"/>
                    <a:pt x="716" y="11359"/>
                    <a:pt x="1066" y="11409"/>
                  </a:cubicBezTo>
                  <a:lnTo>
                    <a:pt x="1098" y="121"/>
                  </a:lnTo>
                  <a:cubicBezTo>
                    <a:pt x="747" y="71"/>
                    <a:pt x="392" y="31"/>
                    <a:pt x="33" y="1"/>
                  </a:cubicBez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1"/>
            <p:cNvSpPr/>
            <p:nvPr/>
          </p:nvSpPr>
          <p:spPr>
            <a:xfrm flipH="1">
              <a:off x="3301713" y="3685256"/>
              <a:ext cx="13595" cy="139235"/>
            </a:xfrm>
            <a:custGeom>
              <a:avLst/>
              <a:gdLst/>
              <a:ahLst/>
              <a:cxnLst/>
              <a:rect l="l" t="t" r="r" b="b"/>
              <a:pathLst>
                <a:path w="1108" h="11348" extrusionOk="0">
                  <a:moveTo>
                    <a:pt x="35" y="1"/>
                  </a:moveTo>
                  <a:lnTo>
                    <a:pt x="1" y="11292"/>
                  </a:lnTo>
                  <a:cubicBezTo>
                    <a:pt x="359" y="11299"/>
                    <a:pt x="722" y="11319"/>
                    <a:pt x="1075" y="11347"/>
                  </a:cubicBezTo>
                  <a:lnTo>
                    <a:pt x="1107" y="58"/>
                  </a:lnTo>
                  <a:cubicBezTo>
                    <a:pt x="752" y="31"/>
                    <a:pt x="395" y="13"/>
                    <a:pt x="35" y="1"/>
                  </a:cubicBez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1"/>
            <p:cNvSpPr/>
            <p:nvPr/>
          </p:nvSpPr>
          <p:spPr>
            <a:xfrm flipH="1">
              <a:off x="3314878" y="3685194"/>
              <a:ext cx="14135" cy="138634"/>
            </a:xfrm>
            <a:custGeom>
              <a:avLst/>
              <a:gdLst/>
              <a:ahLst/>
              <a:cxnLst/>
              <a:rect l="l" t="t" r="r" b="b"/>
              <a:pathLst>
                <a:path w="1152" h="11299" extrusionOk="0">
                  <a:moveTo>
                    <a:pt x="730" y="1"/>
                  </a:moveTo>
                  <a:cubicBezTo>
                    <a:pt x="497" y="1"/>
                    <a:pt x="264" y="5"/>
                    <a:pt x="33" y="13"/>
                  </a:cubicBezTo>
                  <a:lnTo>
                    <a:pt x="1" y="11299"/>
                  </a:lnTo>
                  <a:cubicBezTo>
                    <a:pt x="193" y="11292"/>
                    <a:pt x="388" y="11289"/>
                    <a:pt x="581" y="11289"/>
                  </a:cubicBezTo>
                  <a:cubicBezTo>
                    <a:pt x="761" y="11289"/>
                    <a:pt x="940" y="11292"/>
                    <a:pt x="1118" y="11297"/>
                  </a:cubicBezTo>
                  <a:lnTo>
                    <a:pt x="1152" y="6"/>
                  </a:lnTo>
                  <a:cubicBezTo>
                    <a:pt x="1012" y="2"/>
                    <a:pt x="871" y="1"/>
                    <a:pt x="730" y="1"/>
                  </a:cubicBez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1"/>
            <p:cNvSpPr/>
            <p:nvPr/>
          </p:nvSpPr>
          <p:spPr>
            <a:xfrm flipH="1">
              <a:off x="3328608" y="3685342"/>
              <a:ext cx="15251" cy="139505"/>
            </a:xfrm>
            <a:custGeom>
              <a:avLst/>
              <a:gdLst/>
              <a:ahLst/>
              <a:cxnLst/>
              <a:rect l="l" t="t" r="r" b="b"/>
              <a:pathLst>
                <a:path w="1243" h="11370" extrusionOk="0">
                  <a:moveTo>
                    <a:pt x="1243" y="1"/>
                  </a:moveTo>
                  <a:lnTo>
                    <a:pt x="1243" y="1"/>
                  </a:lnTo>
                  <a:cubicBezTo>
                    <a:pt x="838" y="15"/>
                    <a:pt x="432" y="42"/>
                    <a:pt x="33" y="81"/>
                  </a:cubicBezTo>
                  <a:lnTo>
                    <a:pt x="0" y="11369"/>
                  </a:lnTo>
                  <a:cubicBezTo>
                    <a:pt x="398" y="11328"/>
                    <a:pt x="805" y="11301"/>
                    <a:pt x="1211" y="11287"/>
                  </a:cubicBezTo>
                  <a:lnTo>
                    <a:pt x="1243" y="1"/>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1"/>
            <p:cNvSpPr/>
            <p:nvPr/>
          </p:nvSpPr>
          <p:spPr>
            <a:xfrm flipH="1">
              <a:off x="3343454" y="3686335"/>
              <a:ext cx="17521" cy="140879"/>
            </a:xfrm>
            <a:custGeom>
              <a:avLst/>
              <a:gdLst/>
              <a:ahLst/>
              <a:cxnLst/>
              <a:rect l="l" t="t" r="r" b="b"/>
              <a:pathLst>
                <a:path w="1428" h="11482" extrusionOk="0">
                  <a:moveTo>
                    <a:pt x="1428" y="0"/>
                  </a:moveTo>
                  <a:cubicBezTo>
                    <a:pt x="954" y="49"/>
                    <a:pt x="492" y="113"/>
                    <a:pt x="33" y="192"/>
                  </a:cubicBezTo>
                  <a:lnTo>
                    <a:pt x="0" y="11482"/>
                  </a:lnTo>
                  <a:cubicBezTo>
                    <a:pt x="459" y="11399"/>
                    <a:pt x="927" y="11335"/>
                    <a:pt x="1395" y="11288"/>
                  </a:cubicBezTo>
                  <a:lnTo>
                    <a:pt x="1428" y="0"/>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1"/>
            <p:cNvSpPr/>
            <p:nvPr/>
          </p:nvSpPr>
          <p:spPr>
            <a:xfrm flipH="1">
              <a:off x="3360570" y="3688691"/>
              <a:ext cx="25778" cy="144818"/>
            </a:xfrm>
            <a:custGeom>
              <a:avLst/>
              <a:gdLst/>
              <a:ahLst/>
              <a:cxnLst/>
              <a:rect l="l" t="t" r="r" b="b"/>
              <a:pathLst>
                <a:path w="2101" h="11803" extrusionOk="0">
                  <a:moveTo>
                    <a:pt x="2101" y="0"/>
                  </a:moveTo>
                  <a:lnTo>
                    <a:pt x="2101" y="0"/>
                  </a:lnTo>
                  <a:cubicBezTo>
                    <a:pt x="1389" y="131"/>
                    <a:pt x="697" y="301"/>
                    <a:pt x="35" y="517"/>
                  </a:cubicBezTo>
                  <a:lnTo>
                    <a:pt x="1" y="11803"/>
                  </a:lnTo>
                  <a:cubicBezTo>
                    <a:pt x="664" y="11589"/>
                    <a:pt x="1358" y="11417"/>
                    <a:pt x="2068" y="11290"/>
                  </a:cubicBezTo>
                  <a:lnTo>
                    <a:pt x="2101" y="0"/>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1"/>
            <p:cNvSpPr/>
            <p:nvPr/>
          </p:nvSpPr>
          <p:spPr>
            <a:xfrm flipH="1">
              <a:off x="3385919" y="3695022"/>
              <a:ext cx="31422" cy="152388"/>
            </a:xfrm>
            <a:custGeom>
              <a:avLst/>
              <a:gdLst/>
              <a:ahLst/>
              <a:cxnLst/>
              <a:rect l="l" t="t" r="r" b="b"/>
              <a:pathLst>
                <a:path w="2561" h="12420" extrusionOk="0">
                  <a:moveTo>
                    <a:pt x="2561" y="1"/>
                  </a:moveTo>
                  <a:lnTo>
                    <a:pt x="2561" y="1"/>
                  </a:lnTo>
                  <a:cubicBezTo>
                    <a:pt x="1700" y="279"/>
                    <a:pt x="893" y="630"/>
                    <a:pt x="165" y="1055"/>
                  </a:cubicBezTo>
                  <a:cubicBezTo>
                    <a:pt x="119" y="1084"/>
                    <a:pt x="76" y="1107"/>
                    <a:pt x="33" y="1134"/>
                  </a:cubicBezTo>
                  <a:lnTo>
                    <a:pt x="0" y="12420"/>
                  </a:lnTo>
                  <a:cubicBezTo>
                    <a:pt x="41" y="12393"/>
                    <a:pt x="86" y="12368"/>
                    <a:pt x="133" y="12341"/>
                  </a:cubicBezTo>
                  <a:cubicBezTo>
                    <a:pt x="861" y="11920"/>
                    <a:pt x="1668" y="11566"/>
                    <a:pt x="2527" y="11287"/>
                  </a:cubicBezTo>
                  <a:lnTo>
                    <a:pt x="2561" y="1"/>
                  </a:lnTo>
                  <a:close/>
                </a:path>
              </a:pathLst>
            </a:custGeom>
            <a:solidFill>
              <a:srgbClr val="54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1"/>
            <p:cNvSpPr/>
            <p:nvPr/>
          </p:nvSpPr>
          <p:spPr>
            <a:xfrm flipH="1">
              <a:off x="3599937" y="3670495"/>
              <a:ext cx="393" cy="139407"/>
            </a:xfrm>
            <a:custGeom>
              <a:avLst/>
              <a:gdLst/>
              <a:ahLst/>
              <a:cxnLst/>
              <a:rect l="l" t="t" r="r" b="b"/>
              <a:pathLst>
                <a:path w="32" h="11362" extrusionOk="0">
                  <a:moveTo>
                    <a:pt x="31" y="0"/>
                  </a:moveTo>
                  <a:lnTo>
                    <a:pt x="1" y="11288"/>
                  </a:lnTo>
                  <a:lnTo>
                    <a:pt x="1" y="11362"/>
                  </a:lnTo>
                  <a:lnTo>
                    <a:pt x="31" y="74"/>
                  </a:lnTo>
                  <a:lnTo>
                    <a:pt x="31" y="0"/>
                  </a:ln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1"/>
            <p:cNvSpPr/>
            <p:nvPr/>
          </p:nvSpPr>
          <p:spPr>
            <a:xfrm flipH="1">
              <a:off x="3599912" y="3671391"/>
              <a:ext cx="1092" cy="144204"/>
            </a:xfrm>
            <a:custGeom>
              <a:avLst/>
              <a:gdLst/>
              <a:ahLst/>
              <a:cxnLst/>
              <a:rect l="l" t="t" r="r" b="b"/>
              <a:pathLst>
                <a:path w="89" h="11753" extrusionOk="0">
                  <a:moveTo>
                    <a:pt x="86" y="1"/>
                  </a:moveTo>
                  <a:lnTo>
                    <a:pt x="86" y="45"/>
                  </a:lnTo>
                  <a:lnTo>
                    <a:pt x="86" y="45"/>
                  </a:lnTo>
                  <a:cubicBezTo>
                    <a:pt x="87" y="30"/>
                    <a:pt x="88" y="16"/>
                    <a:pt x="88" y="1"/>
                  </a:cubicBezTo>
                  <a:close/>
                  <a:moveTo>
                    <a:pt x="86" y="45"/>
                  </a:moveTo>
                  <a:cubicBezTo>
                    <a:pt x="79" y="186"/>
                    <a:pt x="60" y="327"/>
                    <a:pt x="32" y="463"/>
                  </a:cubicBezTo>
                  <a:lnTo>
                    <a:pt x="0" y="11753"/>
                  </a:lnTo>
                  <a:cubicBezTo>
                    <a:pt x="32" y="11599"/>
                    <a:pt x="50" y="11443"/>
                    <a:pt x="56" y="11289"/>
                  </a:cubicBezTo>
                  <a:lnTo>
                    <a:pt x="86" y="45"/>
                  </a:ln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1"/>
            <p:cNvSpPr/>
            <p:nvPr/>
          </p:nvSpPr>
          <p:spPr>
            <a:xfrm flipH="1">
              <a:off x="3600600" y="3677072"/>
              <a:ext cx="1988" cy="144008"/>
            </a:xfrm>
            <a:custGeom>
              <a:avLst/>
              <a:gdLst/>
              <a:ahLst/>
              <a:cxnLst/>
              <a:rect l="l" t="t" r="r" b="b"/>
              <a:pathLst>
                <a:path w="162" h="11737" extrusionOk="0">
                  <a:moveTo>
                    <a:pt x="161" y="0"/>
                  </a:moveTo>
                  <a:lnTo>
                    <a:pt x="161" y="0"/>
                  </a:lnTo>
                  <a:cubicBezTo>
                    <a:pt x="131" y="153"/>
                    <a:pt x="88" y="302"/>
                    <a:pt x="32" y="449"/>
                  </a:cubicBezTo>
                  <a:lnTo>
                    <a:pt x="0" y="11736"/>
                  </a:lnTo>
                  <a:cubicBezTo>
                    <a:pt x="56" y="11589"/>
                    <a:pt x="100" y="11439"/>
                    <a:pt x="129" y="11290"/>
                  </a:cubicBezTo>
                  <a:lnTo>
                    <a:pt x="161" y="0"/>
                  </a:ln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1"/>
            <p:cNvSpPr/>
            <p:nvPr/>
          </p:nvSpPr>
          <p:spPr>
            <a:xfrm flipH="1">
              <a:off x="3602182" y="3682544"/>
              <a:ext cx="2945" cy="143922"/>
            </a:xfrm>
            <a:custGeom>
              <a:avLst/>
              <a:gdLst/>
              <a:ahLst/>
              <a:cxnLst/>
              <a:rect l="l" t="t" r="r" b="b"/>
              <a:pathLst>
                <a:path w="240" h="11730" extrusionOk="0">
                  <a:moveTo>
                    <a:pt x="239" y="1"/>
                  </a:moveTo>
                  <a:cubicBezTo>
                    <a:pt x="184" y="152"/>
                    <a:pt x="116" y="300"/>
                    <a:pt x="33" y="444"/>
                  </a:cubicBezTo>
                  <a:lnTo>
                    <a:pt x="1" y="11730"/>
                  </a:lnTo>
                  <a:cubicBezTo>
                    <a:pt x="83" y="11588"/>
                    <a:pt x="151" y="11441"/>
                    <a:pt x="207" y="11290"/>
                  </a:cubicBezTo>
                  <a:lnTo>
                    <a:pt x="239" y="3"/>
                  </a:lnTo>
                  <a:lnTo>
                    <a:pt x="239" y="1"/>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1"/>
            <p:cNvSpPr/>
            <p:nvPr/>
          </p:nvSpPr>
          <p:spPr>
            <a:xfrm flipH="1">
              <a:off x="3604710" y="3687980"/>
              <a:ext cx="4172" cy="144118"/>
            </a:xfrm>
            <a:custGeom>
              <a:avLst/>
              <a:gdLst/>
              <a:ahLst/>
              <a:cxnLst/>
              <a:rect l="l" t="t" r="r" b="b"/>
              <a:pathLst>
                <a:path w="340" h="11746" extrusionOk="0">
                  <a:moveTo>
                    <a:pt x="339" y="1"/>
                  </a:moveTo>
                  <a:lnTo>
                    <a:pt x="339" y="3"/>
                  </a:lnTo>
                  <a:lnTo>
                    <a:pt x="339" y="3"/>
                  </a:lnTo>
                  <a:cubicBezTo>
                    <a:pt x="339" y="3"/>
                    <a:pt x="339" y="3"/>
                    <a:pt x="339" y="3"/>
                  </a:cubicBezTo>
                  <a:lnTo>
                    <a:pt x="339" y="1"/>
                  </a:lnTo>
                  <a:close/>
                  <a:moveTo>
                    <a:pt x="339" y="3"/>
                  </a:moveTo>
                  <a:cubicBezTo>
                    <a:pt x="253" y="157"/>
                    <a:pt x="151" y="311"/>
                    <a:pt x="33" y="458"/>
                  </a:cubicBezTo>
                  <a:lnTo>
                    <a:pt x="0" y="11746"/>
                  </a:lnTo>
                  <a:cubicBezTo>
                    <a:pt x="119" y="11595"/>
                    <a:pt x="221" y="11445"/>
                    <a:pt x="307" y="11289"/>
                  </a:cubicBezTo>
                  <a:lnTo>
                    <a:pt x="339" y="3"/>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1"/>
            <p:cNvSpPr/>
            <p:nvPr/>
          </p:nvSpPr>
          <p:spPr>
            <a:xfrm flipH="1">
              <a:off x="3608477" y="3693599"/>
              <a:ext cx="6123" cy="144646"/>
            </a:xfrm>
            <a:custGeom>
              <a:avLst/>
              <a:gdLst/>
              <a:ahLst/>
              <a:cxnLst/>
              <a:rect l="l" t="t" r="r" b="b"/>
              <a:pathLst>
                <a:path w="499" h="11789" extrusionOk="0">
                  <a:moveTo>
                    <a:pt x="499" y="0"/>
                  </a:moveTo>
                  <a:cubicBezTo>
                    <a:pt x="366" y="172"/>
                    <a:pt x="206" y="337"/>
                    <a:pt x="34" y="500"/>
                  </a:cubicBezTo>
                  <a:lnTo>
                    <a:pt x="0" y="11788"/>
                  </a:lnTo>
                  <a:cubicBezTo>
                    <a:pt x="178" y="11627"/>
                    <a:pt x="334" y="11458"/>
                    <a:pt x="466" y="11288"/>
                  </a:cubicBezTo>
                  <a:lnTo>
                    <a:pt x="499" y="0"/>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p:cNvSpPr/>
            <p:nvPr/>
          </p:nvSpPr>
          <p:spPr>
            <a:xfrm flipH="1">
              <a:off x="3614170" y="3699734"/>
              <a:ext cx="10601" cy="146204"/>
            </a:xfrm>
            <a:custGeom>
              <a:avLst/>
              <a:gdLst/>
              <a:ahLst/>
              <a:cxnLst/>
              <a:rect l="l" t="t" r="r" b="b"/>
              <a:pathLst>
                <a:path w="864" h="11916" extrusionOk="0">
                  <a:moveTo>
                    <a:pt x="863" y="0"/>
                  </a:moveTo>
                  <a:cubicBezTo>
                    <a:pt x="621" y="223"/>
                    <a:pt x="345" y="433"/>
                    <a:pt x="35" y="630"/>
                  </a:cubicBezTo>
                  <a:lnTo>
                    <a:pt x="1" y="11916"/>
                  </a:lnTo>
                  <a:cubicBezTo>
                    <a:pt x="313" y="11718"/>
                    <a:pt x="591" y="11510"/>
                    <a:pt x="829" y="11288"/>
                  </a:cubicBezTo>
                  <a:lnTo>
                    <a:pt x="863" y="0"/>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1"/>
            <p:cNvSpPr/>
            <p:nvPr/>
          </p:nvSpPr>
          <p:spPr>
            <a:xfrm flipH="1">
              <a:off x="3241678" y="3717905"/>
              <a:ext cx="11104" cy="144671"/>
            </a:xfrm>
            <a:custGeom>
              <a:avLst/>
              <a:gdLst/>
              <a:ahLst/>
              <a:cxnLst/>
              <a:rect l="l" t="t" r="r" b="b"/>
              <a:pathLst>
                <a:path w="905" h="11791" extrusionOk="0">
                  <a:moveTo>
                    <a:pt x="33" y="1"/>
                  </a:moveTo>
                  <a:lnTo>
                    <a:pt x="1" y="11288"/>
                  </a:lnTo>
                  <a:lnTo>
                    <a:pt x="872" y="11790"/>
                  </a:lnTo>
                  <a:lnTo>
                    <a:pt x="905" y="504"/>
                  </a:lnTo>
                  <a:lnTo>
                    <a:pt x="33" y="1"/>
                  </a:lnTo>
                  <a:close/>
                </a:path>
              </a:pathLst>
            </a:custGeom>
            <a:solidFill>
              <a:srgbClr val="687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1"/>
            <p:cNvSpPr/>
            <p:nvPr/>
          </p:nvSpPr>
          <p:spPr>
            <a:xfrm flipH="1">
              <a:off x="3252365" y="3717905"/>
              <a:ext cx="17288" cy="148278"/>
            </a:xfrm>
            <a:custGeom>
              <a:avLst/>
              <a:gdLst/>
              <a:ahLst/>
              <a:cxnLst/>
              <a:rect l="l" t="t" r="r" b="b"/>
              <a:pathLst>
                <a:path w="1409" h="12085" extrusionOk="0">
                  <a:moveTo>
                    <a:pt x="1408" y="1"/>
                  </a:moveTo>
                  <a:lnTo>
                    <a:pt x="33" y="800"/>
                  </a:lnTo>
                  <a:lnTo>
                    <a:pt x="1" y="12084"/>
                  </a:lnTo>
                  <a:lnTo>
                    <a:pt x="1376" y="11288"/>
                  </a:lnTo>
                  <a:lnTo>
                    <a:pt x="1408" y="1"/>
                  </a:lnTo>
                  <a:close/>
                </a:path>
              </a:pathLst>
            </a:custGeom>
            <a:solidFill>
              <a:srgbClr val="96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1"/>
            <p:cNvSpPr/>
            <p:nvPr/>
          </p:nvSpPr>
          <p:spPr>
            <a:xfrm flipH="1">
              <a:off x="3269248" y="3727451"/>
              <a:ext cx="994" cy="138732"/>
            </a:xfrm>
            <a:custGeom>
              <a:avLst/>
              <a:gdLst/>
              <a:ahLst/>
              <a:cxnLst/>
              <a:rect l="l" t="t" r="r" b="b"/>
              <a:pathLst>
                <a:path w="81" h="11307" extrusionOk="0">
                  <a:moveTo>
                    <a:pt x="34" y="1"/>
                  </a:moveTo>
                  <a:lnTo>
                    <a:pt x="0" y="11290"/>
                  </a:lnTo>
                  <a:cubicBezTo>
                    <a:pt x="16" y="11294"/>
                    <a:pt x="34" y="11303"/>
                    <a:pt x="49" y="11306"/>
                  </a:cubicBezTo>
                  <a:lnTo>
                    <a:pt x="81" y="22"/>
                  </a:lnTo>
                  <a:cubicBezTo>
                    <a:pt x="65" y="13"/>
                    <a:pt x="49" y="8"/>
                    <a:pt x="34" y="1"/>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1"/>
            <p:cNvSpPr/>
            <p:nvPr/>
          </p:nvSpPr>
          <p:spPr>
            <a:xfrm flipH="1">
              <a:off x="3269812" y="3725193"/>
              <a:ext cx="7165" cy="140793"/>
            </a:xfrm>
            <a:custGeom>
              <a:avLst/>
              <a:gdLst/>
              <a:ahLst/>
              <a:cxnLst/>
              <a:rect l="l" t="t" r="r" b="b"/>
              <a:pathLst>
                <a:path w="584" h="11475" extrusionOk="0">
                  <a:moveTo>
                    <a:pt x="33" y="0"/>
                  </a:moveTo>
                  <a:lnTo>
                    <a:pt x="0" y="11286"/>
                  </a:lnTo>
                  <a:cubicBezTo>
                    <a:pt x="185" y="11342"/>
                    <a:pt x="368" y="11401"/>
                    <a:pt x="549" y="11474"/>
                  </a:cubicBezTo>
                  <a:lnTo>
                    <a:pt x="583" y="185"/>
                  </a:lnTo>
                  <a:cubicBezTo>
                    <a:pt x="400" y="117"/>
                    <a:pt x="217" y="56"/>
                    <a:pt x="33" y="0"/>
                  </a:cubicBezTo>
                  <a:close/>
                </a:path>
              </a:pathLst>
            </a:custGeom>
            <a:solidFill>
              <a:srgbClr val="697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1"/>
            <p:cNvSpPr/>
            <p:nvPr/>
          </p:nvSpPr>
          <p:spPr>
            <a:xfrm flipH="1">
              <a:off x="3276572" y="3723893"/>
              <a:ext cx="5681" cy="139775"/>
            </a:xfrm>
            <a:custGeom>
              <a:avLst/>
              <a:gdLst/>
              <a:ahLst/>
              <a:cxnLst/>
              <a:rect l="l" t="t" r="r" b="b"/>
              <a:pathLst>
                <a:path w="463" h="11392" extrusionOk="0">
                  <a:moveTo>
                    <a:pt x="32" y="0"/>
                  </a:moveTo>
                  <a:lnTo>
                    <a:pt x="0" y="11288"/>
                  </a:lnTo>
                  <a:cubicBezTo>
                    <a:pt x="145" y="11318"/>
                    <a:pt x="287" y="11353"/>
                    <a:pt x="432" y="11392"/>
                  </a:cubicBezTo>
                  <a:lnTo>
                    <a:pt x="463" y="106"/>
                  </a:lnTo>
                  <a:cubicBezTo>
                    <a:pt x="321" y="67"/>
                    <a:pt x="179" y="29"/>
                    <a:pt x="32" y="0"/>
                  </a:cubicBezTo>
                  <a:close/>
                </a:path>
              </a:pathLst>
            </a:custGeom>
            <a:solidFill>
              <a:srgbClr val="6D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1"/>
            <p:cNvSpPr/>
            <p:nvPr/>
          </p:nvSpPr>
          <p:spPr>
            <a:xfrm flipH="1">
              <a:off x="3281848" y="3723095"/>
              <a:ext cx="4969" cy="139296"/>
            </a:xfrm>
            <a:custGeom>
              <a:avLst/>
              <a:gdLst/>
              <a:ahLst/>
              <a:cxnLst/>
              <a:rect l="l" t="t" r="r" b="b"/>
              <a:pathLst>
                <a:path w="405" h="11353" extrusionOk="0">
                  <a:moveTo>
                    <a:pt x="33" y="1"/>
                  </a:moveTo>
                  <a:lnTo>
                    <a:pt x="1" y="11287"/>
                  </a:lnTo>
                  <a:cubicBezTo>
                    <a:pt x="125" y="11305"/>
                    <a:pt x="248" y="11328"/>
                    <a:pt x="372" y="11353"/>
                  </a:cubicBezTo>
                  <a:lnTo>
                    <a:pt x="404" y="65"/>
                  </a:lnTo>
                  <a:cubicBezTo>
                    <a:pt x="281" y="38"/>
                    <a:pt x="157" y="20"/>
                    <a:pt x="33" y="1"/>
                  </a:cubicBez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1"/>
            <p:cNvSpPr/>
            <p:nvPr/>
          </p:nvSpPr>
          <p:spPr>
            <a:xfrm flipH="1">
              <a:off x="3286400" y="3722653"/>
              <a:ext cx="4564" cy="138928"/>
            </a:xfrm>
            <a:custGeom>
              <a:avLst/>
              <a:gdLst/>
              <a:ahLst/>
              <a:cxnLst/>
              <a:rect l="l" t="t" r="r" b="b"/>
              <a:pathLst>
                <a:path w="372" h="11323" extrusionOk="0">
                  <a:moveTo>
                    <a:pt x="36" y="1"/>
                  </a:moveTo>
                  <a:lnTo>
                    <a:pt x="0" y="11287"/>
                  </a:lnTo>
                  <a:cubicBezTo>
                    <a:pt x="113" y="11296"/>
                    <a:pt x="230" y="11307"/>
                    <a:pt x="339" y="11323"/>
                  </a:cubicBezTo>
                  <a:lnTo>
                    <a:pt x="371" y="37"/>
                  </a:lnTo>
                  <a:cubicBezTo>
                    <a:pt x="260" y="21"/>
                    <a:pt x="145" y="8"/>
                    <a:pt x="36" y="1"/>
                  </a:cubicBez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1"/>
            <p:cNvSpPr/>
            <p:nvPr/>
          </p:nvSpPr>
          <p:spPr>
            <a:xfrm flipH="1">
              <a:off x="3290523" y="3722432"/>
              <a:ext cx="4380" cy="138708"/>
            </a:xfrm>
            <a:custGeom>
              <a:avLst/>
              <a:gdLst/>
              <a:ahLst/>
              <a:cxnLst/>
              <a:rect l="l" t="t" r="r" b="b"/>
              <a:pathLst>
                <a:path w="357" h="11305" extrusionOk="0">
                  <a:moveTo>
                    <a:pt x="32" y="1"/>
                  </a:moveTo>
                  <a:lnTo>
                    <a:pt x="0" y="11287"/>
                  </a:lnTo>
                  <a:cubicBezTo>
                    <a:pt x="109" y="11290"/>
                    <a:pt x="215" y="11296"/>
                    <a:pt x="321" y="11305"/>
                  </a:cubicBezTo>
                  <a:lnTo>
                    <a:pt x="357" y="19"/>
                  </a:lnTo>
                  <a:cubicBezTo>
                    <a:pt x="247" y="10"/>
                    <a:pt x="142" y="1"/>
                    <a:pt x="32" y="1"/>
                  </a:cubicBez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1"/>
            <p:cNvSpPr/>
            <p:nvPr/>
          </p:nvSpPr>
          <p:spPr>
            <a:xfrm flipH="1">
              <a:off x="3294498" y="3722383"/>
              <a:ext cx="4307" cy="138560"/>
            </a:xfrm>
            <a:custGeom>
              <a:avLst/>
              <a:gdLst/>
              <a:ahLst/>
              <a:cxnLst/>
              <a:rect l="l" t="t" r="r" b="b"/>
              <a:pathLst>
                <a:path w="351" h="11293" extrusionOk="0">
                  <a:moveTo>
                    <a:pt x="190" y="1"/>
                  </a:moveTo>
                  <a:cubicBezTo>
                    <a:pt x="136" y="1"/>
                    <a:pt x="83" y="2"/>
                    <a:pt x="29" y="5"/>
                  </a:cubicBezTo>
                  <a:lnTo>
                    <a:pt x="1" y="11293"/>
                  </a:lnTo>
                  <a:cubicBezTo>
                    <a:pt x="101" y="11291"/>
                    <a:pt x="212" y="11291"/>
                    <a:pt x="318" y="11291"/>
                  </a:cubicBezTo>
                  <a:lnTo>
                    <a:pt x="350" y="5"/>
                  </a:lnTo>
                  <a:cubicBezTo>
                    <a:pt x="297" y="2"/>
                    <a:pt x="243" y="1"/>
                    <a:pt x="190" y="1"/>
                  </a:cubicBez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1"/>
            <p:cNvSpPr/>
            <p:nvPr/>
          </p:nvSpPr>
          <p:spPr>
            <a:xfrm flipH="1">
              <a:off x="3298437" y="3722432"/>
              <a:ext cx="4503" cy="138757"/>
            </a:xfrm>
            <a:custGeom>
              <a:avLst/>
              <a:gdLst/>
              <a:ahLst/>
              <a:cxnLst/>
              <a:rect l="l" t="t" r="r" b="b"/>
              <a:pathLst>
                <a:path w="367" h="11309" extrusionOk="0">
                  <a:moveTo>
                    <a:pt x="366" y="1"/>
                  </a:moveTo>
                  <a:cubicBezTo>
                    <a:pt x="255" y="4"/>
                    <a:pt x="144" y="13"/>
                    <a:pt x="36" y="21"/>
                  </a:cubicBezTo>
                  <a:lnTo>
                    <a:pt x="1" y="11308"/>
                  </a:lnTo>
                  <a:cubicBezTo>
                    <a:pt x="114" y="11299"/>
                    <a:pt x="223" y="11290"/>
                    <a:pt x="338" y="11289"/>
                  </a:cubicBezTo>
                  <a:lnTo>
                    <a:pt x="366" y="1"/>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1"/>
            <p:cNvSpPr/>
            <p:nvPr/>
          </p:nvSpPr>
          <p:spPr>
            <a:xfrm flipH="1">
              <a:off x="3302486" y="3722678"/>
              <a:ext cx="5092" cy="139186"/>
            </a:xfrm>
            <a:custGeom>
              <a:avLst/>
              <a:gdLst/>
              <a:ahLst/>
              <a:cxnLst/>
              <a:rect l="l" t="t" r="r" b="b"/>
              <a:pathLst>
                <a:path w="415" h="11344" extrusionOk="0">
                  <a:moveTo>
                    <a:pt x="413" y="1"/>
                  </a:moveTo>
                  <a:cubicBezTo>
                    <a:pt x="285" y="15"/>
                    <a:pt x="156" y="33"/>
                    <a:pt x="32" y="56"/>
                  </a:cubicBezTo>
                  <a:lnTo>
                    <a:pt x="0" y="11344"/>
                  </a:lnTo>
                  <a:cubicBezTo>
                    <a:pt x="124" y="11321"/>
                    <a:pt x="253" y="11303"/>
                    <a:pt x="379" y="11288"/>
                  </a:cubicBezTo>
                  <a:lnTo>
                    <a:pt x="414" y="1"/>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1"/>
            <p:cNvSpPr/>
            <p:nvPr/>
          </p:nvSpPr>
          <p:spPr>
            <a:xfrm flipH="1">
              <a:off x="3307173" y="3723365"/>
              <a:ext cx="7190" cy="140204"/>
            </a:xfrm>
            <a:custGeom>
              <a:avLst/>
              <a:gdLst/>
              <a:ahLst/>
              <a:cxnLst/>
              <a:rect l="l" t="t" r="r" b="b"/>
              <a:pathLst>
                <a:path w="586" h="11427" extrusionOk="0">
                  <a:moveTo>
                    <a:pt x="585" y="0"/>
                  </a:moveTo>
                  <a:lnTo>
                    <a:pt x="585" y="0"/>
                  </a:lnTo>
                  <a:cubicBezTo>
                    <a:pt x="394" y="34"/>
                    <a:pt x="211" y="81"/>
                    <a:pt x="31" y="138"/>
                  </a:cubicBezTo>
                  <a:lnTo>
                    <a:pt x="1" y="11426"/>
                  </a:lnTo>
                  <a:cubicBezTo>
                    <a:pt x="178" y="11367"/>
                    <a:pt x="367" y="11320"/>
                    <a:pt x="553" y="11288"/>
                  </a:cubicBezTo>
                  <a:lnTo>
                    <a:pt x="585" y="0"/>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1"/>
            <p:cNvSpPr/>
            <p:nvPr/>
          </p:nvSpPr>
          <p:spPr>
            <a:xfrm flipH="1">
              <a:off x="3313970" y="3725034"/>
              <a:ext cx="9362" cy="142572"/>
            </a:xfrm>
            <a:custGeom>
              <a:avLst/>
              <a:gdLst/>
              <a:ahLst/>
              <a:cxnLst/>
              <a:rect l="l" t="t" r="r" b="b"/>
              <a:pathLst>
                <a:path w="763" h="11620" extrusionOk="0">
                  <a:moveTo>
                    <a:pt x="762" y="0"/>
                  </a:moveTo>
                  <a:cubicBezTo>
                    <a:pt x="519" y="81"/>
                    <a:pt x="285" y="182"/>
                    <a:pt x="74" y="305"/>
                  </a:cubicBezTo>
                  <a:cubicBezTo>
                    <a:pt x="58" y="316"/>
                    <a:pt x="43" y="320"/>
                    <a:pt x="33" y="329"/>
                  </a:cubicBezTo>
                  <a:lnTo>
                    <a:pt x="0" y="11620"/>
                  </a:lnTo>
                  <a:cubicBezTo>
                    <a:pt x="15" y="11611"/>
                    <a:pt x="27" y="11602"/>
                    <a:pt x="42" y="11597"/>
                  </a:cubicBezTo>
                  <a:cubicBezTo>
                    <a:pt x="253" y="11469"/>
                    <a:pt x="486" y="11371"/>
                    <a:pt x="732" y="11290"/>
                  </a:cubicBezTo>
                  <a:lnTo>
                    <a:pt x="762" y="2"/>
                  </a:lnTo>
                  <a:lnTo>
                    <a:pt x="762" y="0"/>
                  </a:lnTo>
                  <a:close/>
                </a:path>
              </a:pathLst>
            </a:custGeom>
            <a:solidFill>
              <a:srgbClr val="8C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1"/>
            <p:cNvSpPr/>
            <p:nvPr/>
          </p:nvSpPr>
          <p:spPr>
            <a:xfrm flipH="1">
              <a:off x="3241678" y="3724089"/>
              <a:ext cx="16773" cy="148008"/>
            </a:xfrm>
            <a:custGeom>
              <a:avLst/>
              <a:gdLst/>
              <a:ahLst/>
              <a:cxnLst/>
              <a:rect l="l" t="t" r="r" b="b"/>
              <a:pathLst>
                <a:path w="1367" h="12063" extrusionOk="0">
                  <a:moveTo>
                    <a:pt x="1367" y="0"/>
                  </a:moveTo>
                  <a:lnTo>
                    <a:pt x="33" y="773"/>
                  </a:lnTo>
                  <a:lnTo>
                    <a:pt x="0" y="12063"/>
                  </a:lnTo>
                  <a:lnTo>
                    <a:pt x="1334" y="11286"/>
                  </a:lnTo>
                  <a:lnTo>
                    <a:pt x="1367" y="0"/>
                  </a:lnTo>
                  <a:close/>
                </a:path>
              </a:pathLst>
            </a:custGeom>
            <a:solidFill>
              <a:srgbClr val="5A7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1"/>
            <p:cNvSpPr/>
            <p:nvPr/>
          </p:nvSpPr>
          <p:spPr>
            <a:xfrm flipH="1">
              <a:off x="3313970" y="3725034"/>
              <a:ext cx="9362" cy="142572"/>
            </a:xfrm>
            <a:custGeom>
              <a:avLst/>
              <a:gdLst/>
              <a:ahLst/>
              <a:cxnLst/>
              <a:rect l="l" t="t" r="r" b="b"/>
              <a:pathLst>
                <a:path w="763" h="11620" extrusionOk="0">
                  <a:moveTo>
                    <a:pt x="762" y="0"/>
                  </a:moveTo>
                  <a:cubicBezTo>
                    <a:pt x="519" y="81"/>
                    <a:pt x="285" y="182"/>
                    <a:pt x="74" y="305"/>
                  </a:cubicBezTo>
                  <a:cubicBezTo>
                    <a:pt x="58" y="316"/>
                    <a:pt x="43" y="320"/>
                    <a:pt x="33" y="329"/>
                  </a:cubicBezTo>
                  <a:lnTo>
                    <a:pt x="0" y="11620"/>
                  </a:lnTo>
                  <a:cubicBezTo>
                    <a:pt x="15" y="11611"/>
                    <a:pt x="27" y="11602"/>
                    <a:pt x="42" y="11597"/>
                  </a:cubicBezTo>
                  <a:cubicBezTo>
                    <a:pt x="253" y="11469"/>
                    <a:pt x="486" y="11371"/>
                    <a:pt x="732" y="11290"/>
                  </a:cubicBezTo>
                  <a:lnTo>
                    <a:pt x="762" y="2"/>
                  </a:lnTo>
                  <a:lnTo>
                    <a:pt x="762" y="0"/>
                  </a:lnTo>
                  <a:close/>
                </a:path>
              </a:pathLst>
            </a:custGeom>
            <a:solidFill>
              <a:srgbClr val="8C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1"/>
            <p:cNvSpPr/>
            <p:nvPr/>
          </p:nvSpPr>
          <p:spPr>
            <a:xfrm flipH="1">
              <a:off x="3322927" y="3729058"/>
              <a:ext cx="5006" cy="141947"/>
            </a:xfrm>
            <a:custGeom>
              <a:avLst/>
              <a:gdLst/>
              <a:ahLst/>
              <a:cxnLst/>
              <a:rect l="l" t="t" r="r" b="b"/>
              <a:pathLst>
                <a:path w="408" h="11569" extrusionOk="0">
                  <a:moveTo>
                    <a:pt x="408" y="1"/>
                  </a:moveTo>
                  <a:lnTo>
                    <a:pt x="408" y="2"/>
                  </a:lnTo>
                  <a:lnTo>
                    <a:pt x="408" y="2"/>
                  </a:lnTo>
                  <a:cubicBezTo>
                    <a:pt x="408" y="2"/>
                    <a:pt x="408" y="2"/>
                    <a:pt x="408" y="2"/>
                  </a:cubicBezTo>
                  <a:lnTo>
                    <a:pt x="408" y="1"/>
                  </a:lnTo>
                  <a:close/>
                  <a:moveTo>
                    <a:pt x="408" y="2"/>
                  </a:moveTo>
                  <a:cubicBezTo>
                    <a:pt x="261" y="94"/>
                    <a:pt x="133" y="185"/>
                    <a:pt x="29" y="279"/>
                  </a:cubicBezTo>
                  <a:lnTo>
                    <a:pt x="1" y="11568"/>
                  </a:lnTo>
                  <a:cubicBezTo>
                    <a:pt x="101" y="11471"/>
                    <a:pt x="226" y="11380"/>
                    <a:pt x="375" y="11292"/>
                  </a:cubicBezTo>
                  <a:lnTo>
                    <a:pt x="408" y="2"/>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1"/>
            <p:cNvSpPr/>
            <p:nvPr/>
          </p:nvSpPr>
          <p:spPr>
            <a:xfrm flipH="1">
              <a:off x="3327565" y="3732469"/>
              <a:ext cx="2368" cy="140671"/>
            </a:xfrm>
            <a:custGeom>
              <a:avLst/>
              <a:gdLst/>
              <a:ahLst/>
              <a:cxnLst/>
              <a:rect l="l" t="t" r="r" b="b"/>
              <a:pathLst>
                <a:path w="193" h="11465" extrusionOk="0">
                  <a:moveTo>
                    <a:pt x="192" y="1"/>
                  </a:moveTo>
                  <a:cubicBezTo>
                    <a:pt x="131" y="56"/>
                    <a:pt x="77" y="115"/>
                    <a:pt x="29" y="174"/>
                  </a:cubicBezTo>
                  <a:lnTo>
                    <a:pt x="0" y="11464"/>
                  </a:lnTo>
                  <a:cubicBezTo>
                    <a:pt x="45" y="11403"/>
                    <a:pt x="99" y="11346"/>
                    <a:pt x="162" y="11288"/>
                  </a:cubicBezTo>
                  <a:lnTo>
                    <a:pt x="192" y="1"/>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1"/>
            <p:cNvSpPr/>
            <p:nvPr/>
          </p:nvSpPr>
          <p:spPr>
            <a:xfrm flipH="1">
              <a:off x="3329565" y="3734604"/>
              <a:ext cx="1644" cy="140376"/>
            </a:xfrm>
            <a:custGeom>
              <a:avLst/>
              <a:gdLst/>
              <a:ahLst/>
              <a:cxnLst/>
              <a:rect l="l" t="t" r="r" b="b"/>
              <a:pathLst>
                <a:path w="134" h="11441" extrusionOk="0">
                  <a:moveTo>
                    <a:pt x="133" y="0"/>
                  </a:moveTo>
                  <a:lnTo>
                    <a:pt x="133" y="0"/>
                  </a:lnTo>
                  <a:cubicBezTo>
                    <a:pt x="97" y="49"/>
                    <a:pt x="60" y="101"/>
                    <a:pt x="33" y="155"/>
                  </a:cubicBezTo>
                  <a:lnTo>
                    <a:pt x="0" y="11441"/>
                  </a:lnTo>
                  <a:cubicBezTo>
                    <a:pt x="27" y="11390"/>
                    <a:pt x="65" y="11340"/>
                    <a:pt x="104" y="11290"/>
                  </a:cubicBezTo>
                  <a:lnTo>
                    <a:pt x="133" y="0"/>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1"/>
            <p:cNvSpPr/>
            <p:nvPr/>
          </p:nvSpPr>
          <p:spPr>
            <a:xfrm flipH="1">
              <a:off x="3330804" y="3736493"/>
              <a:ext cx="1264" cy="140290"/>
            </a:xfrm>
            <a:custGeom>
              <a:avLst/>
              <a:gdLst/>
              <a:ahLst/>
              <a:cxnLst/>
              <a:rect l="l" t="t" r="r" b="b"/>
              <a:pathLst>
                <a:path w="103" h="11434" extrusionOk="0">
                  <a:moveTo>
                    <a:pt x="103" y="1"/>
                  </a:moveTo>
                  <a:cubicBezTo>
                    <a:pt x="76" y="49"/>
                    <a:pt x="51" y="98"/>
                    <a:pt x="35" y="148"/>
                  </a:cubicBezTo>
                  <a:lnTo>
                    <a:pt x="0" y="11434"/>
                  </a:lnTo>
                  <a:cubicBezTo>
                    <a:pt x="20" y="11383"/>
                    <a:pt x="43" y="11335"/>
                    <a:pt x="70" y="11287"/>
                  </a:cubicBezTo>
                  <a:lnTo>
                    <a:pt x="103" y="1"/>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1"/>
            <p:cNvSpPr/>
            <p:nvPr/>
          </p:nvSpPr>
          <p:spPr>
            <a:xfrm flipH="1">
              <a:off x="3331638" y="3738297"/>
              <a:ext cx="982" cy="140401"/>
            </a:xfrm>
            <a:custGeom>
              <a:avLst/>
              <a:gdLst/>
              <a:ahLst/>
              <a:cxnLst/>
              <a:rect l="l" t="t" r="r" b="b"/>
              <a:pathLst>
                <a:path w="80" h="11443" extrusionOk="0">
                  <a:moveTo>
                    <a:pt x="80" y="1"/>
                  </a:moveTo>
                  <a:lnTo>
                    <a:pt x="80" y="1"/>
                  </a:lnTo>
                  <a:cubicBezTo>
                    <a:pt x="58" y="51"/>
                    <a:pt x="42" y="101"/>
                    <a:pt x="33" y="157"/>
                  </a:cubicBezTo>
                  <a:lnTo>
                    <a:pt x="1" y="11443"/>
                  </a:lnTo>
                  <a:cubicBezTo>
                    <a:pt x="11" y="11392"/>
                    <a:pt x="29" y="11337"/>
                    <a:pt x="45" y="11287"/>
                  </a:cubicBezTo>
                  <a:lnTo>
                    <a:pt x="80" y="1"/>
                  </a:ln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1"/>
            <p:cNvSpPr/>
            <p:nvPr/>
          </p:nvSpPr>
          <p:spPr>
            <a:xfrm flipH="1">
              <a:off x="3332215" y="3740211"/>
              <a:ext cx="626" cy="140622"/>
            </a:xfrm>
            <a:custGeom>
              <a:avLst/>
              <a:gdLst/>
              <a:ahLst/>
              <a:cxnLst/>
              <a:rect l="l" t="t" r="r" b="b"/>
              <a:pathLst>
                <a:path w="51" h="11461" extrusionOk="0">
                  <a:moveTo>
                    <a:pt x="51" y="1"/>
                  </a:moveTo>
                  <a:lnTo>
                    <a:pt x="51" y="1"/>
                  </a:lnTo>
                  <a:cubicBezTo>
                    <a:pt x="42" y="58"/>
                    <a:pt x="33" y="117"/>
                    <a:pt x="33" y="176"/>
                  </a:cubicBezTo>
                  <a:lnTo>
                    <a:pt x="1" y="11456"/>
                  </a:lnTo>
                  <a:lnTo>
                    <a:pt x="1" y="11456"/>
                  </a:lnTo>
                  <a:cubicBezTo>
                    <a:pt x="1" y="11399"/>
                    <a:pt x="8" y="11343"/>
                    <a:pt x="19" y="11287"/>
                  </a:cubicBezTo>
                  <a:lnTo>
                    <a:pt x="51" y="1"/>
                  </a:lnTo>
                  <a:close/>
                  <a:moveTo>
                    <a:pt x="1" y="11456"/>
                  </a:moveTo>
                  <a:lnTo>
                    <a:pt x="1" y="11456"/>
                  </a:lnTo>
                  <a:cubicBezTo>
                    <a:pt x="1" y="11458"/>
                    <a:pt x="1" y="11459"/>
                    <a:pt x="1" y="11461"/>
                  </a:cubicBezTo>
                  <a:lnTo>
                    <a:pt x="1" y="11456"/>
                  </a:ln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1"/>
            <p:cNvSpPr/>
            <p:nvPr/>
          </p:nvSpPr>
          <p:spPr>
            <a:xfrm flipH="1">
              <a:off x="3332436" y="3742371"/>
              <a:ext cx="429" cy="138855"/>
            </a:xfrm>
            <a:custGeom>
              <a:avLst/>
              <a:gdLst/>
              <a:ahLst/>
              <a:cxnLst/>
              <a:rect l="l" t="t" r="r" b="b"/>
              <a:pathLst>
                <a:path w="35" h="11317" extrusionOk="0">
                  <a:moveTo>
                    <a:pt x="35" y="0"/>
                  </a:moveTo>
                  <a:lnTo>
                    <a:pt x="33" y="549"/>
                  </a:lnTo>
                  <a:lnTo>
                    <a:pt x="35" y="29"/>
                  </a:lnTo>
                  <a:lnTo>
                    <a:pt x="35" y="0"/>
                  </a:lnTo>
                  <a:close/>
                  <a:moveTo>
                    <a:pt x="33" y="549"/>
                  </a:moveTo>
                  <a:lnTo>
                    <a:pt x="1" y="11316"/>
                  </a:lnTo>
                  <a:lnTo>
                    <a:pt x="1" y="11316"/>
                  </a:lnTo>
                  <a:cubicBezTo>
                    <a:pt x="1" y="11308"/>
                    <a:pt x="3" y="11295"/>
                    <a:pt x="3" y="11285"/>
                  </a:cubicBezTo>
                  <a:lnTo>
                    <a:pt x="33" y="549"/>
                  </a:lnTo>
                  <a:close/>
                  <a:moveTo>
                    <a:pt x="1" y="11317"/>
                  </a:moveTo>
                  <a:cubicBezTo>
                    <a:pt x="1" y="11317"/>
                    <a:pt x="1" y="11317"/>
                    <a:pt x="1" y="11317"/>
                  </a:cubicBezTo>
                  <a:lnTo>
                    <a:pt x="1" y="11317"/>
                  </a:ln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1"/>
            <p:cNvSpPr/>
            <p:nvPr/>
          </p:nvSpPr>
          <p:spPr>
            <a:xfrm flipH="1">
              <a:off x="3242181" y="3733573"/>
              <a:ext cx="16269" cy="154744"/>
            </a:xfrm>
            <a:custGeom>
              <a:avLst/>
              <a:gdLst/>
              <a:ahLst/>
              <a:cxnLst/>
              <a:rect l="l" t="t" r="r" b="b"/>
              <a:pathLst>
                <a:path w="1326" h="12612" extrusionOk="0">
                  <a:moveTo>
                    <a:pt x="33" y="0"/>
                  </a:moveTo>
                  <a:lnTo>
                    <a:pt x="0" y="11292"/>
                  </a:lnTo>
                  <a:cubicBezTo>
                    <a:pt x="807" y="11790"/>
                    <a:pt x="1151" y="12245"/>
                    <a:pt x="1295" y="12611"/>
                  </a:cubicBezTo>
                  <a:lnTo>
                    <a:pt x="1325" y="1325"/>
                  </a:lnTo>
                  <a:cubicBezTo>
                    <a:pt x="1184" y="960"/>
                    <a:pt x="841" y="502"/>
                    <a:pt x="33" y="0"/>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1"/>
            <p:cNvSpPr/>
            <p:nvPr/>
          </p:nvSpPr>
          <p:spPr>
            <a:xfrm flipH="1">
              <a:off x="3257211" y="3735414"/>
              <a:ext cx="21742" cy="157149"/>
            </a:xfrm>
            <a:custGeom>
              <a:avLst/>
              <a:gdLst/>
              <a:ahLst/>
              <a:cxnLst/>
              <a:rect l="l" t="t" r="r" b="b"/>
              <a:pathLst>
                <a:path w="1772" h="12808" extrusionOk="0">
                  <a:moveTo>
                    <a:pt x="32" y="1"/>
                  </a:moveTo>
                  <a:lnTo>
                    <a:pt x="0" y="11290"/>
                  </a:lnTo>
                  <a:cubicBezTo>
                    <a:pt x="152" y="11350"/>
                    <a:pt x="305" y="11421"/>
                    <a:pt x="459" y="11509"/>
                  </a:cubicBezTo>
                  <a:cubicBezTo>
                    <a:pt x="1332" y="12015"/>
                    <a:pt x="1610" y="12526"/>
                    <a:pt x="1739" y="12807"/>
                  </a:cubicBezTo>
                  <a:lnTo>
                    <a:pt x="1772" y="1520"/>
                  </a:lnTo>
                  <a:cubicBezTo>
                    <a:pt x="1639" y="1240"/>
                    <a:pt x="1361" y="725"/>
                    <a:pt x="488" y="221"/>
                  </a:cubicBezTo>
                  <a:cubicBezTo>
                    <a:pt x="337" y="134"/>
                    <a:pt x="185" y="62"/>
                    <a:pt x="32" y="1"/>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1"/>
            <p:cNvSpPr/>
            <p:nvPr/>
          </p:nvSpPr>
          <p:spPr>
            <a:xfrm flipH="1">
              <a:off x="3278548" y="3734187"/>
              <a:ext cx="4000" cy="139763"/>
            </a:xfrm>
            <a:custGeom>
              <a:avLst/>
              <a:gdLst/>
              <a:ahLst/>
              <a:cxnLst/>
              <a:rect l="l" t="t" r="r" b="b"/>
              <a:pathLst>
                <a:path w="326" h="11391" extrusionOk="0">
                  <a:moveTo>
                    <a:pt x="33" y="0"/>
                  </a:moveTo>
                  <a:lnTo>
                    <a:pt x="1" y="11292"/>
                  </a:lnTo>
                  <a:cubicBezTo>
                    <a:pt x="99" y="11319"/>
                    <a:pt x="198" y="11351"/>
                    <a:pt x="293" y="11390"/>
                  </a:cubicBezTo>
                  <a:lnTo>
                    <a:pt x="325" y="101"/>
                  </a:lnTo>
                  <a:cubicBezTo>
                    <a:pt x="227" y="65"/>
                    <a:pt x="130" y="31"/>
                    <a:pt x="33" y="0"/>
                  </a:cubicBezTo>
                  <a:close/>
                </a:path>
              </a:pathLst>
            </a:custGeom>
            <a:solidFill>
              <a:srgbClr val="3F5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1"/>
            <p:cNvSpPr/>
            <p:nvPr/>
          </p:nvSpPr>
          <p:spPr>
            <a:xfrm flipH="1">
              <a:off x="3282131" y="3733573"/>
              <a:ext cx="3055" cy="139161"/>
            </a:xfrm>
            <a:custGeom>
              <a:avLst/>
              <a:gdLst/>
              <a:ahLst/>
              <a:cxnLst/>
              <a:rect l="l" t="t" r="r" b="b"/>
              <a:pathLst>
                <a:path w="249" h="11342" extrusionOk="0">
                  <a:moveTo>
                    <a:pt x="33" y="0"/>
                  </a:moveTo>
                  <a:lnTo>
                    <a:pt x="1" y="11286"/>
                  </a:lnTo>
                  <a:cubicBezTo>
                    <a:pt x="72" y="11301"/>
                    <a:pt x="144" y="11318"/>
                    <a:pt x="216" y="11342"/>
                  </a:cubicBezTo>
                  <a:lnTo>
                    <a:pt x="248" y="50"/>
                  </a:lnTo>
                  <a:cubicBezTo>
                    <a:pt x="175" y="32"/>
                    <a:pt x="103" y="15"/>
                    <a:pt x="33" y="0"/>
                  </a:cubicBezTo>
                  <a:close/>
                </a:path>
              </a:pathLst>
            </a:custGeom>
            <a:solidFill>
              <a:srgbClr val="425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1"/>
            <p:cNvSpPr/>
            <p:nvPr/>
          </p:nvSpPr>
          <p:spPr>
            <a:xfrm flipH="1">
              <a:off x="3284781" y="3733156"/>
              <a:ext cx="2650" cy="138904"/>
            </a:xfrm>
            <a:custGeom>
              <a:avLst/>
              <a:gdLst/>
              <a:ahLst/>
              <a:cxnLst/>
              <a:rect l="l" t="t" r="r" b="b"/>
              <a:pathLst>
                <a:path w="216" h="11321" extrusionOk="0">
                  <a:moveTo>
                    <a:pt x="35" y="0"/>
                  </a:moveTo>
                  <a:lnTo>
                    <a:pt x="1" y="11288"/>
                  </a:lnTo>
                  <a:cubicBezTo>
                    <a:pt x="60" y="11297"/>
                    <a:pt x="123" y="11306"/>
                    <a:pt x="184" y="11320"/>
                  </a:cubicBezTo>
                  <a:lnTo>
                    <a:pt x="216" y="34"/>
                  </a:lnTo>
                  <a:cubicBezTo>
                    <a:pt x="157" y="20"/>
                    <a:pt x="92" y="11"/>
                    <a:pt x="35" y="0"/>
                  </a:cubicBez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1"/>
            <p:cNvSpPr/>
            <p:nvPr/>
          </p:nvSpPr>
          <p:spPr>
            <a:xfrm flipH="1">
              <a:off x="3287002" y="3732960"/>
              <a:ext cx="2454" cy="138695"/>
            </a:xfrm>
            <a:custGeom>
              <a:avLst/>
              <a:gdLst/>
              <a:ahLst/>
              <a:cxnLst/>
              <a:rect l="l" t="t" r="r" b="b"/>
              <a:pathLst>
                <a:path w="200" h="11304" extrusionOk="0">
                  <a:moveTo>
                    <a:pt x="33" y="0"/>
                  </a:moveTo>
                  <a:lnTo>
                    <a:pt x="1" y="11286"/>
                  </a:lnTo>
                  <a:cubicBezTo>
                    <a:pt x="56" y="11290"/>
                    <a:pt x="110" y="11297"/>
                    <a:pt x="166" y="11304"/>
                  </a:cubicBezTo>
                  <a:lnTo>
                    <a:pt x="200" y="16"/>
                  </a:lnTo>
                  <a:cubicBezTo>
                    <a:pt x="142" y="11"/>
                    <a:pt x="89" y="4"/>
                    <a:pt x="33" y="0"/>
                  </a:cubicBez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1"/>
            <p:cNvSpPr/>
            <p:nvPr/>
          </p:nvSpPr>
          <p:spPr>
            <a:xfrm flipH="1">
              <a:off x="3289051" y="3732849"/>
              <a:ext cx="2380" cy="138585"/>
            </a:xfrm>
            <a:custGeom>
              <a:avLst/>
              <a:gdLst/>
              <a:ahLst/>
              <a:cxnLst/>
              <a:rect l="l" t="t" r="r" b="b"/>
              <a:pathLst>
                <a:path w="194" h="11295" extrusionOk="0">
                  <a:moveTo>
                    <a:pt x="33" y="0"/>
                  </a:moveTo>
                  <a:lnTo>
                    <a:pt x="0" y="11286"/>
                  </a:lnTo>
                  <a:cubicBezTo>
                    <a:pt x="51" y="11290"/>
                    <a:pt x="106" y="11293"/>
                    <a:pt x="162" y="11295"/>
                  </a:cubicBezTo>
                  <a:lnTo>
                    <a:pt x="194" y="9"/>
                  </a:lnTo>
                  <a:cubicBezTo>
                    <a:pt x="137" y="4"/>
                    <a:pt x="86" y="0"/>
                    <a:pt x="33" y="0"/>
                  </a:cubicBez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1"/>
            <p:cNvSpPr/>
            <p:nvPr/>
          </p:nvSpPr>
          <p:spPr>
            <a:xfrm flipH="1">
              <a:off x="3291026" y="3732825"/>
              <a:ext cx="2368" cy="138548"/>
            </a:xfrm>
            <a:custGeom>
              <a:avLst/>
              <a:gdLst/>
              <a:ahLst/>
              <a:cxnLst/>
              <a:rect l="l" t="t" r="r" b="b"/>
              <a:pathLst>
                <a:path w="193" h="11292" extrusionOk="0">
                  <a:moveTo>
                    <a:pt x="111" y="1"/>
                  </a:moveTo>
                  <a:cubicBezTo>
                    <a:pt x="84" y="1"/>
                    <a:pt x="58" y="1"/>
                    <a:pt x="33" y="2"/>
                  </a:cubicBezTo>
                  <a:lnTo>
                    <a:pt x="1" y="11292"/>
                  </a:lnTo>
                  <a:cubicBezTo>
                    <a:pt x="53" y="11288"/>
                    <a:pt x="107" y="11288"/>
                    <a:pt x="160" y="11288"/>
                  </a:cubicBezTo>
                  <a:lnTo>
                    <a:pt x="193" y="2"/>
                  </a:lnTo>
                  <a:cubicBezTo>
                    <a:pt x="165" y="1"/>
                    <a:pt x="137" y="1"/>
                    <a:pt x="111" y="1"/>
                  </a:cubicBez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1"/>
            <p:cNvSpPr/>
            <p:nvPr/>
          </p:nvSpPr>
          <p:spPr>
            <a:xfrm flipH="1">
              <a:off x="3292977" y="3732849"/>
              <a:ext cx="2503" cy="138609"/>
            </a:xfrm>
            <a:custGeom>
              <a:avLst/>
              <a:gdLst/>
              <a:ahLst/>
              <a:cxnLst/>
              <a:rect l="l" t="t" r="r" b="b"/>
              <a:pathLst>
                <a:path w="204" h="11297" extrusionOk="0">
                  <a:moveTo>
                    <a:pt x="203" y="0"/>
                  </a:moveTo>
                  <a:cubicBezTo>
                    <a:pt x="144" y="0"/>
                    <a:pt x="88" y="4"/>
                    <a:pt x="33" y="11"/>
                  </a:cubicBezTo>
                  <a:lnTo>
                    <a:pt x="0" y="11297"/>
                  </a:lnTo>
                  <a:cubicBezTo>
                    <a:pt x="56" y="11295"/>
                    <a:pt x="113" y="11290"/>
                    <a:pt x="171" y="11290"/>
                  </a:cubicBezTo>
                  <a:lnTo>
                    <a:pt x="203" y="0"/>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1"/>
            <p:cNvSpPr/>
            <p:nvPr/>
          </p:nvSpPr>
          <p:spPr>
            <a:xfrm flipH="1">
              <a:off x="3295075" y="3732972"/>
              <a:ext cx="2871" cy="138867"/>
            </a:xfrm>
            <a:custGeom>
              <a:avLst/>
              <a:gdLst/>
              <a:ahLst/>
              <a:cxnLst/>
              <a:rect l="l" t="t" r="r" b="b"/>
              <a:pathLst>
                <a:path w="234" h="11318" extrusionOk="0">
                  <a:moveTo>
                    <a:pt x="234" y="1"/>
                  </a:moveTo>
                  <a:lnTo>
                    <a:pt x="234" y="1"/>
                  </a:lnTo>
                  <a:cubicBezTo>
                    <a:pt x="162" y="8"/>
                    <a:pt x="97" y="15"/>
                    <a:pt x="31" y="29"/>
                  </a:cubicBezTo>
                  <a:lnTo>
                    <a:pt x="1" y="11317"/>
                  </a:lnTo>
                  <a:cubicBezTo>
                    <a:pt x="67" y="11305"/>
                    <a:pt x="133" y="11296"/>
                    <a:pt x="201" y="11287"/>
                  </a:cubicBezTo>
                  <a:lnTo>
                    <a:pt x="234" y="1"/>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1"/>
            <p:cNvSpPr/>
            <p:nvPr/>
          </p:nvSpPr>
          <p:spPr>
            <a:xfrm flipH="1">
              <a:off x="3297541" y="3733328"/>
              <a:ext cx="4012" cy="139407"/>
            </a:xfrm>
            <a:custGeom>
              <a:avLst/>
              <a:gdLst/>
              <a:ahLst/>
              <a:cxnLst/>
              <a:rect l="l" t="t" r="r" b="b"/>
              <a:pathLst>
                <a:path w="327" h="11362" extrusionOk="0">
                  <a:moveTo>
                    <a:pt x="325" y="0"/>
                  </a:moveTo>
                  <a:lnTo>
                    <a:pt x="325" y="1"/>
                  </a:lnTo>
                  <a:lnTo>
                    <a:pt x="325" y="1"/>
                  </a:lnTo>
                  <a:cubicBezTo>
                    <a:pt x="326" y="1"/>
                    <a:pt x="326" y="1"/>
                    <a:pt x="327" y="0"/>
                  </a:cubicBezTo>
                  <a:close/>
                  <a:moveTo>
                    <a:pt x="325" y="1"/>
                  </a:moveTo>
                  <a:cubicBezTo>
                    <a:pt x="223" y="19"/>
                    <a:pt x="124" y="44"/>
                    <a:pt x="31" y="72"/>
                  </a:cubicBezTo>
                  <a:lnTo>
                    <a:pt x="1" y="11362"/>
                  </a:lnTo>
                  <a:cubicBezTo>
                    <a:pt x="92" y="11331"/>
                    <a:pt x="192" y="11306"/>
                    <a:pt x="295" y="11288"/>
                  </a:cubicBezTo>
                  <a:lnTo>
                    <a:pt x="325" y="1"/>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1"/>
            <p:cNvSpPr/>
            <p:nvPr/>
          </p:nvSpPr>
          <p:spPr>
            <a:xfrm flipH="1">
              <a:off x="3301173" y="3734211"/>
              <a:ext cx="5129" cy="140634"/>
            </a:xfrm>
            <a:custGeom>
              <a:avLst/>
              <a:gdLst/>
              <a:ahLst/>
              <a:cxnLst/>
              <a:rect l="l" t="t" r="r" b="b"/>
              <a:pathLst>
                <a:path w="418" h="11462" extrusionOk="0">
                  <a:moveTo>
                    <a:pt x="418" y="0"/>
                  </a:moveTo>
                  <a:lnTo>
                    <a:pt x="418" y="0"/>
                  </a:lnTo>
                  <a:cubicBezTo>
                    <a:pt x="282" y="45"/>
                    <a:pt x="163" y="99"/>
                    <a:pt x="58" y="160"/>
                  </a:cubicBezTo>
                  <a:cubicBezTo>
                    <a:pt x="49" y="165"/>
                    <a:pt x="40" y="169"/>
                    <a:pt x="31" y="176"/>
                  </a:cubicBezTo>
                  <a:lnTo>
                    <a:pt x="0" y="11462"/>
                  </a:lnTo>
                  <a:cubicBezTo>
                    <a:pt x="7" y="11458"/>
                    <a:pt x="16" y="11453"/>
                    <a:pt x="25" y="11449"/>
                  </a:cubicBezTo>
                  <a:cubicBezTo>
                    <a:pt x="129" y="11388"/>
                    <a:pt x="249" y="11335"/>
                    <a:pt x="388" y="11290"/>
                  </a:cubicBezTo>
                  <a:lnTo>
                    <a:pt x="418" y="0"/>
                  </a:lnTo>
                  <a:close/>
                </a:path>
              </a:pathLst>
            </a:custGeom>
            <a:solidFill>
              <a:srgbClr val="54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1"/>
            <p:cNvSpPr/>
            <p:nvPr/>
          </p:nvSpPr>
          <p:spPr>
            <a:xfrm flipH="1">
              <a:off x="3305946" y="3736346"/>
              <a:ext cx="3043" cy="140462"/>
            </a:xfrm>
            <a:custGeom>
              <a:avLst/>
              <a:gdLst/>
              <a:ahLst/>
              <a:cxnLst/>
              <a:rect l="l" t="t" r="r" b="b"/>
              <a:pathLst>
                <a:path w="248" h="11448" extrusionOk="0">
                  <a:moveTo>
                    <a:pt x="248" y="0"/>
                  </a:moveTo>
                  <a:cubicBezTo>
                    <a:pt x="164" y="54"/>
                    <a:pt x="92" y="104"/>
                    <a:pt x="33" y="162"/>
                  </a:cubicBezTo>
                  <a:lnTo>
                    <a:pt x="0" y="11447"/>
                  </a:lnTo>
                  <a:cubicBezTo>
                    <a:pt x="61" y="11395"/>
                    <a:pt x="135" y="11340"/>
                    <a:pt x="219" y="11288"/>
                  </a:cubicBezTo>
                  <a:lnTo>
                    <a:pt x="248" y="2"/>
                  </a:lnTo>
                  <a:lnTo>
                    <a:pt x="248" y="0"/>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1"/>
            <p:cNvSpPr/>
            <p:nvPr/>
          </p:nvSpPr>
          <p:spPr>
            <a:xfrm flipH="1">
              <a:off x="3308584" y="3738322"/>
              <a:ext cx="1534" cy="139701"/>
            </a:xfrm>
            <a:custGeom>
              <a:avLst/>
              <a:gdLst/>
              <a:ahLst/>
              <a:cxnLst/>
              <a:rect l="l" t="t" r="r" b="b"/>
              <a:pathLst>
                <a:path w="125" h="11386" extrusionOk="0">
                  <a:moveTo>
                    <a:pt x="125" y="1"/>
                  </a:moveTo>
                  <a:cubicBezTo>
                    <a:pt x="91" y="31"/>
                    <a:pt x="60" y="63"/>
                    <a:pt x="33" y="97"/>
                  </a:cubicBezTo>
                  <a:lnTo>
                    <a:pt x="1" y="11385"/>
                  </a:lnTo>
                  <a:cubicBezTo>
                    <a:pt x="26" y="11353"/>
                    <a:pt x="58" y="11321"/>
                    <a:pt x="92" y="11286"/>
                  </a:cubicBezTo>
                  <a:lnTo>
                    <a:pt x="125" y="1"/>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1"/>
            <p:cNvSpPr/>
            <p:nvPr/>
          </p:nvSpPr>
          <p:spPr>
            <a:xfrm flipH="1">
              <a:off x="3309700" y="3739512"/>
              <a:ext cx="1067" cy="139517"/>
            </a:xfrm>
            <a:custGeom>
              <a:avLst/>
              <a:gdLst/>
              <a:ahLst/>
              <a:cxnLst/>
              <a:rect l="l" t="t" r="r" b="b"/>
              <a:pathLst>
                <a:path w="87" h="11371" extrusionOk="0">
                  <a:moveTo>
                    <a:pt x="86" y="0"/>
                  </a:moveTo>
                  <a:lnTo>
                    <a:pt x="86" y="0"/>
                  </a:lnTo>
                  <a:cubicBezTo>
                    <a:pt x="63" y="27"/>
                    <a:pt x="45" y="58"/>
                    <a:pt x="29" y="85"/>
                  </a:cubicBezTo>
                  <a:lnTo>
                    <a:pt x="0" y="11371"/>
                  </a:lnTo>
                  <a:cubicBezTo>
                    <a:pt x="13" y="11344"/>
                    <a:pt x="31" y="11315"/>
                    <a:pt x="54" y="11288"/>
                  </a:cubicBezTo>
                  <a:lnTo>
                    <a:pt x="86" y="0"/>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1"/>
            <p:cNvSpPr/>
            <p:nvPr/>
          </p:nvSpPr>
          <p:spPr>
            <a:xfrm flipH="1">
              <a:off x="3310412" y="3740542"/>
              <a:ext cx="847" cy="139505"/>
            </a:xfrm>
            <a:custGeom>
              <a:avLst/>
              <a:gdLst/>
              <a:ahLst/>
              <a:cxnLst/>
              <a:rect l="l" t="t" r="r" b="b"/>
              <a:pathLst>
                <a:path w="69" h="11370" extrusionOk="0">
                  <a:moveTo>
                    <a:pt x="69" y="1"/>
                  </a:moveTo>
                  <a:lnTo>
                    <a:pt x="69" y="1"/>
                  </a:lnTo>
                  <a:cubicBezTo>
                    <a:pt x="55" y="28"/>
                    <a:pt x="42" y="56"/>
                    <a:pt x="29" y="83"/>
                  </a:cubicBezTo>
                  <a:lnTo>
                    <a:pt x="1" y="11369"/>
                  </a:lnTo>
                  <a:cubicBezTo>
                    <a:pt x="8" y="11342"/>
                    <a:pt x="20" y="11313"/>
                    <a:pt x="38" y="11287"/>
                  </a:cubicBezTo>
                  <a:lnTo>
                    <a:pt x="69" y="1"/>
                  </a:ln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1"/>
            <p:cNvSpPr/>
            <p:nvPr/>
          </p:nvSpPr>
          <p:spPr>
            <a:xfrm flipH="1">
              <a:off x="3310890" y="3741561"/>
              <a:ext cx="675" cy="139603"/>
            </a:xfrm>
            <a:custGeom>
              <a:avLst/>
              <a:gdLst/>
              <a:ahLst/>
              <a:cxnLst/>
              <a:rect l="l" t="t" r="r" b="b"/>
              <a:pathLst>
                <a:path w="55" h="11378" extrusionOk="0">
                  <a:moveTo>
                    <a:pt x="54" y="0"/>
                  </a:moveTo>
                  <a:cubicBezTo>
                    <a:pt x="45" y="29"/>
                    <a:pt x="36" y="59"/>
                    <a:pt x="29" y="88"/>
                  </a:cubicBezTo>
                  <a:lnTo>
                    <a:pt x="1" y="11378"/>
                  </a:lnTo>
                  <a:cubicBezTo>
                    <a:pt x="4" y="11345"/>
                    <a:pt x="13" y="11318"/>
                    <a:pt x="26" y="11286"/>
                  </a:cubicBezTo>
                  <a:lnTo>
                    <a:pt x="54" y="0"/>
                  </a:ln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1"/>
            <p:cNvSpPr/>
            <p:nvPr/>
          </p:nvSpPr>
          <p:spPr>
            <a:xfrm flipH="1">
              <a:off x="3311197" y="3742628"/>
              <a:ext cx="540" cy="139787"/>
            </a:xfrm>
            <a:custGeom>
              <a:avLst/>
              <a:gdLst/>
              <a:ahLst/>
              <a:cxnLst/>
              <a:rect l="l" t="t" r="r" b="b"/>
              <a:pathLst>
                <a:path w="44" h="11393" extrusionOk="0">
                  <a:moveTo>
                    <a:pt x="43" y="1"/>
                  </a:moveTo>
                  <a:cubicBezTo>
                    <a:pt x="40" y="37"/>
                    <a:pt x="36" y="69"/>
                    <a:pt x="34" y="107"/>
                  </a:cubicBezTo>
                  <a:lnTo>
                    <a:pt x="0" y="11393"/>
                  </a:lnTo>
                  <a:cubicBezTo>
                    <a:pt x="6" y="11357"/>
                    <a:pt x="6" y="11323"/>
                    <a:pt x="15" y="11291"/>
                  </a:cubicBezTo>
                  <a:lnTo>
                    <a:pt x="43" y="1"/>
                  </a:ln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1"/>
            <p:cNvSpPr/>
            <p:nvPr/>
          </p:nvSpPr>
          <p:spPr>
            <a:xfrm flipH="1">
              <a:off x="3311308" y="3743904"/>
              <a:ext cx="429" cy="138732"/>
            </a:xfrm>
            <a:custGeom>
              <a:avLst/>
              <a:gdLst/>
              <a:ahLst/>
              <a:cxnLst/>
              <a:rect l="l" t="t" r="r" b="b"/>
              <a:pathLst>
                <a:path w="35" h="11307" extrusionOk="0">
                  <a:moveTo>
                    <a:pt x="34" y="1"/>
                  </a:moveTo>
                  <a:lnTo>
                    <a:pt x="0" y="11289"/>
                  </a:lnTo>
                  <a:lnTo>
                    <a:pt x="0" y="11307"/>
                  </a:lnTo>
                  <a:lnTo>
                    <a:pt x="34" y="21"/>
                  </a:lnTo>
                  <a:lnTo>
                    <a:pt x="34" y="1"/>
                  </a:ln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1"/>
            <p:cNvSpPr/>
            <p:nvPr/>
          </p:nvSpPr>
          <p:spPr>
            <a:xfrm flipH="1">
              <a:off x="3242181" y="3749830"/>
              <a:ext cx="15435" cy="142732"/>
            </a:xfrm>
            <a:custGeom>
              <a:avLst/>
              <a:gdLst/>
              <a:ahLst/>
              <a:cxnLst/>
              <a:rect l="l" t="t" r="r" b="b"/>
              <a:pathLst>
                <a:path w="1258" h="11633" extrusionOk="0">
                  <a:moveTo>
                    <a:pt x="1257" y="0"/>
                  </a:moveTo>
                  <a:lnTo>
                    <a:pt x="33" y="345"/>
                  </a:lnTo>
                  <a:lnTo>
                    <a:pt x="0" y="11632"/>
                  </a:lnTo>
                  <a:lnTo>
                    <a:pt x="0" y="11632"/>
                  </a:lnTo>
                  <a:lnTo>
                    <a:pt x="1227" y="11286"/>
                  </a:lnTo>
                  <a:lnTo>
                    <a:pt x="1257" y="0"/>
                  </a:lnTo>
                  <a:close/>
                </a:path>
              </a:pathLst>
            </a:custGeom>
            <a:solidFill>
              <a:srgbClr val="5979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1"/>
            <p:cNvSpPr/>
            <p:nvPr/>
          </p:nvSpPr>
          <p:spPr>
            <a:xfrm flipH="1">
              <a:off x="3303958" y="3744150"/>
              <a:ext cx="7779" cy="154020"/>
            </a:xfrm>
            <a:custGeom>
              <a:avLst/>
              <a:gdLst/>
              <a:ahLst/>
              <a:cxnLst/>
              <a:rect l="l" t="t" r="r" b="b"/>
              <a:pathLst>
                <a:path w="634" h="12553" extrusionOk="0">
                  <a:moveTo>
                    <a:pt x="34" y="1"/>
                  </a:moveTo>
                  <a:cubicBezTo>
                    <a:pt x="34" y="2"/>
                    <a:pt x="34" y="3"/>
                    <a:pt x="34" y="4"/>
                  </a:cubicBezTo>
                  <a:lnTo>
                    <a:pt x="34" y="4"/>
                  </a:lnTo>
                  <a:lnTo>
                    <a:pt x="34" y="1"/>
                  </a:lnTo>
                  <a:close/>
                  <a:moveTo>
                    <a:pt x="34" y="4"/>
                  </a:moveTo>
                  <a:lnTo>
                    <a:pt x="0" y="11287"/>
                  </a:lnTo>
                  <a:cubicBezTo>
                    <a:pt x="0" y="11602"/>
                    <a:pt x="217" y="12004"/>
                    <a:pt x="601" y="12553"/>
                  </a:cubicBezTo>
                  <a:lnTo>
                    <a:pt x="633" y="1267"/>
                  </a:lnTo>
                  <a:cubicBezTo>
                    <a:pt x="255" y="718"/>
                    <a:pt x="34" y="319"/>
                    <a:pt x="34" y="4"/>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1"/>
            <p:cNvSpPr/>
            <p:nvPr/>
          </p:nvSpPr>
          <p:spPr>
            <a:xfrm flipH="1">
              <a:off x="3385919" y="3695022"/>
              <a:ext cx="31422" cy="152388"/>
            </a:xfrm>
            <a:custGeom>
              <a:avLst/>
              <a:gdLst/>
              <a:ahLst/>
              <a:cxnLst/>
              <a:rect l="l" t="t" r="r" b="b"/>
              <a:pathLst>
                <a:path w="2561" h="12420" extrusionOk="0">
                  <a:moveTo>
                    <a:pt x="2561" y="1"/>
                  </a:moveTo>
                  <a:lnTo>
                    <a:pt x="2561" y="1"/>
                  </a:lnTo>
                  <a:cubicBezTo>
                    <a:pt x="1700" y="279"/>
                    <a:pt x="893" y="630"/>
                    <a:pt x="165" y="1055"/>
                  </a:cubicBezTo>
                  <a:cubicBezTo>
                    <a:pt x="119" y="1084"/>
                    <a:pt x="76" y="1107"/>
                    <a:pt x="33" y="1134"/>
                  </a:cubicBezTo>
                  <a:lnTo>
                    <a:pt x="0" y="12420"/>
                  </a:lnTo>
                  <a:cubicBezTo>
                    <a:pt x="41" y="12393"/>
                    <a:pt x="86" y="12368"/>
                    <a:pt x="133" y="12341"/>
                  </a:cubicBezTo>
                  <a:cubicBezTo>
                    <a:pt x="861" y="11920"/>
                    <a:pt x="1668" y="11566"/>
                    <a:pt x="2527" y="11287"/>
                  </a:cubicBezTo>
                  <a:lnTo>
                    <a:pt x="2561" y="1"/>
                  </a:lnTo>
                  <a:close/>
                </a:path>
              </a:pathLst>
            </a:custGeom>
            <a:solidFill>
              <a:srgbClr val="54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1"/>
            <p:cNvSpPr/>
            <p:nvPr/>
          </p:nvSpPr>
          <p:spPr>
            <a:xfrm flipH="1">
              <a:off x="3416936" y="3708924"/>
              <a:ext cx="17398" cy="151051"/>
            </a:xfrm>
            <a:custGeom>
              <a:avLst/>
              <a:gdLst/>
              <a:ahLst/>
              <a:cxnLst/>
              <a:rect l="l" t="t" r="r" b="b"/>
              <a:pathLst>
                <a:path w="1418" h="12311" extrusionOk="0">
                  <a:moveTo>
                    <a:pt x="1416" y="1"/>
                  </a:moveTo>
                  <a:cubicBezTo>
                    <a:pt x="885" y="322"/>
                    <a:pt x="426" y="661"/>
                    <a:pt x="33" y="1023"/>
                  </a:cubicBezTo>
                  <a:lnTo>
                    <a:pt x="1" y="12311"/>
                  </a:lnTo>
                  <a:cubicBezTo>
                    <a:pt x="394" y="11952"/>
                    <a:pt x="853" y="11608"/>
                    <a:pt x="1385" y="11287"/>
                  </a:cubicBezTo>
                  <a:lnTo>
                    <a:pt x="1418" y="1"/>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1"/>
            <p:cNvSpPr/>
            <p:nvPr/>
          </p:nvSpPr>
          <p:spPr>
            <a:xfrm flipH="1">
              <a:off x="3433893" y="3721475"/>
              <a:ext cx="8736" cy="147431"/>
            </a:xfrm>
            <a:custGeom>
              <a:avLst/>
              <a:gdLst/>
              <a:ahLst/>
              <a:cxnLst/>
              <a:rect l="l" t="t" r="r" b="b"/>
              <a:pathLst>
                <a:path w="712" h="12016" extrusionOk="0">
                  <a:moveTo>
                    <a:pt x="709" y="0"/>
                  </a:moveTo>
                  <a:lnTo>
                    <a:pt x="709" y="2"/>
                  </a:lnTo>
                  <a:lnTo>
                    <a:pt x="709" y="2"/>
                  </a:lnTo>
                  <a:cubicBezTo>
                    <a:pt x="710" y="1"/>
                    <a:pt x="710" y="1"/>
                    <a:pt x="711" y="0"/>
                  </a:cubicBezTo>
                  <a:close/>
                  <a:moveTo>
                    <a:pt x="709" y="2"/>
                  </a:moveTo>
                  <a:cubicBezTo>
                    <a:pt x="455" y="238"/>
                    <a:pt x="230" y="478"/>
                    <a:pt x="33" y="730"/>
                  </a:cubicBezTo>
                  <a:lnTo>
                    <a:pt x="1" y="12016"/>
                  </a:lnTo>
                  <a:cubicBezTo>
                    <a:pt x="198" y="11767"/>
                    <a:pt x="424" y="11523"/>
                    <a:pt x="679" y="11288"/>
                  </a:cubicBezTo>
                  <a:lnTo>
                    <a:pt x="709" y="2"/>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1"/>
            <p:cNvSpPr/>
            <p:nvPr/>
          </p:nvSpPr>
          <p:spPr>
            <a:xfrm flipH="1">
              <a:off x="3442212" y="3730420"/>
              <a:ext cx="5804" cy="146474"/>
            </a:xfrm>
            <a:custGeom>
              <a:avLst/>
              <a:gdLst/>
              <a:ahLst/>
              <a:cxnLst/>
              <a:rect l="l" t="t" r="r" b="b"/>
              <a:pathLst>
                <a:path w="473" h="11938" extrusionOk="0">
                  <a:moveTo>
                    <a:pt x="472" y="1"/>
                  </a:moveTo>
                  <a:lnTo>
                    <a:pt x="472" y="1"/>
                  </a:lnTo>
                  <a:cubicBezTo>
                    <a:pt x="305" y="211"/>
                    <a:pt x="158" y="431"/>
                    <a:pt x="33" y="650"/>
                  </a:cubicBezTo>
                  <a:lnTo>
                    <a:pt x="1" y="11938"/>
                  </a:lnTo>
                  <a:cubicBezTo>
                    <a:pt x="124" y="11717"/>
                    <a:pt x="273" y="11500"/>
                    <a:pt x="440" y="11287"/>
                  </a:cubicBezTo>
                  <a:lnTo>
                    <a:pt x="472" y="1"/>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1"/>
            <p:cNvSpPr/>
            <p:nvPr/>
          </p:nvSpPr>
          <p:spPr>
            <a:xfrm flipH="1">
              <a:off x="3447623" y="3738383"/>
              <a:ext cx="3939" cy="146143"/>
            </a:xfrm>
            <a:custGeom>
              <a:avLst/>
              <a:gdLst/>
              <a:ahLst/>
              <a:cxnLst/>
              <a:rect l="l" t="t" r="r" b="b"/>
              <a:pathLst>
                <a:path w="321" h="11911" extrusionOk="0">
                  <a:moveTo>
                    <a:pt x="320" y="1"/>
                  </a:moveTo>
                  <a:lnTo>
                    <a:pt x="320" y="1"/>
                  </a:lnTo>
                  <a:cubicBezTo>
                    <a:pt x="207" y="207"/>
                    <a:pt x="110" y="415"/>
                    <a:pt x="33" y="621"/>
                  </a:cubicBezTo>
                  <a:lnTo>
                    <a:pt x="1" y="11911"/>
                  </a:lnTo>
                  <a:cubicBezTo>
                    <a:pt x="78" y="11699"/>
                    <a:pt x="175" y="11493"/>
                    <a:pt x="290" y="11289"/>
                  </a:cubicBezTo>
                  <a:lnTo>
                    <a:pt x="320" y="1"/>
                  </a:ln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1"/>
            <p:cNvSpPr/>
            <p:nvPr/>
          </p:nvSpPr>
          <p:spPr>
            <a:xfrm flipH="1">
              <a:off x="3451144" y="3746002"/>
              <a:ext cx="2613" cy="146032"/>
            </a:xfrm>
            <a:custGeom>
              <a:avLst/>
              <a:gdLst/>
              <a:ahLst/>
              <a:cxnLst/>
              <a:rect l="l" t="t" r="r" b="b"/>
              <a:pathLst>
                <a:path w="213" h="11902" extrusionOk="0">
                  <a:moveTo>
                    <a:pt x="212" y="0"/>
                  </a:moveTo>
                  <a:lnTo>
                    <a:pt x="212" y="0"/>
                  </a:lnTo>
                  <a:cubicBezTo>
                    <a:pt x="133" y="203"/>
                    <a:pt x="74" y="409"/>
                    <a:pt x="35" y="615"/>
                  </a:cubicBezTo>
                  <a:lnTo>
                    <a:pt x="1" y="11901"/>
                  </a:lnTo>
                  <a:cubicBezTo>
                    <a:pt x="42" y="11697"/>
                    <a:pt x="101" y="11491"/>
                    <a:pt x="180" y="11288"/>
                  </a:cubicBezTo>
                  <a:lnTo>
                    <a:pt x="212" y="0"/>
                  </a:ln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1"/>
            <p:cNvSpPr/>
            <p:nvPr/>
          </p:nvSpPr>
          <p:spPr>
            <a:xfrm flipH="1">
              <a:off x="3453328" y="3753548"/>
              <a:ext cx="1264" cy="146180"/>
            </a:xfrm>
            <a:custGeom>
              <a:avLst/>
              <a:gdLst/>
              <a:ahLst/>
              <a:cxnLst/>
              <a:rect l="l" t="t" r="r" b="b"/>
              <a:pathLst>
                <a:path w="103" h="11914" extrusionOk="0">
                  <a:moveTo>
                    <a:pt x="103" y="0"/>
                  </a:moveTo>
                  <a:cubicBezTo>
                    <a:pt x="60" y="208"/>
                    <a:pt x="36" y="418"/>
                    <a:pt x="31" y="626"/>
                  </a:cubicBezTo>
                  <a:lnTo>
                    <a:pt x="0" y="11914"/>
                  </a:lnTo>
                  <a:cubicBezTo>
                    <a:pt x="4" y="11704"/>
                    <a:pt x="29" y="11498"/>
                    <a:pt x="69" y="11286"/>
                  </a:cubicBezTo>
                  <a:lnTo>
                    <a:pt x="103" y="0"/>
                  </a:ln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1"/>
            <p:cNvSpPr/>
            <p:nvPr/>
          </p:nvSpPr>
          <p:spPr>
            <a:xfrm flipH="1">
              <a:off x="3454211" y="3761229"/>
              <a:ext cx="442" cy="139689"/>
            </a:xfrm>
            <a:custGeom>
              <a:avLst/>
              <a:gdLst/>
              <a:ahLst/>
              <a:cxnLst/>
              <a:rect l="l" t="t" r="r" b="b"/>
              <a:pathLst>
                <a:path w="36" h="11385" extrusionOk="0">
                  <a:moveTo>
                    <a:pt x="36" y="0"/>
                  </a:moveTo>
                  <a:lnTo>
                    <a:pt x="36" y="0"/>
                  </a:lnTo>
                  <a:cubicBezTo>
                    <a:pt x="34" y="34"/>
                    <a:pt x="34" y="65"/>
                    <a:pt x="34" y="97"/>
                  </a:cubicBezTo>
                  <a:lnTo>
                    <a:pt x="0" y="11362"/>
                  </a:lnTo>
                  <a:lnTo>
                    <a:pt x="0" y="11362"/>
                  </a:lnTo>
                  <a:cubicBezTo>
                    <a:pt x="0" y="11337"/>
                    <a:pt x="1" y="11313"/>
                    <a:pt x="5" y="11288"/>
                  </a:cubicBezTo>
                  <a:lnTo>
                    <a:pt x="36" y="0"/>
                  </a:lnTo>
                  <a:close/>
                  <a:moveTo>
                    <a:pt x="0" y="11362"/>
                  </a:moveTo>
                  <a:lnTo>
                    <a:pt x="0" y="11362"/>
                  </a:lnTo>
                  <a:cubicBezTo>
                    <a:pt x="0" y="11370"/>
                    <a:pt x="0" y="11377"/>
                    <a:pt x="0" y="11385"/>
                  </a:cubicBezTo>
                  <a:lnTo>
                    <a:pt x="0" y="11362"/>
                  </a:ln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1"/>
            <p:cNvSpPr/>
            <p:nvPr/>
          </p:nvSpPr>
          <p:spPr>
            <a:xfrm flipH="1">
              <a:off x="3186146" y="3698679"/>
              <a:ext cx="59372" cy="203074"/>
            </a:xfrm>
            <a:custGeom>
              <a:avLst/>
              <a:gdLst/>
              <a:ahLst/>
              <a:cxnLst/>
              <a:rect l="l" t="t" r="r" b="b"/>
              <a:pathLst>
                <a:path w="4839" h="16551" extrusionOk="0">
                  <a:moveTo>
                    <a:pt x="33" y="0"/>
                  </a:moveTo>
                  <a:lnTo>
                    <a:pt x="1" y="11286"/>
                  </a:lnTo>
                  <a:cubicBezTo>
                    <a:pt x="556" y="11507"/>
                    <a:pt x="1084" y="11760"/>
                    <a:pt x="1579" y="12043"/>
                  </a:cubicBezTo>
                  <a:cubicBezTo>
                    <a:pt x="3734" y="13286"/>
                    <a:pt x="4806" y="14919"/>
                    <a:pt x="4803" y="16551"/>
                  </a:cubicBezTo>
                  <a:lnTo>
                    <a:pt x="4835" y="5263"/>
                  </a:lnTo>
                  <a:cubicBezTo>
                    <a:pt x="4838" y="3633"/>
                    <a:pt x="3766" y="2000"/>
                    <a:pt x="1611" y="757"/>
                  </a:cubicBezTo>
                  <a:cubicBezTo>
                    <a:pt x="1118" y="470"/>
                    <a:pt x="591" y="219"/>
                    <a:pt x="33" y="0"/>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1"/>
            <p:cNvSpPr/>
            <p:nvPr/>
          </p:nvSpPr>
          <p:spPr>
            <a:xfrm flipH="1">
              <a:off x="3317577" y="3742726"/>
              <a:ext cx="15288" cy="171087"/>
            </a:xfrm>
            <a:custGeom>
              <a:avLst/>
              <a:gdLst/>
              <a:ahLst/>
              <a:cxnLst/>
              <a:rect l="l" t="t" r="r" b="b"/>
              <a:pathLst>
                <a:path w="1246" h="13944" extrusionOk="0">
                  <a:moveTo>
                    <a:pt x="35" y="0"/>
                  </a:moveTo>
                  <a:cubicBezTo>
                    <a:pt x="35" y="1"/>
                    <a:pt x="35" y="1"/>
                    <a:pt x="35" y="2"/>
                  </a:cubicBezTo>
                  <a:lnTo>
                    <a:pt x="35" y="2"/>
                  </a:lnTo>
                  <a:lnTo>
                    <a:pt x="35" y="0"/>
                  </a:lnTo>
                  <a:close/>
                  <a:moveTo>
                    <a:pt x="35" y="2"/>
                  </a:moveTo>
                  <a:lnTo>
                    <a:pt x="1" y="11288"/>
                  </a:lnTo>
                  <a:cubicBezTo>
                    <a:pt x="1" y="11751"/>
                    <a:pt x="284" y="12274"/>
                    <a:pt x="732" y="12869"/>
                  </a:cubicBezTo>
                  <a:cubicBezTo>
                    <a:pt x="1038" y="13285"/>
                    <a:pt x="1211" y="13637"/>
                    <a:pt x="1211" y="13939"/>
                  </a:cubicBezTo>
                  <a:lnTo>
                    <a:pt x="1211" y="13939"/>
                  </a:lnTo>
                  <a:lnTo>
                    <a:pt x="1245" y="2658"/>
                  </a:lnTo>
                  <a:cubicBezTo>
                    <a:pt x="1245" y="2349"/>
                    <a:pt x="1071" y="1998"/>
                    <a:pt x="765" y="1583"/>
                  </a:cubicBezTo>
                  <a:cubicBezTo>
                    <a:pt x="317" y="989"/>
                    <a:pt x="34" y="466"/>
                    <a:pt x="35" y="2"/>
                  </a:cubicBezTo>
                  <a:close/>
                  <a:moveTo>
                    <a:pt x="1211" y="13939"/>
                  </a:moveTo>
                  <a:lnTo>
                    <a:pt x="1211" y="13944"/>
                  </a:lnTo>
                  <a:cubicBezTo>
                    <a:pt x="1211" y="13942"/>
                    <a:pt x="1211" y="13941"/>
                    <a:pt x="1211" y="13939"/>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1"/>
            <p:cNvSpPr/>
            <p:nvPr/>
          </p:nvSpPr>
          <p:spPr>
            <a:xfrm flipH="1">
              <a:off x="3296486" y="3759683"/>
              <a:ext cx="7889" cy="155873"/>
            </a:xfrm>
            <a:custGeom>
              <a:avLst/>
              <a:gdLst/>
              <a:ahLst/>
              <a:cxnLst/>
              <a:rect l="l" t="t" r="r" b="b"/>
              <a:pathLst>
                <a:path w="643" h="12704" extrusionOk="0">
                  <a:moveTo>
                    <a:pt x="33" y="1"/>
                  </a:moveTo>
                  <a:lnTo>
                    <a:pt x="1" y="11287"/>
                  </a:lnTo>
                  <a:cubicBezTo>
                    <a:pt x="395" y="11823"/>
                    <a:pt x="607" y="12285"/>
                    <a:pt x="607" y="12703"/>
                  </a:cubicBezTo>
                  <a:lnTo>
                    <a:pt x="639" y="1412"/>
                  </a:lnTo>
                  <a:cubicBezTo>
                    <a:pt x="643" y="999"/>
                    <a:pt x="428" y="537"/>
                    <a:pt x="33" y="1"/>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1"/>
            <p:cNvSpPr/>
            <p:nvPr/>
          </p:nvSpPr>
          <p:spPr>
            <a:xfrm flipH="1">
              <a:off x="3317577" y="3775327"/>
              <a:ext cx="429" cy="138793"/>
            </a:xfrm>
            <a:custGeom>
              <a:avLst/>
              <a:gdLst/>
              <a:ahLst/>
              <a:cxnLst/>
              <a:rect l="l" t="t" r="r" b="b"/>
              <a:pathLst>
                <a:path w="35" h="11312" extrusionOk="0">
                  <a:moveTo>
                    <a:pt x="34" y="1"/>
                  </a:moveTo>
                  <a:lnTo>
                    <a:pt x="0" y="11287"/>
                  </a:lnTo>
                  <a:lnTo>
                    <a:pt x="0" y="11312"/>
                  </a:lnTo>
                  <a:lnTo>
                    <a:pt x="34" y="20"/>
                  </a:lnTo>
                  <a:lnTo>
                    <a:pt x="34" y="1"/>
                  </a:ln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1"/>
            <p:cNvSpPr/>
            <p:nvPr/>
          </p:nvSpPr>
          <p:spPr>
            <a:xfrm flipH="1">
              <a:off x="3317577" y="3775572"/>
              <a:ext cx="613" cy="140045"/>
            </a:xfrm>
            <a:custGeom>
              <a:avLst/>
              <a:gdLst/>
              <a:ahLst/>
              <a:cxnLst/>
              <a:rect l="l" t="t" r="r" b="b"/>
              <a:pathLst>
                <a:path w="50" h="11414" extrusionOk="0">
                  <a:moveTo>
                    <a:pt x="49" y="0"/>
                  </a:moveTo>
                  <a:cubicBezTo>
                    <a:pt x="48" y="45"/>
                    <a:pt x="42" y="86"/>
                    <a:pt x="35" y="124"/>
                  </a:cubicBezTo>
                  <a:lnTo>
                    <a:pt x="1" y="11414"/>
                  </a:lnTo>
                  <a:cubicBezTo>
                    <a:pt x="10" y="11372"/>
                    <a:pt x="15" y="11331"/>
                    <a:pt x="15" y="11292"/>
                  </a:cubicBezTo>
                  <a:lnTo>
                    <a:pt x="49" y="0"/>
                  </a:ln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1"/>
            <p:cNvSpPr/>
            <p:nvPr/>
          </p:nvSpPr>
          <p:spPr>
            <a:xfrm flipH="1">
              <a:off x="3317761" y="3777093"/>
              <a:ext cx="773" cy="139861"/>
            </a:xfrm>
            <a:custGeom>
              <a:avLst/>
              <a:gdLst/>
              <a:ahLst/>
              <a:cxnLst/>
              <a:rect l="l" t="t" r="r" b="b"/>
              <a:pathLst>
                <a:path w="63" h="11399" extrusionOk="0">
                  <a:moveTo>
                    <a:pt x="63" y="0"/>
                  </a:moveTo>
                  <a:cubicBezTo>
                    <a:pt x="54" y="39"/>
                    <a:pt x="43" y="75"/>
                    <a:pt x="29" y="111"/>
                  </a:cubicBezTo>
                  <a:lnTo>
                    <a:pt x="0" y="11399"/>
                  </a:lnTo>
                  <a:cubicBezTo>
                    <a:pt x="13" y="11363"/>
                    <a:pt x="22" y="11327"/>
                    <a:pt x="29" y="11290"/>
                  </a:cubicBezTo>
                  <a:lnTo>
                    <a:pt x="63" y="0"/>
                  </a:ln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1"/>
            <p:cNvSpPr/>
            <p:nvPr/>
          </p:nvSpPr>
          <p:spPr>
            <a:xfrm flipH="1">
              <a:off x="3318179" y="3778455"/>
              <a:ext cx="994" cy="139800"/>
            </a:xfrm>
            <a:custGeom>
              <a:avLst/>
              <a:gdLst/>
              <a:ahLst/>
              <a:cxnLst/>
              <a:rect l="l" t="t" r="r" b="b"/>
              <a:pathLst>
                <a:path w="81" h="11394" extrusionOk="0">
                  <a:moveTo>
                    <a:pt x="81" y="0"/>
                  </a:moveTo>
                  <a:cubicBezTo>
                    <a:pt x="70" y="36"/>
                    <a:pt x="52" y="70"/>
                    <a:pt x="32" y="104"/>
                  </a:cubicBezTo>
                  <a:lnTo>
                    <a:pt x="0" y="11394"/>
                  </a:lnTo>
                  <a:cubicBezTo>
                    <a:pt x="22" y="11360"/>
                    <a:pt x="38" y="11324"/>
                    <a:pt x="52" y="11288"/>
                  </a:cubicBezTo>
                  <a:lnTo>
                    <a:pt x="81" y="0"/>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1"/>
            <p:cNvSpPr/>
            <p:nvPr/>
          </p:nvSpPr>
          <p:spPr>
            <a:xfrm flipH="1">
              <a:off x="3318768" y="3779731"/>
              <a:ext cx="1239" cy="139800"/>
            </a:xfrm>
            <a:custGeom>
              <a:avLst/>
              <a:gdLst/>
              <a:ahLst/>
              <a:cxnLst/>
              <a:rect l="l" t="t" r="r" b="b"/>
              <a:pathLst>
                <a:path w="101" h="11394" extrusionOk="0">
                  <a:moveTo>
                    <a:pt x="100" y="0"/>
                  </a:moveTo>
                  <a:lnTo>
                    <a:pt x="100" y="0"/>
                  </a:lnTo>
                  <a:cubicBezTo>
                    <a:pt x="83" y="34"/>
                    <a:pt x="57" y="72"/>
                    <a:pt x="32" y="108"/>
                  </a:cubicBezTo>
                  <a:lnTo>
                    <a:pt x="0" y="11394"/>
                  </a:lnTo>
                  <a:cubicBezTo>
                    <a:pt x="27" y="11358"/>
                    <a:pt x="50" y="11322"/>
                    <a:pt x="68" y="11290"/>
                  </a:cubicBezTo>
                  <a:lnTo>
                    <a:pt x="100" y="0"/>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1"/>
            <p:cNvSpPr/>
            <p:nvPr/>
          </p:nvSpPr>
          <p:spPr>
            <a:xfrm flipH="1">
              <a:off x="3319602" y="3781044"/>
              <a:ext cx="1791" cy="139959"/>
            </a:xfrm>
            <a:custGeom>
              <a:avLst/>
              <a:gdLst/>
              <a:ahLst/>
              <a:cxnLst/>
              <a:rect l="l" t="t" r="r" b="b"/>
              <a:pathLst>
                <a:path w="146" h="11407" extrusionOk="0">
                  <a:moveTo>
                    <a:pt x="145" y="1"/>
                  </a:moveTo>
                  <a:lnTo>
                    <a:pt x="145" y="1"/>
                  </a:lnTo>
                  <a:cubicBezTo>
                    <a:pt x="111" y="38"/>
                    <a:pt x="77" y="80"/>
                    <a:pt x="32" y="121"/>
                  </a:cubicBezTo>
                  <a:lnTo>
                    <a:pt x="0" y="11407"/>
                  </a:lnTo>
                  <a:cubicBezTo>
                    <a:pt x="40" y="11371"/>
                    <a:pt x="81" y="11328"/>
                    <a:pt x="113" y="11287"/>
                  </a:cubicBezTo>
                  <a:lnTo>
                    <a:pt x="145" y="1"/>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1"/>
            <p:cNvSpPr/>
            <p:nvPr/>
          </p:nvSpPr>
          <p:spPr>
            <a:xfrm flipH="1">
              <a:off x="3320988" y="3782517"/>
              <a:ext cx="3583" cy="140806"/>
            </a:xfrm>
            <a:custGeom>
              <a:avLst/>
              <a:gdLst/>
              <a:ahLst/>
              <a:cxnLst/>
              <a:rect l="l" t="t" r="r" b="b"/>
              <a:pathLst>
                <a:path w="292" h="11476" extrusionOk="0">
                  <a:moveTo>
                    <a:pt x="291" y="1"/>
                  </a:moveTo>
                  <a:lnTo>
                    <a:pt x="291" y="1"/>
                  </a:lnTo>
                  <a:cubicBezTo>
                    <a:pt x="221" y="65"/>
                    <a:pt x="134" y="126"/>
                    <a:pt x="33" y="189"/>
                  </a:cubicBezTo>
                  <a:lnTo>
                    <a:pt x="1" y="11475"/>
                  </a:lnTo>
                  <a:cubicBezTo>
                    <a:pt x="101" y="11416"/>
                    <a:pt x="189" y="11351"/>
                    <a:pt x="259" y="11287"/>
                  </a:cubicBezTo>
                  <a:lnTo>
                    <a:pt x="291" y="1"/>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1"/>
            <p:cNvSpPr/>
            <p:nvPr/>
          </p:nvSpPr>
          <p:spPr>
            <a:xfrm flipH="1">
              <a:off x="3324154" y="3784836"/>
              <a:ext cx="5583" cy="140842"/>
            </a:xfrm>
            <a:custGeom>
              <a:avLst/>
              <a:gdLst/>
              <a:ahLst/>
              <a:cxnLst/>
              <a:rect l="l" t="t" r="r" b="b"/>
              <a:pathLst>
                <a:path w="455" h="11479" extrusionOk="0">
                  <a:moveTo>
                    <a:pt x="454" y="0"/>
                  </a:moveTo>
                  <a:cubicBezTo>
                    <a:pt x="445" y="4"/>
                    <a:pt x="436" y="9"/>
                    <a:pt x="425" y="16"/>
                  </a:cubicBezTo>
                  <a:cubicBezTo>
                    <a:pt x="305" y="88"/>
                    <a:pt x="173" y="147"/>
                    <a:pt x="29" y="192"/>
                  </a:cubicBezTo>
                  <a:lnTo>
                    <a:pt x="1" y="11478"/>
                  </a:lnTo>
                  <a:cubicBezTo>
                    <a:pt x="142" y="11433"/>
                    <a:pt x="273" y="11376"/>
                    <a:pt x="395" y="11304"/>
                  </a:cubicBezTo>
                  <a:cubicBezTo>
                    <a:pt x="404" y="11301"/>
                    <a:pt x="413" y="11295"/>
                    <a:pt x="422" y="11286"/>
                  </a:cubicBezTo>
                  <a:lnTo>
                    <a:pt x="454" y="0"/>
                  </a:lnTo>
                  <a:close/>
                </a:path>
              </a:pathLst>
            </a:custGeom>
            <a:solidFill>
              <a:srgbClr val="8C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1"/>
            <p:cNvSpPr/>
            <p:nvPr/>
          </p:nvSpPr>
          <p:spPr>
            <a:xfrm flipH="1">
              <a:off x="3324154" y="3784836"/>
              <a:ext cx="5583" cy="140842"/>
            </a:xfrm>
            <a:custGeom>
              <a:avLst/>
              <a:gdLst/>
              <a:ahLst/>
              <a:cxnLst/>
              <a:rect l="l" t="t" r="r" b="b"/>
              <a:pathLst>
                <a:path w="455" h="11479" extrusionOk="0">
                  <a:moveTo>
                    <a:pt x="454" y="0"/>
                  </a:moveTo>
                  <a:cubicBezTo>
                    <a:pt x="445" y="4"/>
                    <a:pt x="436" y="9"/>
                    <a:pt x="425" y="16"/>
                  </a:cubicBezTo>
                  <a:cubicBezTo>
                    <a:pt x="305" y="88"/>
                    <a:pt x="173" y="147"/>
                    <a:pt x="29" y="192"/>
                  </a:cubicBezTo>
                  <a:lnTo>
                    <a:pt x="1" y="11478"/>
                  </a:lnTo>
                  <a:cubicBezTo>
                    <a:pt x="142" y="11433"/>
                    <a:pt x="273" y="11376"/>
                    <a:pt x="395" y="11304"/>
                  </a:cubicBezTo>
                  <a:cubicBezTo>
                    <a:pt x="404" y="11301"/>
                    <a:pt x="413" y="11295"/>
                    <a:pt x="422" y="11286"/>
                  </a:cubicBezTo>
                  <a:lnTo>
                    <a:pt x="454" y="0"/>
                  </a:lnTo>
                  <a:close/>
                </a:path>
              </a:pathLst>
            </a:custGeom>
            <a:solidFill>
              <a:srgbClr val="8C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1"/>
            <p:cNvSpPr/>
            <p:nvPr/>
          </p:nvSpPr>
          <p:spPr>
            <a:xfrm flipH="1">
              <a:off x="3329368" y="3787191"/>
              <a:ext cx="4282" cy="139444"/>
            </a:xfrm>
            <a:custGeom>
              <a:avLst/>
              <a:gdLst/>
              <a:ahLst/>
              <a:cxnLst/>
              <a:rect l="l" t="t" r="r" b="b"/>
              <a:pathLst>
                <a:path w="349" h="11365" extrusionOk="0">
                  <a:moveTo>
                    <a:pt x="348" y="0"/>
                  </a:moveTo>
                  <a:lnTo>
                    <a:pt x="348" y="0"/>
                  </a:lnTo>
                  <a:cubicBezTo>
                    <a:pt x="248" y="29"/>
                    <a:pt x="140" y="59"/>
                    <a:pt x="33" y="79"/>
                  </a:cubicBezTo>
                  <a:lnTo>
                    <a:pt x="0" y="11365"/>
                  </a:lnTo>
                  <a:cubicBezTo>
                    <a:pt x="113" y="11347"/>
                    <a:pt x="216" y="11318"/>
                    <a:pt x="320" y="11286"/>
                  </a:cubicBezTo>
                  <a:lnTo>
                    <a:pt x="348" y="0"/>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1"/>
            <p:cNvSpPr/>
            <p:nvPr/>
          </p:nvSpPr>
          <p:spPr>
            <a:xfrm flipH="1">
              <a:off x="3333246" y="3788148"/>
              <a:ext cx="3116" cy="138892"/>
            </a:xfrm>
            <a:custGeom>
              <a:avLst/>
              <a:gdLst/>
              <a:ahLst/>
              <a:cxnLst/>
              <a:rect l="l" t="t" r="r" b="b"/>
              <a:pathLst>
                <a:path w="254" h="11320" extrusionOk="0">
                  <a:moveTo>
                    <a:pt x="254" y="1"/>
                  </a:moveTo>
                  <a:cubicBezTo>
                    <a:pt x="182" y="10"/>
                    <a:pt x="108" y="24"/>
                    <a:pt x="33" y="33"/>
                  </a:cubicBezTo>
                  <a:lnTo>
                    <a:pt x="1" y="11319"/>
                  </a:lnTo>
                  <a:cubicBezTo>
                    <a:pt x="76" y="11310"/>
                    <a:pt x="150" y="11299"/>
                    <a:pt x="221" y="11287"/>
                  </a:cubicBezTo>
                  <a:lnTo>
                    <a:pt x="254" y="1"/>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1"/>
            <p:cNvSpPr/>
            <p:nvPr/>
          </p:nvSpPr>
          <p:spPr>
            <a:xfrm flipH="1">
              <a:off x="3335945" y="3788553"/>
              <a:ext cx="2810" cy="138658"/>
            </a:xfrm>
            <a:custGeom>
              <a:avLst/>
              <a:gdLst/>
              <a:ahLst/>
              <a:cxnLst/>
              <a:rect l="l" t="t" r="r" b="b"/>
              <a:pathLst>
                <a:path w="229" h="11301" extrusionOk="0">
                  <a:moveTo>
                    <a:pt x="228" y="0"/>
                  </a:moveTo>
                  <a:cubicBezTo>
                    <a:pt x="162" y="4"/>
                    <a:pt x="97" y="9"/>
                    <a:pt x="33" y="9"/>
                  </a:cubicBezTo>
                  <a:lnTo>
                    <a:pt x="0" y="11301"/>
                  </a:lnTo>
                  <a:cubicBezTo>
                    <a:pt x="65" y="11295"/>
                    <a:pt x="131" y="11290"/>
                    <a:pt x="196" y="11286"/>
                  </a:cubicBezTo>
                  <a:lnTo>
                    <a:pt x="228" y="0"/>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1"/>
            <p:cNvSpPr/>
            <p:nvPr/>
          </p:nvSpPr>
          <p:spPr>
            <a:xfrm flipH="1">
              <a:off x="3338350" y="3788664"/>
              <a:ext cx="2736" cy="138523"/>
            </a:xfrm>
            <a:custGeom>
              <a:avLst/>
              <a:gdLst/>
              <a:ahLst/>
              <a:cxnLst/>
              <a:rect l="l" t="t" r="r" b="b"/>
              <a:pathLst>
                <a:path w="223" h="11290" extrusionOk="0">
                  <a:moveTo>
                    <a:pt x="223" y="0"/>
                  </a:moveTo>
                  <a:lnTo>
                    <a:pt x="223" y="0"/>
                  </a:lnTo>
                  <a:cubicBezTo>
                    <a:pt x="158" y="4"/>
                    <a:pt x="99" y="4"/>
                    <a:pt x="34" y="4"/>
                  </a:cubicBezTo>
                  <a:lnTo>
                    <a:pt x="0" y="11290"/>
                  </a:lnTo>
                  <a:lnTo>
                    <a:pt x="190" y="11290"/>
                  </a:lnTo>
                  <a:lnTo>
                    <a:pt x="223" y="0"/>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1"/>
            <p:cNvSpPr/>
            <p:nvPr/>
          </p:nvSpPr>
          <p:spPr>
            <a:xfrm flipH="1">
              <a:off x="3340656" y="3788578"/>
              <a:ext cx="2761" cy="138609"/>
            </a:xfrm>
            <a:custGeom>
              <a:avLst/>
              <a:gdLst/>
              <a:ahLst/>
              <a:cxnLst/>
              <a:rect l="l" t="t" r="r" b="b"/>
              <a:pathLst>
                <a:path w="225" h="11297" extrusionOk="0">
                  <a:moveTo>
                    <a:pt x="32" y="0"/>
                  </a:moveTo>
                  <a:lnTo>
                    <a:pt x="0" y="11286"/>
                  </a:lnTo>
                  <a:cubicBezTo>
                    <a:pt x="65" y="11293"/>
                    <a:pt x="129" y="11295"/>
                    <a:pt x="190" y="11297"/>
                  </a:cubicBezTo>
                  <a:lnTo>
                    <a:pt x="224" y="11"/>
                  </a:lnTo>
                  <a:cubicBezTo>
                    <a:pt x="162" y="7"/>
                    <a:pt x="97" y="5"/>
                    <a:pt x="32" y="0"/>
                  </a:cubicBez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1"/>
            <p:cNvSpPr/>
            <p:nvPr/>
          </p:nvSpPr>
          <p:spPr>
            <a:xfrm flipH="1">
              <a:off x="3343012" y="3788259"/>
              <a:ext cx="2871" cy="138793"/>
            </a:xfrm>
            <a:custGeom>
              <a:avLst/>
              <a:gdLst/>
              <a:ahLst/>
              <a:cxnLst/>
              <a:rect l="l" t="t" r="r" b="b"/>
              <a:pathLst>
                <a:path w="234" h="11312" extrusionOk="0">
                  <a:moveTo>
                    <a:pt x="34" y="1"/>
                  </a:moveTo>
                  <a:lnTo>
                    <a:pt x="0" y="11290"/>
                  </a:lnTo>
                  <a:cubicBezTo>
                    <a:pt x="68" y="11301"/>
                    <a:pt x="137" y="11305"/>
                    <a:pt x="201" y="11312"/>
                  </a:cubicBezTo>
                  <a:lnTo>
                    <a:pt x="233" y="26"/>
                  </a:lnTo>
                  <a:cubicBezTo>
                    <a:pt x="169" y="19"/>
                    <a:pt x="101" y="12"/>
                    <a:pt x="34" y="1"/>
                  </a:cubicBez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1"/>
            <p:cNvSpPr/>
            <p:nvPr/>
          </p:nvSpPr>
          <p:spPr>
            <a:xfrm flipH="1">
              <a:off x="3345454" y="3787829"/>
              <a:ext cx="3141" cy="138990"/>
            </a:xfrm>
            <a:custGeom>
              <a:avLst/>
              <a:gdLst/>
              <a:ahLst/>
              <a:cxnLst/>
              <a:rect l="l" t="t" r="r" b="b"/>
              <a:pathLst>
                <a:path w="256" h="11328" extrusionOk="0">
                  <a:moveTo>
                    <a:pt x="33" y="0"/>
                  </a:moveTo>
                  <a:lnTo>
                    <a:pt x="1" y="11286"/>
                  </a:lnTo>
                  <a:cubicBezTo>
                    <a:pt x="74" y="11304"/>
                    <a:pt x="148" y="11317"/>
                    <a:pt x="221" y="11327"/>
                  </a:cubicBezTo>
                  <a:lnTo>
                    <a:pt x="255" y="36"/>
                  </a:lnTo>
                  <a:cubicBezTo>
                    <a:pt x="180" y="27"/>
                    <a:pt x="107" y="13"/>
                    <a:pt x="33" y="0"/>
                  </a:cubicBez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1"/>
            <p:cNvSpPr/>
            <p:nvPr/>
          </p:nvSpPr>
          <p:spPr>
            <a:xfrm flipH="1">
              <a:off x="3348178" y="3787032"/>
              <a:ext cx="3632" cy="139284"/>
            </a:xfrm>
            <a:custGeom>
              <a:avLst/>
              <a:gdLst/>
              <a:ahLst/>
              <a:cxnLst/>
              <a:rect l="l" t="t" r="r" b="b"/>
              <a:pathLst>
                <a:path w="296" h="11352" extrusionOk="0">
                  <a:moveTo>
                    <a:pt x="35" y="1"/>
                  </a:moveTo>
                  <a:lnTo>
                    <a:pt x="1" y="11286"/>
                  </a:lnTo>
                  <a:cubicBezTo>
                    <a:pt x="89" y="11313"/>
                    <a:pt x="175" y="11331"/>
                    <a:pt x="263" y="11351"/>
                  </a:cubicBezTo>
                  <a:lnTo>
                    <a:pt x="295" y="65"/>
                  </a:lnTo>
                  <a:cubicBezTo>
                    <a:pt x="207" y="45"/>
                    <a:pt x="121" y="26"/>
                    <a:pt x="35" y="1"/>
                  </a:cubicBezTo>
                  <a:close/>
                </a:path>
              </a:pathLst>
            </a:custGeom>
            <a:solidFill>
              <a:srgbClr val="6D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1"/>
            <p:cNvSpPr/>
            <p:nvPr/>
          </p:nvSpPr>
          <p:spPr>
            <a:xfrm flipH="1">
              <a:off x="3351368" y="3785621"/>
              <a:ext cx="4503" cy="139898"/>
            </a:xfrm>
            <a:custGeom>
              <a:avLst/>
              <a:gdLst/>
              <a:ahLst/>
              <a:cxnLst/>
              <a:rect l="l" t="t" r="r" b="b"/>
              <a:pathLst>
                <a:path w="367" h="11402" extrusionOk="0">
                  <a:moveTo>
                    <a:pt x="29" y="1"/>
                  </a:moveTo>
                  <a:lnTo>
                    <a:pt x="0" y="11290"/>
                  </a:lnTo>
                  <a:cubicBezTo>
                    <a:pt x="110" y="11332"/>
                    <a:pt x="223" y="11369"/>
                    <a:pt x="332" y="11401"/>
                  </a:cubicBezTo>
                  <a:lnTo>
                    <a:pt x="366" y="116"/>
                  </a:lnTo>
                  <a:cubicBezTo>
                    <a:pt x="255" y="83"/>
                    <a:pt x="140" y="46"/>
                    <a:pt x="29" y="1"/>
                  </a:cubicBezTo>
                  <a:close/>
                </a:path>
              </a:pathLst>
            </a:custGeom>
            <a:solidFill>
              <a:srgbClr val="697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1"/>
            <p:cNvSpPr/>
            <p:nvPr/>
          </p:nvSpPr>
          <p:spPr>
            <a:xfrm flipH="1">
              <a:off x="3355515" y="3764419"/>
              <a:ext cx="23128" cy="159738"/>
            </a:xfrm>
            <a:custGeom>
              <a:avLst/>
              <a:gdLst/>
              <a:ahLst/>
              <a:cxnLst/>
              <a:rect l="l" t="t" r="r" b="b"/>
              <a:pathLst>
                <a:path w="1885" h="13019" extrusionOk="0">
                  <a:moveTo>
                    <a:pt x="33" y="0"/>
                  </a:moveTo>
                  <a:lnTo>
                    <a:pt x="0" y="11288"/>
                  </a:lnTo>
                  <a:cubicBezTo>
                    <a:pt x="155" y="11776"/>
                    <a:pt x="610" y="12344"/>
                    <a:pt x="1376" y="12787"/>
                  </a:cubicBezTo>
                  <a:cubicBezTo>
                    <a:pt x="1530" y="12877"/>
                    <a:pt x="1691" y="12950"/>
                    <a:pt x="1856" y="13018"/>
                  </a:cubicBezTo>
                  <a:lnTo>
                    <a:pt x="1885" y="1729"/>
                  </a:lnTo>
                  <a:cubicBezTo>
                    <a:pt x="1724" y="1664"/>
                    <a:pt x="1564" y="1591"/>
                    <a:pt x="1408" y="1499"/>
                  </a:cubicBezTo>
                  <a:cubicBezTo>
                    <a:pt x="642" y="1058"/>
                    <a:pt x="189" y="490"/>
                    <a:pt x="33" y="0"/>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1"/>
            <p:cNvSpPr/>
            <p:nvPr/>
          </p:nvSpPr>
          <p:spPr>
            <a:xfrm flipH="1">
              <a:off x="3296523" y="3776995"/>
              <a:ext cx="405" cy="138892"/>
            </a:xfrm>
            <a:custGeom>
              <a:avLst/>
              <a:gdLst/>
              <a:ahLst/>
              <a:cxnLst/>
              <a:rect l="l" t="t" r="r" b="b"/>
              <a:pathLst>
                <a:path w="33" h="11320" extrusionOk="0">
                  <a:moveTo>
                    <a:pt x="32" y="1"/>
                  </a:moveTo>
                  <a:lnTo>
                    <a:pt x="0" y="11292"/>
                  </a:lnTo>
                  <a:lnTo>
                    <a:pt x="0" y="11319"/>
                  </a:lnTo>
                  <a:lnTo>
                    <a:pt x="32" y="30"/>
                  </a:lnTo>
                  <a:lnTo>
                    <a:pt x="32" y="1"/>
                  </a:ln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1"/>
            <p:cNvSpPr/>
            <p:nvPr/>
          </p:nvSpPr>
          <p:spPr>
            <a:xfrm flipH="1">
              <a:off x="3296523" y="3777351"/>
              <a:ext cx="675" cy="140818"/>
            </a:xfrm>
            <a:custGeom>
              <a:avLst/>
              <a:gdLst/>
              <a:ahLst/>
              <a:cxnLst/>
              <a:rect l="l" t="t" r="r" b="b"/>
              <a:pathLst>
                <a:path w="55" h="11477" extrusionOk="0">
                  <a:moveTo>
                    <a:pt x="54" y="1"/>
                  </a:moveTo>
                  <a:lnTo>
                    <a:pt x="54" y="6"/>
                  </a:lnTo>
                  <a:lnTo>
                    <a:pt x="54" y="6"/>
                  </a:lnTo>
                  <a:cubicBezTo>
                    <a:pt x="54" y="4"/>
                    <a:pt x="54" y="2"/>
                    <a:pt x="54" y="1"/>
                  </a:cubicBezTo>
                  <a:close/>
                  <a:moveTo>
                    <a:pt x="54" y="6"/>
                  </a:moveTo>
                  <a:cubicBezTo>
                    <a:pt x="54" y="70"/>
                    <a:pt x="47" y="131"/>
                    <a:pt x="33" y="189"/>
                  </a:cubicBezTo>
                  <a:lnTo>
                    <a:pt x="1" y="11477"/>
                  </a:lnTo>
                  <a:cubicBezTo>
                    <a:pt x="15" y="11414"/>
                    <a:pt x="22" y="11355"/>
                    <a:pt x="22" y="11290"/>
                  </a:cubicBezTo>
                  <a:lnTo>
                    <a:pt x="54" y="6"/>
                  </a:ln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1"/>
            <p:cNvSpPr/>
            <p:nvPr/>
          </p:nvSpPr>
          <p:spPr>
            <a:xfrm flipH="1">
              <a:off x="3296793" y="3779658"/>
              <a:ext cx="994" cy="140560"/>
            </a:xfrm>
            <a:custGeom>
              <a:avLst/>
              <a:gdLst/>
              <a:ahLst/>
              <a:cxnLst/>
              <a:rect l="l" t="t" r="r" b="b"/>
              <a:pathLst>
                <a:path w="81" h="11456" extrusionOk="0">
                  <a:moveTo>
                    <a:pt x="81" y="1"/>
                  </a:moveTo>
                  <a:lnTo>
                    <a:pt x="81" y="1"/>
                  </a:lnTo>
                  <a:cubicBezTo>
                    <a:pt x="70" y="58"/>
                    <a:pt x="54" y="116"/>
                    <a:pt x="32" y="169"/>
                  </a:cubicBezTo>
                  <a:lnTo>
                    <a:pt x="0" y="11455"/>
                  </a:lnTo>
                  <a:cubicBezTo>
                    <a:pt x="23" y="11402"/>
                    <a:pt x="38" y="11346"/>
                    <a:pt x="49" y="11289"/>
                  </a:cubicBezTo>
                  <a:lnTo>
                    <a:pt x="81" y="1"/>
                  </a:ln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1"/>
            <p:cNvSpPr/>
            <p:nvPr/>
          </p:nvSpPr>
          <p:spPr>
            <a:xfrm flipH="1">
              <a:off x="3297382" y="3781731"/>
              <a:ext cx="1337" cy="140487"/>
            </a:xfrm>
            <a:custGeom>
              <a:avLst/>
              <a:gdLst/>
              <a:ahLst/>
              <a:cxnLst/>
              <a:rect l="l" t="t" r="r" b="b"/>
              <a:pathLst>
                <a:path w="109" h="11450" extrusionOk="0">
                  <a:moveTo>
                    <a:pt x="108" y="0"/>
                  </a:moveTo>
                  <a:cubicBezTo>
                    <a:pt x="90" y="56"/>
                    <a:pt x="64" y="106"/>
                    <a:pt x="33" y="162"/>
                  </a:cubicBezTo>
                  <a:lnTo>
                    <a:pt x="1" y="11450"/>
                  </a:lnTo>
                  <a:cubicBezTo>
                    <a:pt x="31" y="11398"/>
                    <a:pt x="56" y="11342"/>
                    <a:pt x="76" y="11286"/>
                  </a:cubicBezTo>
                  <a:lnTo>
                    <a:pt x="108" y="0"/>
                  </a:ln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1"/>
            <p:cNvSpPr/>
            <p:nvPr/>
          </p:nvSpPr>
          <p:spPr>
            <a:xfrm flipH="1">
              <a:off x="3298302" y="3783707"/>
              <a:ext cx="1804" cy="140597"/>
            </a:xfrm>
            <a:custGeom>
              <a:avLst/>
              <a:gdLst/>
              <a:ahLst/>
              <a:cxnLst/>
              <a:rect l="l" t="t" r="r" b="b"/>
              <a:pathLst>
                <a:path w="147" h="11459" extrusionOk="0">
                  <a:moveTo>
                    <a:pt x="146" y="1"/>
                  </a:moveTo>
                  <a:cubicBezTo>
                    <a:pt x="114" y="60"/>
                    <a:pt x="74" y="116"/>
                    <a:pt x="33" y="169"/>
                  </a:cubicBezTo>
                  <a:lnTo>
                    <a:pt x="1" y="11459"/>
                  </a:lnTo>
                  <a:cubicBezTo>
                    <a:pt x="42" y="11401"/>
                    <a:pt x="83" y="11346"/>
                    <a:pt x="114" y="11289"/>
                  </a:cubicBezTo>
                  <a:lnTo>
                    <a:pt x="146" y="1"/>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1"/>
            <p:cNvSpPr/>
            <p:nvPr/>
          </p:nvSpPr>
          <p:spPr>
            <a:xfrm flipH="1">
              <a:off x="3299688" y="3785780"/>
              <a:ext cx="2699" cy="140965"/>
            </a:xfrm>
            <a:custGeom>
              <a:avLst/>
              <a:gdLst/>
              <a:ahLst/>
              <a:cxnLst/>
              <a:rect l="l" t="t" r="r" b="b"/>
              <a:pathLst>
                <a:path w="220" h="11489" extrusionOk="0">
                  <a:moveTo>
                    <a:pt x="219" y="0"/>
                  </a:moveTo>
                  <a:lnTo>
                    <a:pt x="219" y="0"/>
                  </a:lnTo>
                  <a:cubicBezTo>
                    <a:pt x="165" y="70"/>
                    <a:pt x="103" y="133"/>
                    <a:pt x="31" y="203"/>
                  </a:cubicBezTo>
                  <a:lnTo>
                    <a:pt x="0" y="11489"/>
                  </a:lnTo>
                  <a:cubicBezTo>
                    <a:pt x="70" y="11424"/>
                    <a:pt x="133" y="11356"/>
                    <a:pt x="185" y="11290"/>
                  </a:cubicBezTo>
                  <a:lnTo>
                    <a:pt x="219" y="0"/>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1"/>
            <p:cNvSpPr/>
            <p:nvPr/>
          </p:nvSpPr>
          <p:spPr>
            <a:xfrm flipH="1">
              <a:off x="3302007" y="3788259"/>
              <a:ext cx="6086" cy="142646"/>
            </a:xfrm>
            <a:custGeom>
              <a:avLst/>
              <a:gdLst/>
              <a:ahLst/>
              <a:cxnLst/>
              <a:rect l="l" t="t" r="r" b="b"/>
              <a:pathLst>
                <a:path w="496" h="11626" extrusionOk="0">
                  <a:moveTo>
                    <a:pt x="496" y="1"/>
                  </a:moveTo>
                  <a:cubicBezTo>
                    <a:pt x="369" y="117"/>
                    <a:pt x="218" y="230"/>
                    <a:pt x="35" y="340"/>
                  </a:cubicBezTo>
                  <a:lnTo>
                    <a:pt x="1" y="11626"/>
                  </a:lnTo>
                  <a:cubicBezTo>
                    <a:pt x="186" y="11516"/>
                    <a:pt x="336" y="11403"/>
                    <a:pt x="465" y="11287"/>
                  </a:cubicBezTo>
                  <a:lnTo>
                    <a:pt x="496" y="1"/>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1"/>
            <p:cNvSpPr/>
            <p:nvPr/>
          </p:nvSpPr>
          <p:spPr>
            <a:xfrm flipH="1">
              <a:off x="3307651" y="3792418"/>
              <a:ext cx="10012" cy="142806"/>
            </a:xfrm>
            <a:custGeom>
              <a:avLst/>
              <a:gdLst/>
              <a:ahLst/>
              <a:cxnLst/>
              <a:rect l="l" t="t" r="r" b="b"/>
              <a:pathLst>
                <a:path w="816" h="11639" extrusionOk="0">
                  <a:moveTo>
                    <a:pt x="815" y="1"/>
                  </a:moveTo>
                  <a:cubicBezTo>
                    <a:pt x="799" y="10"/>
                    <a:pt x="781" y="19"/>
                    <a:pt x="761" y="30"/>
                  </a:cubicBezTo>
                  <a:cubicBezTo>
                    <a:pt x="542" y="157"/>
                    <a:pt x="300" y="264"/>
                    <a:pt x="33" y="350"/>
                  </a:cubicBezTo>
                  <a:lnTo>
                    <a:pt x="1" y="11638"/>
                  </a:lnTo>
                  <a:cubicBezTo>
                    <a:pt x="268" y="11552"/>
                    <a:pt x="516" y="11445"/>
                    <a:pt x="731" y="11319"/>
                  </a:cubicBezTo>
                  <a:cubicBezTo>
                    <a:pt x="747" y="11308"/>
                    <a:pt x="763" y="11296"/>
                    <a:pt x="781" y="11287"/>
                  </a:cubicBezTo>
                  <a:lnTo>
                    <a:pt x="815" y="1"/>
                  </a:lnTo>
                  <a:close/>
                </a:path>
              </a:pathLst>
            </a:custGeom>
            <a:solidFill>
              <a:srgbClr val="54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1"/>
            <p:cNvSpPr/>
            <p:nvPr/>
          </p:nvSpPr>
          <p:spPr>
            <a:xfrm flipH="1">
              <a:off x="3317246" y="3796688"/>
              <a:ext cx="7656" cy="140364"/>
            </a:xfrm>
            <a:custGeom>
              <a:avLst/>
              <a:gdLst/>
              <a:ahLst/>
              <a:cxnLst/>
              <a:rect l="l" t="t" r="r" b="b"/>
              <a:pathLst>
                <a:path w="624" h="11440" extrusionOk="0">
                  <a:moveTo>
                    <a:pt x="623" y="1"/>
                  </a:moveTo>
                  <a:cubicBezTo>
                    <a:pt x="437" y="62"/>
                    <a:pt x="239" y="112"/>
                    <a:pt x="33" y="148"/>
                  </a:cubicBezTo>
                  <a:lnTo>
                    <a:pt x="1" y="11439"/>
                  </a:lnTo>
                  <a:cubicBezTo>
                    <a:pt x="207" y="11398"/>
                    <a:pt x="404" y="11349"/>
                    <a:pt x="593" y="11290"/>
                  </a:cubicBezTo>
                  <a:lnTo>
                    <a:pt x="623" y="2"/>
                  </a:lnTo>
                  <a:lnTo>
                    <a:pt x="623" y="1"/>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1"/>
            <p:cNvSpPr/>
            <p:nvPr/>
          </p:nvSpPr>
          <p:spPr>
            <a:xfrm flipH="1">
              <a:off x="3324485" y="3798492"/>
              <a:ext cx="5423" cy="139235"/>
            </a:xfrm>
            <a:custGeom>
              <a:avLst/>
              <a:gdLst/>
              <a:ahLst/>
              <a:cxnLst/>
              <a:rect l="l" t="t" r="r" b="b"/>
              <a:pathLst>
                <a:path w="442" h="11348" extrusionOk="0">
                  <a:moveTo>
                    <a:pt x="441" y="1"/>
                  </a:moveTo>
                  <a:cubicBezTo>
                    <a:pt x="307" y="24"/>
                    <a:pt x="172" y="46"/>
                    <a:pt x="32" y="58"/>
                  </a:cubicBezTo>
                  <a:lnTo>
                    <a:pt x="0" y="11348"/>
                  </a:lnTo>
                  <a:cubicBezTo>
                    <a:pt x="140" y="11333"/>
                    <a:pt x="275" y="11312"/>
                    <a:pt x="409" y="11292"/>
                  </a:cubicBezTo>
                  <a:lnTo>
                    <a:pt x="441" y="1"/>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1"/>
            <p:cNvSpPr/>
            <p:nvPr/>
          </p:nvSpPr>
          <p:spPr>
            <a:xfrm flipH="1">
              <a:off x="3329503" y="3799203"/>
              <a:ext cx="4810" cy="138806"/>
            </a:xfrm>
            <a:custGeom>
              <a:avLst/>
              <a:gdLst/>
              <a:ahLst/>
              <a:cxnLst/>
              <a:rect l="l" t="t" r="r" b="b"/>
              <a:pathLst>
                <a:path w="392" h="11313" extrusionOk="0">
                  <a:moveTo>
                    <a:pt x="391" y="0"/>
                  </a:moveTo>
                  <a:lnTo>
                    <a:pt x="391" y="0"/>
                  </a:lnTo>
                  <a:cubicBezTo>
                    <a:pt x="277" y="13"/>
                    <a:pt x="157" y="22"/>
                    <a:pt x="33" y="22"/>
                  </a:cubicBezTo>
                  <a:lnTo>
                    <a:pt x="1" y="11313"/>
                  </a:lnTo>
                  <a:cubicBezTo>
                    <a:pt x="121" y="11308"/>
                    <a:pt x="239" y="11299"/>
                    <a:pt x="359" y="11290"/>
                  </a:cubicBezTo>
                  <a:lnTo>
                    <a:pt x="391" y="0"/>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1"/>
            <p:cNvSpPr/>
            <p:nvPr/>
          </p:nvSpPr>
          <p:spPr>
            <a:xfrm flipH="1">
              <a:off x="3333908" y="3799461"/>
              <a:ext cx="4491" cy="138585"/>
            </a:xfrm>
            <a:custGeom>
              <a:avLst/>
              <a:gdLst/>
              <a:ahLst/>
              <a:cxnLst/>
              <a:rect l="l" t="t" r="r" b="b"/>
              <a:pathLst>
                <a:path w="366" h="11295" extrusionOk="0">
                  <a:moveTo>
                    <a:pt x="366" y="1"/>
                  </a:moveTo>
                  <a:lnTo>
                    <a:pt x="366" y="1"/>
                  </a:lnTo>
                  <a:cubicBezTo>
                    <a:pt x="288" y="3"/>
                    <a:pt x="210" y="6"/>
                    <a:pt x="130" y="6"/>
                  </a:cubicBezTo>
                  <a:cubicBezTo>
                    <a:pt x="97" y="6"/>
                    <a:pt x="64" y="5"/>
                    <a:pt x="30" y="4"/>
                  </a:cubicBezTo>
                  <a:lnTo>
                    <a:pt x="0" y="11292"/>
                  </a:lnTo>
                  <a:cubicBezTo>
                    <a:pt x="57" y="11294"/>
                    <a:pt x="113" y="11295"/>
                    <a:pt x="169" y="11295"/>
                  </a:cubicBezTo>
                  <a:cubicBezTo>
                    <a:pt x="224" y="11295"/>
                    <a:pt x="279" y="11294"/>
                    <a:pt x="334" y="11292"/>
                  </a:cubicBezTo>
                  <a:lnTo>
                    <a:pt x="366" y="1"/>
                  </a:ln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1"/>
            <p:cNvSpPr/>
            <p:nvPr/>
          </p:nvSpPr>
          <p:spPr>
            <a:xfrm flipH="1">
              <a:off x="3337994" y="3799289"/>
              <a:ext cx="4478" cy="138720"/>
            </a:xfrm>
            <a:custGeom>
              <a:avLst/>
              <a:gdLst/>
              <a:ahLst/>
              <a:cxnLst/>
              <a:rect l="l" t="t" r="r" b="b"/>
              <a:pathLst>
                <a:path w="365" h="11306" extrusionOk="0">
                  <a:moveTo>
                    <a:pt x="31" y="0"/>
                  </a:moveTo>
                  <a:lnTo>
                    <a:pt x="0" y="11286"/>
                  </a:lnTo>
                  <a:cubicBezTo>
                    <a:pt x="111" y="11295"/>
                    <a:pt x="223" y="11302"/>
                    <a:pt x="332" y="11306"/>
                  </a:cubicBezTo>
                  <a:lnTo>
                    <a:pt x="364" y="18"/>
                  </a:lnTo>
                  <a:cubicBezTo>
                    <a:pt x="257" y="15"/>
                    <a:pt x="144" y="9"/>
                    <a:pt x="31" y="0"/>
                  </a:cubicBez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1"/>
            <p:cNvSpPr/>
            <p:nvPr/>
          </p:nvSpPr>
          <p:spPr>
            <a:xfrm flipH="1">
              <a:off x="3342092" y="3798847"/>
              <a:ext cx="4650" cy="138928"/>
            </a:xfrm>
            <a:custGeom>
              <a:avLst/>
              <a:gdLst/>
              <a:ahLst/>
              <a:cxnLst/>
              <a:rect l="l" t="t" r="r" b="b"/>
              <a:pathLst>
                <a:path w="379" h="11323" extrusionOk="0">
                  <a:moveTo>
                    <a:pt x="34" y="0"/>
                  </a:moveTo>
                  <a:lnTo>
                    <a:pt x="0" y="11286"/>
                  </a:lnTo>
                  <a:cubicBezTo>
                    <a:pt x="117" y="11299"/>
                    <a:pt x="232" y="11313"/>
                    <a:pt x="346" y="11322"/>
                  </a:cubicBezTo>
                  <a:lnTo>
                    <a:pt x="379" y="36"/>
                  </a:lnTo>
                  <a:cubicBezTo>
                    <a:pt x="268" y="27"/>
                    <a:pt x="149" y="17"/>
                    <a:pt x="34" y="0"/>
                  </a:cubicBez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1"/>
            <p:cNvSpPr/>
            <p:nvPr/>
          </p:nvSpPr>
          <p:spPr>
            <a:xfrm flipH="1">
              <a:off x="3346288" y="3797988"/>
              <a:ext cx="5006" cy="139346"/>
            </a:xfrm>
            <a:custGeom>
              <a:avLst/>
              <a:gdLst/>
              <a:ahLst/>
              <a:cxnLst/>
              <a:rect l="l" t="t" r="r" b="b"/>
              <a:pathLst>
                <a:path w="408" h="11357" extrusionOk="0">
                  <a:moveTo>
                    <a:pt x="33" y="1"/>
                  </a:moveTo>
                  <a:lnTo>
                    <a:pt x="0" y="11292"/>
                  </a:lnTo>
                  <a:cubicBezTo>
                    <a:pt x="124" y="11315"/>
                    <a:pt x="248" y="11338"/>
                    <a:pt x="371" y="11356"/>
                  </a:cubicBezTo>
                  <a:lnTo>
                    <a:pt x="405" y="70"/>
                  </a:lnTo>
                  <a:lnTo>
                    <a:pt x="407" y="70"/>
                  </a:lnTo>
                  <a:cubicBezTo>
                    <a:pt x="284" y="53"/>
                    <a:pt x="158" y="29"/>
                    <a:pt x="33" y="1"/>
                  </a:cubicBez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1"/>
            <p:cNvSpPr/>
            <p:nvPr/>
          </p:nvSpPr>
          <p:spPr>
            <a:xfrm flipH="1">
              <a:off x="3350889" y="3796737"/>
              <a:ext cx="5693" cy="139800"/>
            </a:xfrm>
            <a:custGeom>
              <a:avLst/>
              <a:gdLst/>
              <a:ahLst/>
              <a:cxnLst/>
              <a:rect l="l" t="t" r="r" b="b"/>
              <a:pathLst>
                <a:path w="464" h="11394" extrusionOk="0">
                  <a:moveTo>
                    <a:pt x="35" y="0"/>
                  </a:moveTo>
                  <a:lnTo>
                    <a:pt x="1" y="11286"/>
                  </a:lnTo>
                  <a:cubicBezTo>
                    <a:pt x="146" y="11327"/>
                    <a:pt x="290" y="11363"/>
                    <a:pt x="431" y="11394"/>
                  </a:cubicBezTo>
                  <a:lnTo>
                    <a:pt x="464" y="103"/>
                  </a:lnTo>
                  <a:cubicBezTo>
                    <a:pt x="322" y="76"/>
                    <a:pt x="178" y="40"/>
                    <a:pt x="35" y="0"/>
                  </a:cubicBezTo>
                  <a:close/>
                </a:path>
              </a:pathLst>
            </a:custGeom>
            <a:solidFill>
              <a:srgbClr val="425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1"/>
            <p:cNvSpPr/>
            <p:nvPr/>
          </p:nvSpPr>
          <p:spPr>
            <a:xfrm flipH="1">
              <a:off x="3356153" y="3794406"/>
              <a:ext cx="7178" cy="140818"/>
            </a:xfrm>
            <a:custGeom>
              <a:avLst/>
              <a:gdLst/>
              <a:ahLst/>
              <a:cxnLst/>
              <a:rect l="l" t="t" r="r" b="b"/>
              <a:pathLst>
                <a:path w="585" h="11477" extrusionOk="0">
                  <a:moveTo>
                    <a:pt x="33" y="0"/>
                  </a:moveTo>
                  <a:lnTo>
                    <a:pt x="0" y="11290"/>
                  </a:lnTo>
                  <a:cubicBezTo>
                    <a:pt x="183" y="11363"/>
                    <a:pt x="366" y="11422"/>
                    <a:pt x="551" y="11476"/>
                  </a:cubicBezTo>
                  <a:lnTo>
                    <a:pt x="585" y="190"/>
                  </a:lnTo>
                  <a:cubicBezTo>
                    <a:pt x="398" y="136"/>
                    <a:pt x="216" y="74"/>
                    <a:pt x="33" y="0"/>
                  </a:cubicBezTo>
                  <a:close/>
                </a:path>
              </a:pathLst>
            </a:custGeom>
            <a:solidFill>
              <a:srgbClr val="3F5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1"/>
            <p:cNvSpPr/>
            <p:nvPr/>
          </p:nvSpPr>
          <p:spPr>
            <a:xfrm flipH="1">
              <a:off x="3362926" y="3793915"/>
              <a:ext cx="1644" cy="139014"/>
            </a:xfrm>
            <a:custGeom>
              <a:avLst/>
              <a:gdLst/>
              <a:ahLst/>
              <a:cxnLst/>
              <a:rect l="l" t="t" r="r" b="b"/>
              <a:pathLst>
                <a:path w="134" h="11330" extrusionOk="0">
                  <a:moveTo>
                    <a:pt x="31" y="1"/>
                  </a:moveTo>
                  <a:lnTo>
                    <a:pt x="1" y="11289"/>
                  </a:lnTo>
                  <a:cubicBezTo>
                    <a:pt x="31" y="11303"/>
                    <a:pt x="66" y="11317"/>
                    <a:pt x="101" y="11330"/>
                  </a:cubicBezTo>
                  <a:lnTo>
                    <a:pt x="134" y="40"/>
                  </a:lnTo>
                  <a:cubicBezTo>
                    <a:pt x="98" y="31"/>
                    <a:pt x="64" y="17"/>
                    <a:pt x="31" y="1"/>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1"/>
            <p:cNvSpPr/>
            <p:nvPr/>
          </p:nvSpPr>
          <p:spPr>
            <a:xfrm flipH="1">
              <a:off x="3186195" y="3763253"/>
              <a:ext cx="405" cy="139689"/>
            </a:xfrm>
            <a:custGeom>
              <a:avLst/>
              <a:gdLst/>
              <a:ahLst/>
              <a:cxnLst/>
              <a:rect l="l" t="t" r="r" b="b"/>
              <a:pathLst>
                <a:path w="33" h="11385" extrusionOk="0">
                  <a:moveTo>
                    <a:pt x="33" y="0"/>
                  </a:moveTo>
                  <a:lnTo>
                    <a:pt x="1" y="11288"/>
                  </a:lnTo>
                  <a:lnTo>
                    <a:pt x="1" y="11385"/>
                  </a:lnTo>
                  <a:lnTo>
                    <a:pt x="33" y="97"/>
                  </a:lnTo>
                  <a:lnTo>
                    <a:pt x="33" y="0"/>
                  </a:ln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1"/>
            <p:cNvSpPr/>
            <p:nvPr/>
          </p:nvSpPr>
          <p:spPr>
            <a:xfrm flipH="1">
              <a:off x="3186195" y="3764431"/>
              <a:ext cx="1264" cy="146167"/>
            </a:xfrm>
            <a:custGeom>
              <a:avLst/>
              <a:gdLst/>
              <a:ahLst/>
              <a:cxnLst/>
              <a:rect l="l" t="t" r="r" b="b"/>
              <a:pathLst>
                <a:path w="103" h="11913" extrusionOk="0">
                  <a:moveTo>
                    <a:pt x="103" y="1"/>
                  </a:moveTo>
                  <a:lnTo>
                    <a:pt x="103" y="1"/>
                  </a:lnTo>
                  <a:cubicBezTo>
                    <a:pt x="98" y="209"/>
                    <a:pt x="74" y="417"/>
                    <a:pt x="31" y="627"/>
                  </a:cubicBezTo>
                  <a:lnTo>
                    <a:pt x="1" y="11913"/>
                  </a:lnTo>
                  <a:cubicBezTo>
                    <a:pt x="40" y="11705"/>
                    <a:pt x="65" y="11495"/>
                    <a:pt x="71" y="11289"/>
                  </a:cubicBezTo>
                  <a:lnTo>
                    <a:pt x="103" y="1"/>
                  </a:ln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1"/>
            <p:cNvSpPr/>
            <p:nvPr/>
          </p:nvSpPr>
          <p:spPr>
            <a:xfrm flipH="1">
              <a:off x="3187066" y="3772112"/>
              <a:ext cx="2564" cy="146057"/>
            </a:xfrm>
            <a:custGeom>
              <a:avLst/>
              <a:gdLst/>
              <a:ahLst/>
              <a:cxnLst/>
              <a:rect l="l" t="t" r="r" b="b"/>
              <a:pathLst>
                <a:path w="209" h="11904" extrusionOk="0">
                  <a:moveTo>
                    <a:pt x="208" y="1"/>
                  </a:moveTo>
                  <a:cubicBezTo>
                    <a:pt x="171" y="207"/>
                    <a:pt x="110" y="411"/>
                    <a:pt x="32" y="616"/>
                  </a:cubicBezTo>
                  <a:lnTo>
                    <a:pt x="0" y="11904"/>
                  </a:lnTo>
                  <a:cubicBezTo>
                    <a:pt x="77" y="11699"/>
                    <a:pt x="138" y="11493"/>
                    <a:pt x="179" y="11287"/>
                  </a:cubicBezTo>
                  <a:lnTo>
                    <a:pt x="208" y="1"/>
                  </a:ln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1"/>
            <p:cNvSpPr/>
            <p:nvPr/>
          </p:nvSpPr>
          <p:spPr>
            <a:xfrm flipH="1">
              <a:off x="3189225" y="3779658"/>
              <a:ext cx="3951" cy="146118"/>
            </a:xfrm>
            <a:custGeom>
              <a:avLst/>
              <a:gdLst/>
              <a:ahLst/>
              <a:cxnLst/>
              <a:rect l="l" t="t" r="r" b="b"/>
              <a:pathLst>
                <a:path w="322" h="11909" extrusionOk="0">
                  <a:moveTo>
                    <a:pt x="321" y="1"/>
                  </a:moveTo>
                  <a:lnTo>
                    <a:pt x="321" y="1"/>
                  </a:lnTo>
                  <a:cubicBezTo>
                    <a:pt x="243" y="207"/>
                    <a:pt x="148" y="417"/>
                    <a:pt x="29" y="619"/>
                  </a:cubicBezTo>
                  <a:lnTo>
                    <a:pt x="0" y="11909"/>
                  </a:lnTo>
                  <a:cubicBezTo>
                    <a:pt x="115" y="11703"/>
                    <a:pt x="210" y="11497"/>
                    <a:pt x="289" y="11289"/>
                  </a:cubicBezTo>
                  <a:lnTo>
                    <a:pt x="321" y="1"/>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1"/>
            <p:cNvSpPr/>
            <p:nvPr/>
          </p:nvSpPr>
          <p:spPr>
            <a:xfrm flipH="1">
              <a:off x="3192808" y="3787253"/>
              <a:ext cx="5779" cy="146535"/>
            </a:xfrm>
            <a:custGeom>
              <a:avLst/>
              <a:gdLst/>
              <a:ahLst/>
              <a:cxnLst/>
              <a:rect l="l" t="t" r="r" b="b"/>
              <a:pathLst>
                <a:path w="471" h="11943" extrusionOk="0">
                  <a:moveTo>
                    <a:pt x="470" y="0"/>
                  </a:moveTo>
                  <a:lnTo>
                    <a:pt x="470" y="0"/>
                  </a:lnTo>
                  <a:cubicBezTo>
                    <a:pt x="350" y="223"/>
                    <a:pt x="203" y="440"/>
                    <a:pt x="31" y="653"/>
                  </a:cubicBezTo>
                  <a:lnTo>
                    <a:pt x="0" y="11943"/>
                  </a:lnTo>
                  <a:cubicBezTo>
                    <a:pt x="169" y="11726"/>
                    <a:pt x="312" y="11511"/>
                    <a:pt x="441" y="11290"/>
                  </a:cubicBezTo>
                  <a:lnTo>
                    <a:pt x="470" y="0"/>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1"/>
            <p:cNvSpPr/>
            <p:nvPr/>
          </p:nvSpPr>
          <p:spPr>
            <a:xfrm flipH="1">
              <a:off x="3198207" y="3795265"/>
              <a:ext cx="8699" cy="147456"/>
            </a:xfrm>
            <a:custGeom>
              <a:avLst/>
              <a:gdLst/>
              <a:ahLst/>
              <a:cxnLst/>
              <a:rect l="l" t="t" r="r" b="b"/>
              <a:pathLst>
                <a:path w="709" h="12018" extrusionOk="0">
                  <a:moveTo>
                    <a:pt x="709" y="0"/>
                  </a:moveTo>
                  <a:cubicBezTo>
                    <a:pt x="515" y="251"/>
                    <a:pt x="287" y="493"/>
                    <a:pt x="29" y="728"/>
                  </a:cubicBezTo>
                  <a:lnTo>
                    <a:pt x="1" y="12018"/>
                  </a:lnTo>
                  <a:cubicBezTo>
                    <a:pt x="257" y="11783"/>
                    <a:pt x="481" y="11537"/>
                    <a:pt x="678" y="11290"/>
                  </a:cubicBezTo>
                  <a:lnTo>
                    <a:pt x="709" y="0"/>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1"/>
            <p:cNvSpPr/>
            <p:nvPr/>
          </p:nvSpPr>
          <p:spPr>
            <a:xfrm flipH="1">
              <a:off x="3206538" y="3804197"/>
              <a:ext cx="17374" cy="151112"/>
            </a:xfrm>
            <a:custGeom>
              <a:avLst/>
              <a:gdLst/>
              <a:ahLst/>
              <a:cxnLst/>
              <a:rect l="l" t="t" r="r" b="b"/>
              <a:pathLst>
                <a:path w="1416" h="12316" extrusionOk="0">
                  <a:moveTo>
                    <a:pt x="1415" y="0"/>
                  </a:moveTo>
                  <a:lnTo>
                    <a:pt x="1415" y="0"/>
                  </a:lnTo>
                  <a:cubicBezTo>
                    <a:pt x="1024" y="362"/>
                    <a:pt x="565" y="708"/>
                    <a:pt x="35" y="1028"/>
                  </a:cubicBezTo>
                  <a:lnTo>
                    <a:pt x="0" y="12315"/>
                  </a:lnTo>
                  <a:cubicBezTo>
                    <a:pt x="531" y="11994"/>
                    <a:pt x="994" y="11652"/>
                    <a:pt x="1387" y="11290"/>
                  </a:cubicBezTo>
                  <a:lnTo>
                    <a:pt x="1415" y="0"/>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1"/>
            <p:cNvSpPr/>
            <p:nvPr/>
          </p:nvSpPr>
          <p:spPr>
            <a:xfrm flipH="1">
              <a:off x="3223482" y="3816773"/>
              <a:ext cx="31361" cy="152400"/>
            </a:xfrm>
            <a:custGeom>
              <a:avLst/>
              <a:gdLst/>
              <a:ahLst/>
              <a:cxnLst/>
              <a:rect l="l" t="t" r="r" b="b"/>
              <a:pathLst>
                <a:path w="2556" h="12421" extrusionOk="0">
                  <a:moveTo>
                    <a:pt x="2556" y="1"/>
                  </a:moveTo>
                  <a:lnTo>
                    <a:pt x="2556" y="1"/>
                  </a:lnTo>
                  <a:cubicBezTo>
                    <a:pt x="2507" y="30"/>
                    <a:pt x="2466" y="53"/>
                    <a:pt x="2421" y="80"/>
                  </a:cubicBezTo>
                  <a:cubicBezTo>
                    <a:pt x="1693" y="501"/>
                    <a:pt x="890" y="854"/>
                    <a:pt x="31" y="1132"/>
                  </a:cubicBezTo>
                  <a:lnTo>
                    <a:pt x="0" y="12420"/>
                  </a:lnTo>
                  <a:cubicBezTo>
                    <a:pt x="854" y="12140"/>
                    <a:pt x="1663" y="11792"/>
                    <a:pt x="2389" y="11367"/>
                  </a:cubicBezTo>
                  <a:cubicBezTo>
                    <a:pt x="2435" y="11342"/>
                    <a:pt x="2478" y="11315"/>
                    <a:pt x="2521" y="11290"/>
                  </a:cubicBezTo>
                  <a:lnTo>
                    <a:pt x="2556" y="1"/>
                  </a:lnTo>
                  <a:close/>
                </a:path>
              </a:pathLst>
            </a:custGeom>
            <a:solidFill>
              <a:srgbClr val="8C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1"/>
            <p:cNvSpPr/>
            <p:nvPr/>
          </p:nvSpPr>
          <p:spPr>
            <a:xfrm flipH="1">
              <a:off x="3254438" y="3830662"/>
              <a:ext cx="25791" cy="144818"/>
            </a:xfrm>
            <a:custGeom>
              <a:avLst/>
              <a:gdLst/>
              <a:ahLst/>
              <a:cxnLst/>
              <a:rect l="l" t="t" r="r" b="b"/>
              <a:pathLst>
                <a:path w="2102" h="11803" extrusionOk="0">
                  <a:moveTo>
                    <a:pt x="2102" y="0"/>
                  </a:moveTo>
                  <a:cubicBezTo>
                    <a:pt x="1436" y="214"/>
                    <a:pt x="744" y="388"/>
                    <a:pt x="32" y="513"/>
                  </a:cubicBezTo>
                  <a:lnTo>
                    <a:pt x="0" y="11803"/>
                  </a:lnTo>
                  <a:cubicBezTo>
                    <a:pt x="712" y="11674"/>
                    <a:pt x="1404" y="11505"/>
                    <a:pt x="2069" y="11288"/>
                  </a:cubicBezTo>
                  <a:lnTo>
                    <a:pt x="2102" y="0"/>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1"/>
            <p:cNvSpPr/>
            <p:nvPr/>
          </p:nvSpPr>
          <p:spPr>
            <a:xfrm flipH="1">
              <a:off x="3279824" y="3836957"/>
              <a:ext cx="17484" cy="140879"/>
            </a:xfrm>
            <a:custGeom>
              <a:avLst/>
              <a:gdLst/>
              <a:ahLst/>
              <a:cxnLst/>
              <a:rect l="l" t="t" r="r" b="b"/>
              <a:pathLst>
                <a:path w="1425" h="11482" extrusionOk="0">
                  <a:moveTo>
                    <a:pt x="1424" y="0"/>
                  </a:moveTo>
                  <a:lnTo>
                    <a:pt x="1424" y="0"/>
                  </a:lnTo>
                  <a:cubicBezTo>
                    <a:pt x="965" y="86"/>
                    <a:pt x="503" y="151"/>
                    <a:pt x="35" y="196"/>
                  </a:cubicBezTo>
                  <a:lnTo>
                    <a:pt x="1" y="11482"/>
                  </a:lnTo>
                  <a:cubicBezTo>
                    <a:pt x="470" y="11437"/>
                    <a:pt x="937" y="11372"/>
                    <a:pt x="1392" y="11290"/>
                  </a:cubicBezTo>
                  <a:lnTo>
                    <a:pt x="1424" y="0"/>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1"/>
            <p:cNvSpPr/>
            <p:nvPr/>
          </p:nvSpPr>
          <p:spPr>
            <a:xfrm flipH="1">
              <a:off x="3296879" y="3839349"/>
              <a:ext cx="15251" cy="139505"/>
            </a:xfrm>
            <a:custGeom>
              <a:avLst/>
              <a:gdLst/>
              <a:ahLst/>
              <a:cxnLst/>
              <a:rect l="l" t="t" r="r" b="b"/>
              <a:pathLst>
                <a:path w="1243" h="11370" extrusionOk="0">
                  <a:moveTo>
                    <a:pt x="1243" y="1"/>
                  </a:moveTo>
                  <a:lnTo>
                    <a:pt x="1243" y="1"/>
                  </a:lnTo>
                  <a:cubicBezTo>
                    <a:pt x="839" y="42"/>
                    <a:pt x="436" y="69"/>
                    <a:pt x="30" y="81"/>
                  </a:cubicBezTo>
                  <a:lnTo>
                    <a:pt x="0" y="11369"/>
                  </a:lnTo>
                  <a:cubicBezTo>
                    <a:pt x="403" y="11355"/>
                    <a:pt x="811" y="11326"/>
                    <a:pt x="1209" y="11287"/>
                  </a:cubicBezTo>
                  <a:lnTo>
                    <a:pt x="1243" y="1"/>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1"/>
            <p:cNvSpPr/>
            <p:nvPr/>
          </p:nvSpPr>
          <p:spPr>
            <a:xfrm flipH="1">
              <a:off x="3311749" y="3840343"/>
              <a:ext cx="14110" cy="138646"/>
            </a:xfrm>
            <a:custGeom>
              <a:avLst/>
              <a:gdLst/>
              <a:ahLst/>
              <a:cxnLst/>
              <a:rect l="l" t="t" r="r" b="b"/>
              <a:pathLst>
                <a:path w="1150" h="11300" extrusionOk="0">
                  <a:moveTo>
                    <a:pt x="1149" y="0"/>
                  </a:moveTo>
                  <a:lnTo>
                    <a:pt x="1149" y="0"/>
                  </a:lnTo>
                  <a:cubicBezTo>
                    <a:pt x="936" y="6"/>
                    <a:pt x="724" y="11"/>
                    <a:pt x="513" y="11"/>
                  </a:cubicBezTo>
                  <a:cubicBezTo>
                    <a:pt x="352" y="11"/>
                    <a:pt x="191" y="8"/>
                    <a:pt x="31" y="2"/>
                  </a:cubicBezTo>
                  <a:lnTo>
                    <a:pt x="0" y="11293"/>
                  </a:lnTo>
                  <a:cubicBezTo>
                    <a:pt x="164" y="11297"/>
                    <a:pt x="328" y="11300"/>
                    <a:pt x="492" y="11300"/>
                  </a:cubicBezTo>
                  <a:cubicBezTo>
                    <a:pt x="700" y="11300"/>
                    <a:pt x="909" y="11296"/>
                    <a:pt x="1119" y="11288"/>
                  </a:cubicBezTo>
                  <a:lnTo>
                    <a:pt x="1149" y="0"/>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1"/>
            <p:cNvSpPr/>
            <p:nvPr/>
          </p:nvSpPr>
          <p:spPr>
            <a:xfrm flipH="1">
              <a:off x="3325479" y="3839680"/>
              <a:ext cx="13607" cy="139235"/>
            </a:xfrm>
            <a:custGeom>
              <a:avLst/>
              <a:gdLst/>
              <a:ahLst/>
              <a:cxnLst/>
              <a:rect l="l" t="t" r="r" b="b"/>
              <a:pathLst>
                <a:path w="1109" h="11348" extrusionOk="0">
                  <a:moveTo>
                    <a:pt x="33" y="0"/>
                  </a:moveTo>
                  <a:lnTo>
                    <a:pt x="0" y="11290"/>
                  </a:lnTo>
                  <a:cubicBezTo>
                    <a:pt x="357" y="11319"/>
                    <a:pt x="716" y="11338"/>
                    <a:pt x="1078" y="11347"/>
                  </a:cubicBezTo>
                  <a:lnTo>
                    <a:pt x="1109" y="56"/>
                  </a:lnTo>
                  <a:cubicBezTo>
                    <a:pt x="748" y="51"/>
                    <a:pt x="390" y="31"/>
                    <a:pt x="33" y="0"/>
                  </a:cubicBez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1"/>
            <p:cNvSpPr/>
            <p:nvPr/>
          </p:nvSpPr>
          <p:spPr>
            <a:xfrm flipH="1">
              <a:off x="3338681" y="3838233"/>
              <a:ext cx="13435" cy="139984"/>
            </a:xfrm>
            <a:custGeom>
              <a:avLst/>
              <a:gdLst/>
              <a:ahLst/>
              <a:cxnLst/>
              <a:rect l="l" t="t" r="r" b="b"/>
              <a:pathLst>
                <a:path w="1095" h="11409" extrusionOk="0">
                  <a:moveTo>
                    <a:pt x="35" y="0"/>
                  </a:moveTo>
                  <a:lnTo>
                    <a:pt x="1" y="11291"/>
                  </a:lnTo>
                  <a:cubicBezTo>
                    <a:pt x="352" y="11338"/>
                    <a:pt x="707" y="11378"/>
                    <a:pt x="1062" y="11408"/>
                  </a:cubicBezTo>
                  <a:lnTo>
                    <a:pt x="1095" y="118"/>
                  </a:lnTo>
                  <a:cubicBezTo>
                    <a:pt x="740" y="92"/>
                    <a:pt x="385" y="50"/>
                    <a:pt x="35" y="0"/>
                  </a:cubicBez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1"/>
            <p:cNvSpPr/>
            <p:nvPr/>
          </p:nvSpPr>
          <p:spPr>
            <a:xfrm flipH="1">
              <a:off x="3351687" y="3835914"/>
              <a:ext cx="13730" cy="140867"/>
            </a:xfrm>
            <a:custGeom>
              <a:avLst/>
              <a:gdLst/>
              <a:ahLst/>
              <a:cxnLst/>
              <a:rect l="l" t="t" r="r" b="b"/>
              <a:pathLst>
                <a:path w="1119" h="11481" extrusionOk="0">
                  <a:moveTo>
                    <a:pt x="32" y="1"/>
                  </a:moveTo>
                  <a:lnTo>
                    <a:pt x="0" y="11289"/>
                  </a:lnTo>
                  <a:cubicBezTo>
                    <a:pt x="359" y="11366"/>
                    <a:pt x="721" y="11425"/>
                    <a:pt x="1085" y="11480"/>
                  </a:cubicBezTo>
                  <a:lnTo>
                    <a:pt x="1119" y="189"/>
                  </a:lnTo>
                  <a:cubicBezTo>
                    <a:pt x="751" y="139"/>
                    <a:pt x="387" y="74"/>
                    <a:pt x="32" y="1"/>
                  </a:cubicBez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1"/>
            <p:cNvSpPr/>
            <p:nvPr/>
          </p:nvSpPr>
          <p:spPr>
            <a:xfrm flipH="1">
              <a:off x="3365012" y="3832491"/>
              <a:ext cx="14380" cy="141934"/>
            </a:xfrm>
            <a:custGeom>
              <a:avLst/>
              <a:gdLst/>
              <a:ahLst/>
              <a:cxnLst/>
              <a:rect l="l" t="t" r="r" b="b"/>
              <a:pathLst>
                <a:path w="1172" h="11568" extrusionOk="0">
                  <a:moveTo>
                    <a:pt x="29" y="0"/>
                  </a:moveTo>
                  <a:lnTo>
                    <a:pt x="0" y="11291"/>
                  </a:lnTo>
                  <a:cubicBezTo>
                    <a:pt x="373" y="11392"/>
                    <a:pt x="754" y="11489"/>
                    <a:pt x="1139" y="11568"/>
                  </a:cubicBezTo>
                  <a:lnTo>
                    <a:pt x="1171" y="280"/>
                  </a:lnTo>
                  <a:cubicBezTo>
                    <a:pt x="786" y="203"/>
                    <a:pt x="406" y="108"/>
                    <a:pt x="29" y="0"/>
                  </a:cubicBezTo>
                  <a:close/>
                </a:path>
              </a:pathLst>
            </a:custGeom>
            <a:solidFill>
              <a:srgbClr val="6D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flipH="1">
              <a:off x="3379023" y="3827006"/>
              <a:ext cx="16674" cy="144033"/>
            </a:xfrm>
            <a:custGeom>
              <a:avLst/>
              <a:gdLst/>
              <a:ahLst/>
              <a:cxnLst/>
              <a:rect l="l" t="t" r="r" b="b"/>
              <a:pathLst>
                <a:path w="1359" h="11739" extrusionOk="0">
                  <a:moveTo>
                    <a:pt x="33" y="1"/>
                  </a:moveTo>
                  <a:lnTo>
                    <a:pt x="1" y="11288"/>
                  </a:lnTo>
                  <a:cubicBezTo>
                    <a:pt x="427" y="11455"/>
                    <a:pt x="872" y="11606"/>
                    <a:pt x="1329" y="11738"/>
                  </a:cubicBezTo>
                  <a:lnTo>
                    <a:pt x="1358" y="447"/>
                  </a:lnTo>
                  <a:cubicBezTo>
                    <a:pt x="904" y="320"/>
                    <a:pt x="460" y="167"/>
                    <a:pt x="33" y="1"/>
                  </a:cubicBezTo>
                  <a:close/>
                </a:path>
              </a:pathLst>
            </a:custGeom>
            <a:solidFill>
              <a:srgbClr val="697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flipH="1">
              <a:off x="3395293" y="3762419"/>
              <a:ext cx="59434" cy="203098"/>
            </a:xfrm>
            <a:custGeom>
              <a:avLst/>
              <a:gdLst/>
              <a:ahLst/>
              <a:cxnLst/>
              <a:rect l="l" t="t" r="r" b="b"/>
              <a:pathLst>
                <a:path w="4844" h="16553" extrusionOk="0">
                  <a:moveTo>
                    <a:pt x="40" y="0"/>
                  </a:moveTo>
                  <a:cubicBezTo>
                    <a:pt x="40" y="1"/>
                    <a:pt x="40" y="1"/>
                    <a:pt x="40" y="2"/>
                  </a:cubicBezTo>
                  <a:lnTo>
                    <a:pt x="40" y="2"/>
                  </a:lnTo>
                  <a:lnTo>
                    <a:pt x="40" y="0"/>
                  </a:lnTo>
                  <a:close/>
                  <a:moveTo>
                    <a:pt x="40" y="2"/>
                  </a:moveTo>
                  <a:lnTo>
                    <a:pt x="6" y="11288"/>
                  </a:lnTo>
                  <a:cubicBezTo>
                    <a:pt x="1" y="12918"/>
                    <a:pt x="1078" y="14553"/>
                    <a:pt x="3234" y="15796"/>
                  </a:cubicBezTo>
                  <a:cubicBezTo>
                    <a:pt x="3729" y="16081"/>
                    <a:pt x="4258" y="16332"/>
                    <a:pt x="4812" y="16552"/>
                  </a:cubicBezTo>
                  <a:lnTo>
                    <a:pt x="4844" y="5265"/>
                  </a:lnTo>
                  <a:cubicBezTo>
                    <a:pt x="4288" y="5046"/>
                    <a:pt x="3759" y="4791"/>
                    <a:pt x="3266" y="4508"/>
                  </a:cubicBezTo>
                  <a:cubicBezTo>
                    <a:pt x="1112" y="3262"/>
                    <a:pt x="36" y="1631"/>
                    <a:pt x="40" y="2"/>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flipH="1">
              <a:off x="3004789" y="3818577"/>
              <a:ext cx="1485" cy="139112"/>
            </a:xfrm>
            <a:custGeom>
              <a:avLst/>
              <a:gdLst/>
              <a:ahLst/>
              <a:cxnLst/>
              <a:rect l="l" t="t" r="r" b="b"/>
              <a:pathLst>
                <a:path w="121" h="11338" extrusionOk="0">
                  <a:moveTo>
                    <a:pt x="120" y="1"/>
                  </a:moveTo>
                  <a:cubicBezTo>
                    <a:pt x="90" y="15"/>
                    <a:pt x="61" y="33"/>
                    <a:pt x="32" y="53"/>
                  </a:cubicBezTo>
                  <a:lnTo>
                    <a:pt x="0" y="11337"/>
                  </a:lnTo>
                  <a:cubicBezTo>
                    <a:pt x="29" y="11323"/>
                    <a:pt x="61" y="11303"/>
                    <a:pt x="88" y="11287"/>
                  </a:cubicBezTo>
                  <a:lnTo>
                    <a:pt x="120" y="1"/>
                  </a:lnTo>
                  <a:close/>
                </a:path>
              </a:pathLst>
            </a:custGeom>
            <a:solidFill>
              <a:srgbClr val="54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p:nvPr/>
          </p:nvSpPr>
          <p:spPr>
            <a:xfrm flipH="1">
              <a:off x="3005893" y="3819215"/>
              <a:ext cx="11852" cy="147026"/>
            </a:xfrm>
            <a:custGeom>
              <a:avLst/>
              <a:gdLst/>
              <a:ahLst/>
              <a:cxnLst/>
              <a:rect l="l" t="t" r="r" b="b"/>
              <a:pathLst>
                <a:path w="966" h="11983" extrusionOk="0">
                  <a:moveTo>
                    <a:pt x="966" y="1"/>
                  </a:moveTo>
                  <a:cubicBezTo>
                    <a:pt x="607" y="216"/>
                    <a:pt x="297" y="449"/>
                    <a:pt x="31" y="695"/>
                  </a:cubicBezTo>
                  <a:lnTo>
                    <a:pt x="1" y="11983"/>
                  </a:lnTo>
                  <a:cubicBezTo>
                    <a:pt x="265" y="11735"/>
                    <a:pt x="575" y="11502"/>
                    <a:pt x="933" y="11287"/>
                  </a:cubicBezTo>
                  <a:lnTo>
                    <a:pt x="966" y="1"/>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flipH="1">
              <a:off x="3017353" y="3827730"/>
              <a:ext cx="6135" cy="144634"/>
            </a:xfrm>
            <a:custGeom>
              <a:avLst/>
              <a:gdLst/>
              <a:ahLst/>
              <a:cxnLst/>
              <a:rect l="l" t="t" r="r" b="b"/>
              <a:pathLst>
                <a:path w="500" h="11788" extrusionOk="0">
                  <a:moveTo>
                    <a:pt x="499" y="1"/>
                  </a:moveTo>
                  <a:cubicBezTo>
                    <a:pt x="324" y="164"/>
                    <a:pt x="166" y="329"/>
                    <a:pt x="33" y="501"/>
                  </a:cubicBezTo>
                  <a:lnTo>
                    <a:pt x="1" y="11787"/>
                  </a:lnTo>
                  <a:cubicBezTo>
                    <a:pt x="139" y="11615"/>
                    <a:pt x="291" y="11450"/>
                    <a:pt x="469" y="11289"/>
                  </a:cubicBezTo>
                  <a:lnTo>
                    <a:pt x="499" y="1"/>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flipH="1">
              <a:off x="3023071" y="3833877"/>
              <a:ext cx="4172" cy="144069"/>
            </a:xfrm>
            <a:custGeom>
              <a:avLst/>
              <a:gdLst/>
              <a:ahLst/>
              <a:cxnLst/>
              <a:rect l="l" t="t" r="r" b="b"/>
              <a:pathLst>
                <a:path w="340" h="11742" extrusionOk="0">
                  <a:moveTo>
                    <a:pt x="339" y="0"/>
                  </a:moveTo>
                  <a:lnTo>
                    <a:pt x="339" y="0"/>
                  </a:lnTo>
                  <a:cubicBezTo>
                    <a:pt x="224" y="149"/>
                    <a:pt x="119" y="300"/>
                    <a:pt x="33" y="456"/>
                  </a:cubicBezTo>
                  <a:lnTo>
                    <a:pt x="0" y="11742"/>
                  </a:lnTo>
                  <a:cubicBezTo>
                    <a:pt x="86" y="11585"/>
                    <a:pt x="189" y="11435"/>
                    <a:pt x="307" y="11286"/>
                  </a:cubicBezTo>
                  <a:lnTo>
                    <a:pt x="339" y="0"/>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flipH="1">
              <a:off x="3026838" y="3839460"/>
              <a:ext cx="2932" cy="143898"/>
            </a:xfrm>
            <a:custGeom>
              <a:avLst/>
              <a:gdLst/>
              <a:ahLst/>
              <a:cxnLst/>
              <a:rect l="l" t="t" r="r" b="b"/>
              <a:pathLst>
                <a:path w="239" h="11728" extrusionOk="0">
                  <a:moveTo>
                    <a:pt x="237" y="1"/>
                  </a:moveTo>
                  <a:cubicBezTo>
                    <a:pt x="156" y="144"/>
                    <a:pt x="86" y="289"/>
                    <a:pt x="31" y="442"/>
                  </a:cubicBezTo>
                  <a:lnTo>
                    <a:pt x="0" y="11728"/>
                  </a:lnTo>
                  <a:cubicBezTo>
                    <a:pt x="54" y="11581"/>
                    <a:pt x="126" y="11434"/>
                    <a:pt x="206" y="11287"/>
                  </a:cubicBezTo>
                  <a:lnTo>
                    <a:pt x="239" y="1"/>
                  </a:ln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1"/>
            <p:cNvSpPr/>
            <p:nvPr/>
          </p:nvSpPr>
          <p:spPr>
            <a:xfrm flipH="1">
              <a:off x="3029365" y="3844871"/>
              <a:ext cx="2000" cy="143971"/>
            </a:xfrm>
            <a:custGeom>
              <a:avLst/>
              <a:gdLst/>
              <a:ahLst/>
              <a:cxnLst/>
              <a:rect l="l" t="t" r="r" b="b"/>
              <a:pathLst>
                <a:path w="163" h="11734" extrusionOk="0">
                  <a:moveTo>
                    <a:pt x="162" y="1"/>
                  </a:moveTo>
                  <a:lnTo>
                    <a:pt x="162" y="1"/>
                  </a:lnTo>
                  <a:cubicBezTo>
                    <a:pt x="107" y="148"/>
                    <a:pt x="60" y="298"/>
                    <a:pt x="35" y="445"/>
                  </a:cubicBezTo>
                  <a:lnTo>
                    <a:pt x="1" y="11733"/>
                  </a:lnTo>
                  <a:cubicBezTo>
                    <a:pt x="31" y="11584"/>
                    <a:pt x="74" y="11434"/>
                    <a:pt x="130" y="11287"/>
                  </a:cubicBezTo>
                  <a:lnTo>
                    <a:pt x="162" y="1"/>
                  </a:ln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1"/>
            <p:cNvSpPr/>
            <p:nvPr/>
          </p:nvSpPr>
          <p:spPr>
            <a:xfrm flipH="1">
              <a:off x="3030923" y="3850330"/>
              <a:ext cx="1055" cy="144229"/>
            </a:xfrm>
            <a:custGeom>
              <a:avLst/>
              <a:gdLst/>
              <a:ahLst/>
              <a:cxnLst/>
              <a:rect l="l" t="t" r="r" b="b"/>
              <a:pathLst>
                <a:path w="86" h="11755" extrusionOk="0">
                  <a:moveTo>
                    <a:pt x="85" y="0"/>
                  </a:moveTo>
                  <a:lnTo>
                    <a:pt x="85" y="0"/>
                  </a:lnTo>
                  <a:cubicBezTo>
                    <a:pt x="53" y="156"/>
                    <a:pt x="37" y="312"/>
                    <a:pt x="33" y="468"/>
                  </a:cubicBezTo>
                  <a:lnTo>
                    <a:pt x="1" y="11754"/>
                  </a:lnTo>
                  <a:cubicBezTo>
                    <a:pt x="4" y="11598"/>
                    <a:pt x="19" y="11444"/>
                    <a:pt x="51" y="11288"/>
                  </a:cubicBezTo>
                  <a:lnTo>
                    <a:pt x="85" y="0"/>
                  </a:ln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1"/>
            <p:cNvSpPr/>
            <p:nvPr/>
          </p:nvSpPr>
          <p:spPr>
            <a:xfrm flipH="1">
              <a:off x="3031561" y="3856073"/>
              <a:ext cx="417" cy="139382"/>
            </a:xfrm>
            <a:custGeom>
              <a:avLst/>
              <a:gdLst/>
              <a:ahLst/>
              <a:cxnLst/>
              <a:rect l="l" t="t" r="r" b="b"/>
              <a:pathLst>
                <a:path w="34" h="11360" extrusionOk="0">
                  <a:moveTo>
                    <a:pt x="33" y="0"/>
                  </a:moveTo>
                  <a:lnTo>
                    <a:pt x="33" y="1"/>
                  </a:lnTo>
                  <a:lnTo>
                    <a:pt x="33" y="1"/>
                  </a:lnTo>
                  <a:cubicBezTo>
                    <a:pt x="33" y="1"/>
                    <a:pt x="33" y="1"/>
                    <a:pt x="33" y="0"/>
                  </a:cubicBezTo>
                  <a:close/>
                  <a:moveTo>
                    <a:pt x="33" y="1"/>
                  </a:moveTo>
                  <a:cubicBezTo>
                    <a:pt x="33" y="24"/>
                    <a:pt x="28" y="51"/>
                    <a:pt x="28" y="70"/>
                  </a:cubicBezTo>
                  <a:lnTo>
                    <a:pt x="2" y="10919"/>
                  </a:lnTo>
                  <a:lnTo>
                    <a:pt x="33" y="1"/>
                  </a:lnTo>
                  <a:close/>
                  <a:moveTo>
                    <a:pt x="2" y="10919"/>
                  </a:moveTo>
                  <a:lnTo>
                    <a:pt x="1" y="11286"/>
                  </a:lnTo>
                  <a:lnTo>
                    <a:pt x="1" y="11360"/>
                  </a:lnTo>
                  <a:lnTo>
                    <a:pt x="2" y="10919"/>
                  </a:ln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1"/>
            <p:cNvSpPr/>
            <p:nvPr/>
          </p:nvSpPr>
          <p:spPr>
            <a:xfrm flipH="1">
              <a:off x="3007611" y="3856932"/>
              <a:ext cx="24429" cy="177737"/>
            </a:xfrm>
            <a:custGeom>
              <a:avLst/>
              <a:gdLst/>
              <a:ahLst/>
              <a:cxnLst/>
              <a:rect l="l" t="t" r="r" b="b"/>
              <a:pathLst>
                <a:path w="1991" h="14486" extrusionOk="0">
                  <a:moveTo>
                    <a:pt x="33" y="0"/>
                  </a:moveTo>
                  <a:lnTo>
                    <a:pt x="6" y="11290"/>
                  </a:lnTo>
                  <a:cubicBezTo>
                    <a:pt x="0" y="12396"/>
                    <a:pt x="657" y="13533"/>
                    <a:pt x="1958" y="14485"/>
                  </a:cubicBezTo>
                  <a:lnTo>
                    <a:pt x="1991" y="3199"/>
                  </a:lnTo>
                  <a:cubicBezTo>
                    <a:pt x="689" y="2247"/>
                    <a:pt x="33" y="1108"/>
                    <a:pt x="33" y="0"/>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1"/>
            <p:cNvSpPr/>
            <p:nvPr/>
          </p:nvSpPr>
          <p:spPr>
            <a:xfrm flipH="1">
              <a:off x="3004789" y="3580535"/>
              <a:ext cx="628116" cy="361830"/>
            </a:xfrm>
            <a:custGeom>
              <a:avLst/>
              <a:gdLst/>
              <a:ahLst/>
              <a:cxnLst/>
              <a:rect l="l" t="t" r="r" b="b"/>
              <a:pathLst>
                <a:path w="51193" h="29490" extrusionOk="0">
                  <a:moveTo>
                    <a:pt x="25446" y="8531"/>
                  </a:moveTo>
                  <a:cubicBezTo>
                    <a:pt x="28243" y="8531"/>
                    <a:pt x="31043" y="9150"/>
                    <a:pt x="33184" y="10386"/>
                  </a:cubicBezTo>
                  <a:cubicBezTo>
                    <a:pt x="37464" y="12853"/>
                    <a:pt x="37493" y="16863"/>
                    <a:pt x="33234" y="19334"/>
                  </a:cubicBezTo>
                  <a:cubicBezTo>
                    <a:pt x="31110" y="20569"/>
                    <a:pt x="28320" y="21186"/>
                    <a:pt x="25527" y="21186"/>
                  </a:cubicBezTo>
                  <a:cubicBezTo>
                    <a:pt x="22730" y="21186"/>
                    <a:pt x="19929" y="20567"/>
                    <a:pt x="17788" y="19332"/>
                  </a:cubicBezTo>
                  <a:cubicBezTo>
                    <a:pt x="13510" y="16863"/>
                    <a:pt x="13483" y="12859"/>
                    <a:pt x="17734" y="10386"/>
                  </a:cubicBezTo>
                  <a:cubicBezTo>
                    <a:pt x="19861" y="9149"/>
                    <a:pt x="22652" y="8531"/>
                    <a:pt x="25446" y="8531"/>
                  </a:cubicBezTo>
                  <a:close/>
                  <a:moveTo>
                    <a:pt x="6312" y="0"/>
                  </a:moveTo>
                  <a:lnTo>
                    <a:pt x="0" y="3669"/>
                  </a:lnTo>
                  <a:cubicBezTo>
                    <a:pt x="3307" y="5575"/>
                    <a:pt x="3586" y="8527"/>
                    <a:pt x="698" y="10345"/>
                  </a:cubicBezTo>
                  <a:lnTo>
                    <a:pt x="33856" y="29490"/>
                  </a:lnTo>
                  <a:cubicBezTo>
                    <a:pt x="35306" y="28714"/>
                    <a:pt x="37173" y="28329"/>
                    <a:pt x="39089" y="28329"/>
                  </a:cubicBezTo>
                  <a:cubicBezTo>
                    <a:pt x="40983" y="28329"/>
                    <a:pt x="42925" y="28705"/>
                    <a:pt x="44558" y="29449"/>
                  </a:cubicBezTo>
                  <a:lnTo>
                    <a:pt x="50963" y="25726"/>
                  </a:lnTo>
                  <a:cubicBezTo>
                    <a:pt x="48304" y="23782"/>
                    <a:pt x="48330" y="21062"/>
                    <a:pt x="51192" y="19402"/>
                  </a:cubicBezTo>
                  <a:lnTo>
                    <a:pt x="18059" y="271"/>
                  </a:lnTo>
                  <a:cubicBezTo>
                    <a:pt x="16588" y="1125"/>
                    <a:pt x="14633" y="1547"/>
                    <a:pt x="12622" y="1547"/>
                  </a:cubicBezTo>
                  <a:cubicBezTo>
                    <a:pt x="10391" y="1547"/>
                    <a:pt x="8093" y="1027"/>
                    <a:pt x="6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1"/>
            <p:cNvSpPr/>
            <p:nvPr/>
          </p:nvSpPr>
          <p:spPr>
            <a:xfrm flipH="1">
              <a:off x="3007611" y="3896182"/>
              <a:ext cx="78967" cy="184179"/>
            </a:xfrm>
            <a:custGeom>
              <a:avLst/>
              <a:gdLst/>
              <a:ahLst/>
              <a:cxnLst/>
              <a:rect l="l" t="t" r="r" b="b"/>
              <a:pathLst>
                <a:path w="6436" h="15011" extrusionOk="0">
                  <a:moveTo>
                    <a:pt x="6436" y="0"/>
                  </a:moveTo>
                  <a:lnTo>
                    <a:pt x="31" y="3723"/>
                  </a:lnTo>
                  <a:lnTo>
                    <a:pt x="0" y="15011"/>
                  </a:lnTo>
                  <a:lnTo>
                    <a:pt x="6403" y="11286"/>
                  </a:lnTo>
                  <a:lnTo>
                    <a:pt x="6436" y="0"/>
                  </a:lnTo>
                  <a:close/>
                </a:path>
              </a:pathLst>
            </a:custGeom>
            <a:solidFill>
              <a:srgbClr val="5A7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1"/>
            <p:cNvSpPr/>
            <p:nvPr/>
          </p:nvSpPr>
          <p:spPr>
            <a:xfrm flipH="1">
              <a:off x="3086198" y="3939125"/>
              <a:ext cx="6834" cy="141235"/>
            </a:xfrm>
            <a:custGeom>
              <a:avLst/>
              <a:gdLst/>
              <a:ahLst/>
              <a:cxnLst/>
              <a:rect l="l" t="t" r="r" b="b"/>
              <a:pathLst>
                <a:path w="557" h="11511" extrusionOk="0">
                  <a:moveTo>
                    <a:pt x="33" y="0"/>
                  </a:moveTo>
                  <a:lnTo>
                    <a:pt x="1" y="11288"/>
                  </a:lnTo>
                  <a:cubicBezTo>
                    <a:pt x="180" y="11358"/>
                    <a:pt x="354" y="11432"/>
                    <a:pt x="526" y="11511"/>
                  </a:cubicBezTo>
                  <a:lnTo>
                    <a:pt x="557" y="223"/>
                  </a:lnTo>
                  <a:cubicBezTo>
                    <a:pt x="386" y="144"/>
                    <a:pt x="212" y="70"/>
                    <a:pt x="33" y="0"/>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1"/>
            <p:cNvSpPr/>
            <p:nvPr/>
          </p:nvSpPr>
          <p:spPr>
            <a:xfrm flipH="1">
              <a:off x="3092615" y="3934549"/>
              <a:ext cx="13938" cy="143088"/>
            </a:xfrm>
            <a:custGeom>
              <a:avLst/>
              <a:gdLst/>
              <a:ahLst/>
              <a:cxnLst/>
              <a:rect l="l" t="t" r="r" b="b"/>
              <a:pathLst>
                <a:path w="1136" h="11662" extrusionOk="0">
                  <a:moveTo>
                    <a:pt x="32" y="0"/>
                  </a:moveTo>
                  <a:lnTo>
                    <a:pt x="0" y="11286"/>
                  </a:lnTo>
                  <a:cubicBezTo>
                    <a:pt x="378" y="11398"/>
                    <a:pt x="746" y="11520"/>
                    <a:pt x="1103" y="11661"/>
                  </a:cubicBezTo>
                  <a:lnTo>
                    <a:pt x="1135" y="373"/>
                  </a:lnTo>
                  <a:lnTo>
                    <a:pt x="1135" y="372"/>
                  </a:lnTo>
                  <a:cubicBezTo>
                    <a:pt x="778" y="232"/>
                    <a:pt x="411" y="106"/>
                    <a:pt x="32" y="0"/>
                  </a:cubicBezTo>
                  <a:close/>
                </a:path>
              </a:pathLst>
            </a:custGeom>
            <a:solidFill>
              <a:srgbClr val="3F5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1"/>
            <p:cNvSpPr/>
            <p:nvPr/>
          </p:nvSpPr>
          <p:spPr>
            <a:xfrm flipH="1">
              <a:off x="3106148" y="3931715"/>
              <a:ext cx="11987" cy="141345"/>
            </a:xfrm>
            <a:custGeom>
              <a:avLst/>
              <a:gdLst/>
              <a:ahLst/>
              <a:cxnLst/>
              <a:rect l="l" t="t" r="r" b="b"/>
              <a:pathLst>
                <a:path w="977" h="11520" extrusionOk="0">
                  <a:moveTo>
                    <a:pt x="33" y="0"/>
                  </a:moveTo>
                  <a:lnTo>
                    <a:pt x="1" y="11290"/>
                  </a:lnTo>
                  <a:cubicBezTo>
                    <a:pt x="320" y="11352"/>
                    <a:pt x="634" y="11431"/>
                    <a:pt x="944" y="11519"/>
                  </a:cubicBezTo>
                  <a:lnTo>
                    <a:pt x="976" y="233"/>
                  </a:lnTo>
                  <a:lnTo>
                    <a:pt x="976" y="233"/>
                  </a:lnTo>
                  <a:cubicBezTo>
                    <a:pt x="976" y="233"/>
                    <a:pt x="976" y="233"/>
                    <a:pt x="976" y="233"/>
                  </a:cubicBezTo>
                  <a:lnTo>
                    <a:pt x="976" y="231"/>
                  </a:lnTo>
                  <a:lnTo>
                    <a:pt x="976" y="233"/>
                  </a:lnTo>
                  <a:lnTo>
                    <a:pt x="976" y="233"/>
                  </a:lnTo>
                  <a:cubicBezTo>
                    <a:pt x="666" y="145"/>
                    <a:pt x="351" y="66"/>
                    <a:pt x="33" y="0"/>
                  </a:cubicBezTo>
                  <a:close/>
                </a:path>
              </a:pathLst>
            </a:custGeom>
            <a:solidFill>
              <a:srgbClr val="425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1"/>
            <p:cNvSpPr/>
            <p:nvPr/>
          </p:nvSpPr>
          <p:spPr>
            <a:xfrm flipH="1">
              <a:off x="3117718" y="3929862"/>
              <a:ext cx="11129" cy="140376"/>
            </a:xfrm>
            <a:custGeom>
              <a:avLst/>
              <a:gdLst/>
              <a:ahLst/>
              <a:cxnLst/>
              <a:rect l="l" t="t" r="r" b="b"/>
              <a:pathLst>
                <a:path w="907" h="11441" extrusionOk="0">
                  <a:moveTo>
                    <a:pt x="33" y="1"/>
                  </a:moveTo>
                  <a:lnTo>
                    <a:pt x="1" y="11285"/>
                  </a:lnTo>
                  <a:cubicBezTo>
                    <a:pt x="293" y="11330"/>
                    <a:pt x="585" y="11380"/>
                    <a:pt x="874" y="11441"/>
                  </a:cubicBezTo>
                  <a:lnTo>
                    <a:pt x="906" y="151"/>
                  </a:lnTo>
                  <a:cubicBezTo>
                    <a:pt x="617" y="92"/>
                    <a:pt x="325" y="42"/>
                    <a:pt x="33" y="1"/>
                  </a:cubicBez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1"/>
            <p:cNvSpPr/>
            <p:nvPr/>
          </p:nvSpPr>
          <p:spPr>
            <a:xfrm flipH="1">
              <a:off x="3128442" y="3928696"/>
              <a:ext cx="10724" cy="139628"/>
            </a:xfrm>
            <a:custGeom>
              <a:avLst/>
              <a:gdLst/>
              <a:ahLst/>
              <a:cxnLst/>
              <a:rect l="l" t="t" r="r" b="b"/>
              <a:pathLst>
                <a:path w="874" h="11380" extrusionOk="0">
                  <a:moveTo>
                    <a:pt x="36" y="0"/>
                  </a:moveTo>
                  <a:lnTo>
                    <a:pt x="1" y="11286"/>
                  </a:lnTo>
                  <a:cubicBezTo>
                    <a:pt x="282" y="11310"/>
                    <a:pt x="565" y="11342"/>
                    <a:pt x="842" y="11380"/>
                  </a:cubicBezTo>
                  <a:lnTo>
                    <a:pt x="874" y="96"/>
                  </a:lnTo>
                  <a:cubicBezTo>
                    <a:pt x="596" y="56"/>
                    <a:pt x="316" y="24"/>
                    <a:pt x="36" y="0"/>
                  </a:cubicBez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1"/>
            <p:cNvSpPr/>
            <p:nvPr/>
          </p:nvSpPr>
          <p:spPr>
            <a:xfrm flipH="1">
              <a:off x="3138712" y="3928144"/>
              <a:ext cx="10576" cy="139039"/>
            </a:xfrm>
            <a:custGeom>
              <a:avLst/>
              <a:gdLst/>
              <a:ahLst/>
              <a:cxnLst/>
              <a:rect l="l" t="t" r="r" b="b"/>
              <a:pathLst>
                <a:path w="862" h="11332" extrusionOk="0">
                  <a:moveTo>
                    <a:pt x="31" y="1"/>
                  </a:moveTo>
                  <a:lnTo>
                    <a:pt x="1" y="11288"/>
                  </a:lnTo>
                  <a:cubicBezTo>
                    <a:pt x="275" y="11296"/>
                    <a:pt x="553" y="11310"/>
                    <a:pt x="826" y="11331"/>
                  </a:cubicBezTo>
                  <a:lnTo>
                    <a:pt x="861" y="45"/>
                  </a:lnTo>
                  <a:cubicBezTo>
                    <a:pt x="585" y="24"/>
                    <a:pt x="306" y="8"/>
                    <a:pt x="31" y="1"/>
                  </a:cubicBez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1"/>
            <p:cNvSpPr/>
            <p:nvPr/>
          </p:nvSpPr>
          <p:spPr>
            <a:xfrm flipH="1">
              <a:off x="3148895" y="3928095"/>
              <a:ext cx="10748" cy="138622"/>
            </a:xfrm>
            <a:custGeom>
              <a:avLst/>
              <a:gdLst/>
              <a:ahLst/>
              <a:cxnLst/>
              <a:rect l="l" t="t" r="r" b="b"/>
              <a:pathLst>
                <a:path w="876" h="11298" extrusionOk="0">
                  <a:moveTo>
                    <a:pt x="520" y="0"/>
                  </a:moveTo>
                  <a:cubicBezTo>
                    <a:pt x="355" y="0"/>
                    <a:pt x="192" y="3"/>
                    <a:pt x="31" y="8"/>
                  </a:cubicBezTo>
                  <a:lnTo>
                    <a:pt x="0" y="11298"/>
                  </a:lnTo>
                  <a:cubicBezTo>
                    <a:pt x="159" y="11291"/>
                    <a:pt x="318" y="11288"/>
                    <a:pt x="479" y="11288"/>
                  </a:cubicBezTo>
                  <a:cubicBezTo>
                    <a:pt x="600" y="11288"/>
                    <a:pt x="722" y="11289"/>
                    <a:pt x="845" y="11292"/>
                  </a:cubicBezTo>
                  <a:lnTo>
                    <a:pt x="875" y="5"/>
                  </a:lnTo>
                  <a:cubicBezTo>
                    <a:pt x="757" y="2"/>
                    <a:pt x="638" y="0"/>
                    <a:pt x="520" y="0"/>
                  </a:cubicBez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1"/>
            <p:cNvSpPr/>
            <p:nvPr/>
          </p:nvSpPr>
          <p:spPr>
            <a:xfrm flipH="1">
              <a:off x="3159263" y="3928193"/>
              <a:ext cx="11362" cy="139272"/>
            </a:xfrm>
            <a:custGeom>
              <a:avLst/>
              <a:gdLst/>
              <a:ahLst/>
              <a:cxnLst/>
              <a:rect l="l" t="t" r="r" b="b"/>
              <a:pathLst>
                <a:path w="926" h="11351" extrusionOk="0">
                  <a:moveTo>
                    <a:pt x="926" y="0"/>
                  </a:moveTo>
                  <a:lnTo>
                    <a:pt x="926" y="0"/>
                  </a:lnTo>
                  <a:cubicBezTo>
                    <a:pt x="626" y="11"/>
                    <a:pt x="327" y="33"/>
                    <a:pt x="33" y="61"/>
                  </a:cubicBezTo>
                  <a:lnTo>
                    <a:pt x="0" y="11351"/>
                  </a:lnTo>
                  <a:cubicBezTo>
                    <a:pt x="295" y="11318"/>
                    <a:pt x="594" y="11297"/>
                    <a:pt x="895" y="11290"/>
                  </a:cubicBezTo>
                  <a:lnTo>
                    <a:pt x="926" y="0"/>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1"/>
            <p:cNvSpPr/>
            <p:nvPr/>
          </p:nvSpPr>
          <p:spPr>
            <a:xfrm flipH="1">
              <a:off x="3170220" y="3928942"/>
              <a:ext cx="12699" cy="140217"/>
            </a:xfrm>
            <a:custGeom>
              <a:avLst/>
              <a:gdLst/>
              <a:ahLst/>
              <a:cxnLst/>
              <a:rect l="l" t="t" r="r" b="b"/>
              <a:pathLst>
                <a:path w="1035" h="11428" extrusionOk="0">
                  <a:moveTo>
                    <a:pt x="1035" y="0"/>
                  </a:moveTo>
                  <a:lnTo>
                    <a:pt x="1035" y="0"/>
                  </a:lnTo>
                  <a:cubicBezTo>
                    <a:pt x="698" y="34"/>
                    <a:pt x="362" y="77"/>
                    <a:pt x="36" y="140"/>
                  </a:cubicBezTo>
                  <a:lnTo>
                    <a:pt x="0" y="11428"/>
                  </a:lnTo>
                  <a:cubicBezTo>
                    <a:pt x="330" y="11369"/>
                    <a:pt x="664" y="11322"/>
                    <a:pt x="1002" y="11290"/>
                  </a:cubicBezTo>
                  <a:lnTo>
                    <a:pt x="1035" y="0"/>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1"/>
            <p:cNvSpPr/>
            <p:nvPr/>
          </p:nvSpPr>
          <p:spPr>
            <a:xfrm flipH="1">
              <a:off x="3182477" y="3930659"/>
              <a:ext cx="17803" cy="142769"/>
            </a:xfrm>
            <a:custGeom>
              <a:avLst/>
              <a:gdLst/>
              <a:ahLst/>
              <a:cxnLst/>
              <a:rect l="l" t="t" r="r" b="b"/>
              <a:pathLst>
                <a:path w="1451" h="11636" extrusionOk="0">
                  <a:moveTo>
                    <a:pt x="1451" y="0"/>
                  </a:moveTo>
                  <a:lnTo>
                    <a:pt x="1451" y="0"/>
                  </a:lnTo>
                  <a:cubicBezTo>
                    <a:pt x="960" y="90"/>
                    <a:pt x="486" y="203"/>
                    <a:pt x="33" y="350"/>
                  </a:cubicBezTo>
                  <a:lnTo>
                    <a:pt x="0" y="11636"/>
                  </a:lnTo>
                  <a:cubicBezTo>
                    <a:pt x="454" y="11492"/>
                    <a:pt x="927" y="11376"/>
                    <a:pt x="1415" y="11288"/>
                  </a:cubicBezTo>
                  <a:lnTo>
                    <a:pt x="1451" y="0"/>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1"/>
            <p:cNvSpPr/>
            <p:nvPr/>
          </p:nvSpPr>
          <p:spPr>
            <a:xfrm flipH="1">
              <a:off x="3199875" y="3934941"/>
              <a:ext cx="18024" cy="145922"/>
            </a:xfrm>
            <a:custGeom>
              <a:avLst/>
              <a:gdLst/>
              <a:ahLst/>
              <a:cxnLst/>
              <a:rect l="l" t="t" r="r" b="b"/>
              <a:pathLst>
                <a:path w="1469" h="11893" extrusionOk="0">
                  <a:moveTo>
                    <a:pt x="1469" y="1"/>
                  </a:moveTo>
                  <a:lnTo>
                    <a:pt x="1469" y="1"/>
                  </a:lnTo>
                  <a:cubicBezTo>
                    <a:pt x="958" y="166"/>
                    <a:pt x="477" y="367"/>
                    <a:pt x="32" y="605"/>
                  </a:cubicBezTo>
                  <a:lnTo>
                    <a:pt x="0" y="11893"/>
                  </a:lnTo>
                  <a:cubicBezTo>
                    <a:pt x="441" y="11654"/>
                    <a:pt x="925" y="11452"/>
                    <a:pt x="1436" y="11287"/>
                  </a:cubicBezTo>
                  <a:lnTo>
                    <a:pt x="1469" y="1"/>
                  </a:lnTo>
                  <a:close/>
                </a:path>
              </a:pathLst>
            </a:custGeom>
            <a:solidFill>
              <a:srgbClr val="54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1"/>
            <p:cNvSpPr/>
            <p:nvPr/>
          </p:nvSpPr>
          <p:spPr>
            <a:xfrm flipH="1">
              <a:off x="3217494" y="3707451"/>
              <a:ext cx="407252" cy="373412"/>
            </a:xfrm>
            <a:custGeom>
              <a:avLst/>
              <a:gdLst/>
              <a:ahLst/>
              <a:cxnLst/>
              <a:rect l="l" t="t" r="r" b="b"/>
              <a:pathLst>
                <a:path w="33192" h="30434" extrusionOk="0">
                  <a:moveTo>
                    <a:pt x="33" y="1"/>
                  </a:moveTo>
                  <a:lnTo>
                    <a:pt x="0" y="11287"/>
                  </a:lnTo>
                  <a:lnTo>
                    <a:pt x="33159" y="30434"/>
                  </a:lnTo>
                  <a:lnTo>
                    <a:pt x="33191" y="19146"/>
                  </a:lnTo>
                  <a:lnTo>
                    <a:pt x="33" y="1"/>
                  </a:lnTo>
                  <a:close/>
                </a:path>
              </a:pathLst>
            </a:custGeom>
            <a:solidFill>
              <a:srgbClr val="3F55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1"/>
            <p:cNvSpPr/>
            <p:nvPr/>
          </p:nvSpPr>
          <p:spPr>
            <a:xfrm flipH="1">
              <a:off x="2892363" y="3513408"/>
              <a:ext cx="852797" cy="493298"/>
            </a:xfrm>
            <a:custGeom>
              <a:avLst/>
              <a:gdLst/>
              <a:ahLst/>
              <a:cxnLst/>
              <a:rect l="l" t="t" r="r" b="b"/>
              <a:pathLst>
                <a:path w="69505" h="40205" extrusionOk="0">
                  <a:moveTo>
                    <a:pt x="15461" y="5469"/>
                  </a:moveTo>
                  <a:cubicBezTo>
                    <a:pt x="17242" y="6497"/>
                    <a:pt x="19540" y="7018"/>
                    <a:pt x="21771" y="7018"/>
                  </a:cubicBezTo>
                  <a:cubicBezTo>
                    <a:pt x="23781" y="7018"/>
                    <a:pt x="25736" y="6595"/>
                    <a:pt x="27208" y="5740"/>
                  </a:cubicBezTo>
                  <a:lnTo>
                    <a:pt x="60341" y="24873"/>
                  </a:lnTo>
                  <a:cubicBezTo>
                    <a:pt x="57479" y="26533"/>
                    <a:pt x="57453" y="29253"/>
                    <a:pt x="60112" y="31197"/>
                  </a:cubicBezTo>
                  <a:lnTo>
                    <a:pt x="53707" y="34920"/>
                  </a:lnTo>
                  <a:lnTo>
                    <a:pt x="53707" y="34918"/>
                  </a:lnTo>
                  <a:cubicBezTo>
                    <a:pt x="52074" y="34174"/>
                    <a:pt x="50133" y="33799"/>
                    <a:pt x="48240" y="33799"/>
                  </a:cubicBezTo>
                  <a:cubicBezTo>
                    <a:pt x="46323" y="33799"/>
                    <a:pt x="44455" y="34183"/>
                    <a:pt x="43005" y="34959"/>
                  </a:cubicBezTo>
                  <a:lnTo>
                    <a:pt x="9847" y="15816"/>
                  </a:lnTo>
                  <a:cubicBezTo>
                    <a:pt x="12735" y="13998"/>
                    <a:pt x="12456" y="11046"/>
                    <a:pt x="9149" y="9138"/>
                  </a:cubicBezTo>
                  <a:lnTo>
                    <a:pt x="15461" y="5469"/>
                  </a:lnTo>
                  <a:close/>
                  <a:moveTo>
                    <a:pt x="20577" y="0"/>
                  </a:moveTo>
                  <a:lnTo>
                    <a:pt x="1" y="11955"/>
                  </a:lnTo>
                  <a:lnTo>
                    <a:pt x="48928" y="40204"/>
                  </a:lnTo>
                  <a:lnTo>
                    <a:pt x="69504" y="28246"/>
                  </a:lnTo>
                  <a:lnTo>
                    <a:pt x="205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1"/>
            <p:cNvSpPr/>
            <p:nvPr/>
          </p:nvSpPr>
          <p:spPr>
            <a:xfrm flipH="1">
              <a:off x="3144834" y="3660091"/>
              <a:ext cx="600718" cy="485102"/>
            </a:xfrm>
            <a:custGeom>
              <a:avLst/>
              <a:gdLst/>
              <a:ahLst/>
              <a:cxnLst/>
              <a:rect l="l" t="t" r="r" b="b"/>
              <a:pathLst>
                <a:path w="48960" h="39537" extrusionOk="0">
                  <a:moveTo>
                    <a:pt x="33" y="0"/>
                  </a:moveTo>
                  <a:lnTo>
                    <a:pt x="0" y="11292"/>
                  </a:lnTo>
                  <a:lnTo>
                    <a:pt x="48924" y="39537"/>
                  </a:lnTo>
                  <a:lnTo>
                    <a:pt x="48960" y="28249"/>
                  </a:lnTo>
                  <a:lnTo>
                    <a:pt x="33" y="0"/>
                  </a:lnTo>
                  <a:close/>
                </a:path>
              </a:pathLst>
            </a:custGeom>
            <a:solidFill>
              <a:srgbClr val="687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1"/>
            <p:cNvSpPr/>
            <p:nvPr/>
          </p:nvSpPr>
          <p:spPr>
            <a:xfrm flipH="1">
              <a:off x="2892363" y="3859962"/>
              <a:ext cx="252913" cy="285231"/>
            </a:xfrm>
            <a:custGeom>
              <a:avLst/>
              <a:gdLst/>
              <a:ahLst/>
              <a:cxnLst/>
              <a:rect l="l" t="t" r="r" b="b"/>
              <a:pathLst>
                <a:path w="20613" h="23247" extrusionOk="0">
                  <a:moveTo>
                    <a:pt x="20612" y="1"/>
                  </a:moveTo>
                  <a:lnTo>
                    <a:pt x="36" y="11959"/>
                  </a:lnTo>
                  <a:lnTo>
                    <a:pt x="0" y="23247"/>
                  </a:lnTo>
                  <a:lnTo>
                    <a:pt x="20580" y="11287"/>
                  </a:lnTo>
                  <a:lnTo>
                    <a:pt x="20612" y="1"/>
                  </a:lnTo>
                  <a:close/>
                </a:path>
              </a:pathLst>
            </a:custGeom>
            <a:solidFill>
              <a:srgbClr val="96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1"/>
            <p:cNvSpPr/>
            <p:nvPr/>
          </p:nvSpPr>
          <p:spPr>
            <a:xfrm flipH="1">
              <a:off x="2836941" y="3483249"/>
              <a:ext cx="954205" cy="552033"/>
            </a:xfrm>
            <a:custGeom>
              <a:avLst/>
              <a:gdLst/>
              <a:ahLst/>
              <a:cxnLst/>
              <a:rect l="l" t="t" r="r" b="b"/>
              <a:pathLst>
                <a:path w="77770" h="44992" extrusionOk="0">
                  <a:moveTo>
                    <a:pt x="24325" y="2457"/>
                  </a:moveTo>
                  <a:lnTo>
                    <a:pt x="73252" y="30704"/>
                  </a:lnTo>
                  <a:lnTo>
                    <a:pt x="52676" y="42662"/>
                  </a:lnTo>
                  <a:lnTo>
                    <a:pt x="52674" y="42662"/>
                  </a:lnTo>
                  <a:lnTo>
                    <a:pt x="3747" y="14413"/>
                  </a:lnTo>
                  <a:lnTo>
                    <a:pt x="24325" y="2457"/>
                  </a:lnTo>
                  <a:close/>
                  <a:moveTo>
                    <a:pt x="24475" y="0"/>
                  </a:moveTo>
                  <a:lnTo>
                    <a:pt x="1" y="14225"/>
                  </a:lnTo>
                  <a:lnTo>
                    <a:pt x="53295" y="44991"/>
                  </a:lnTo>
                  <a:lnTo>
                    <a:pt x="77769" y="30768"/>
                  </a:lnTo>
                  <a:lnTo>
                    <a:pt x="244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1"/>
            <p:cNvSpPr/>
            <p:nvPr/>
          </p:nvSpPr>
          <p:spPr>
            <a:xfrm flipH="1">
              <a:off x="3172882" y="3685207"/>
              <a:ext cx="294605" cy="155284"/>
            </a:xfrm>
            <a:custGeom>
              <a:avLst/>
              <a:gdLst/>
              <a:ahLst/>
              <a:cxnLst/>
              <a:rect l="l" t="t" r="r" b="b"/>
              <a:pathLst>
                <a:path w="24011" h="12656" extrusionOk="0">
                  <a:moveTo>
                    <a:pt x="17532" y="2666"/>
                  </a:moveTo>
                  <a:lnTo>
                    <a:pt x="18404" y="3169"/>
                  </a:lnTo>
                  <a:lnTo>
                    <a:pt x="17070" y="3942"/>
                  </a:lnTo>
                  <a:cubicBezTo>
                    <a:pt x="17878" y="4444"/>
                    <a:pt x="18221" y="4902"/>
                    <a:pt x="18362" y="5267"/>
                  </a:cubicBezTo>
                  <a:lnTo>
                    <a:pt x="17138" y="5612"/>
                  </a:lnTo>
                  <a:cubicBezTo>
                    <a:pt x="17005" y="5332"/>
                    <a:pt x="16727" y="4819"/>
                    <a:pt x="15854" y="4313"/>
                  </a:cubicBezTo>
                  <a:cubicBezTo>
                    <a:pt x="15313" y="4001"/>
                    <a:pt x="14781" y="3881"/>
                    <a:pt x="14315" y="3881"/>
                  </a:cubicBezTo>
                  <a:cubicBezTo>
                    <a:pt x="13860" y="3881"/>
                    <a:pt x="13468" y="3995"/>
                    <a:pt x="13195" y="4154"/>
                  </a:cubicBezTo>
                  <a:cubicBezTo>
                    <a:pt x="12479" y="4570"/>
                    <a:pt x="12635" y="5075"/>
                    <a:pt x="13327" y="6071"/>
                  </a:cubicBezTo>
                  <a:cubicBezTo>
                    <a:pt x="14181" y="7234"/>
                    <a:pt x="14199" y="8057"/>
                    <a:pt x="12972" y="8768"/>
                  </a:cubicBezTo>
                  <a:cubicBezTo>
                    <a:pt x="12377" y="9114"/>
                    <a:pt x="11575" y="9318"/>
                    <a:pt x="10696" y="9318"/>
                  </a:cubicBezTo>
                  <a:cubicBezTo>
                    <a:pt x="9966" y="9318"/>
                    <a:pt x="9182" y="9177"/>
                    <a:pt x="8419" y="8861"/>
                  </a:cubicBezTo>
                  <a:lnTo>
                    <a:pt x="6985" y="9693"/>
                  </a:lnTo>
                  <a:lnTo>
                    <a:pt x="6124" y="9198"/>
                  </a:lnTo>
                  <a:lnTo>
                    <a:pt x="7516" y="8389"/>
                  </a:lnTo>
                  <a:cubicBezTo>
                    <a:pt x="6721" y="7914"/>
                    <a:pt x="6146" y="7290"/>
                    <a:pt x="5999" y="6804"/>
                  </a:cubicBezTo>
                  <a:lnTo>
                    <a:pt x="7274" y="6456"/>
                  </a:lnTo>
                  <a:cubicBezTo>
                    <a:pt x="7430" y="6946"/>
                    <a:pt x="7883" y="7516"/>
                    <a:pt x="8649" y="7955"/>
                  </a:cubicBezTo>
                  <a:cubicBezTo>
                    <a:pt x="9205" y="8276"/>
                    <a:pt x="9834" y="8436"/>
                    <a:pt x="10416" y="8436"/>
                  </a:cubicBezTo>
                  <a:cubicBezTo>
                    <a:pt x="10878" y="8436"/>
                    <a:pt x="11310" y="8335"/>
                    <a:pt x="11652" y="8136"/>
                  </a:cubicBezTo>
                  <a:cubicBezTo>
                    <a:pt x="12425" y="7688"/>
                    <a:pt x="12350" y="7102"/>
                    <a:pt x="11735" y="6271"/>
                  </a:cubicBezTo>
                  <a:cubicBezTo>
                    <a:pt x="10878" y="5131"/>
                    <a:pt x="10621" y="4251"/>
                    <a:pt x="11823" y="3553"/>
                  </a:cubicBezTo>
                  <a:cubicBezTo>
                    <a:pt x="12420" y="3204"/>
                    <a:pt x="13166" y="3031"/>
                    <a:pt x="13955" y="3031"/>
                  </a:cubicBezTo>
                  <a:cubicBezTo>
                    <a:pt x="14680" y="3031"/>
                    <a:pt x="15442" y="3177"/>
                    <a:pt x="16157" y="3465"/>
                  </a:cubicBezTo>
                  <a:lnTo>
                    <a:pt x="17532" y="2666"/>
                  </a:lnTo>
                  <a:close/>
                  <a:moveTo>
                    <a:pt x="11964" y="0"/>
                  </a:moveTo>
                  <a:cubicBezTo>
                    <a:pt x="9170" y="0"/>
                    <a:pt x="6379" y="618"/>
                    <a:pt x="4252" y="1857"/>
                  </a:cubicBezTo>
                  <a:cubicBezTo>
                    <a:pt x="1" y="4328"/>
                    <a:pt x="28" y="8332"/>
                    <a:pt x="4306" y="10801"/>
                  </a:cubicBezTo>
                  <a:cubicBezTo>
                    <a:pt x="6447" y="12036"/>
                    <a:pt x="9248" y="12655"/>
                    <a:pt x="12045" y="12655"/>
                  </a:cubicBezTo>
                  <a:cubicBezTo>
                    <a:pt x="14838" y="12655"/>
                    <a:pt x="17628" y="12038"/>
                    <a:pt x="19752" y="10803"/>
                  </a:cubicBezTo>
                  <a:cubicBezTo>
                    <a:pt x="24011" y="8332"/>
                    <a:pt x="23982" y="4322"/>
                    <a:pt x="19702" y="1855"/>
                  </a:cubicBezTo>
                  <a:lnTo>
                    <a:pt x="19702" y="1857"/>
                  </a:lnTo>
                  <a:cubicBezTo>
                    <a:pt x="17561" y="620"/>
                    <a:pt x="14761" y="0"/>
                    <a:pt x="11964" y="0"/>
                  </a:cubicBezTo>
                  <a:close/>
                </a:path>
              </a:pathLst>
            </a:custGeom>
            <a:solidFill>
              <a:srgbClr val="A7B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1"/>
            <p:cNvSpPr/>
            <p:nvPr/>
          </p:nvSpPr>
          <p:spPr>
            <a:xfrm flipH="1">
              <a:off x="3137239" y="3657772"/>
              <a:ext cx="654324" cy="516021"/>
            </a:xfrm>
            <a:custGeom>
              <a:avLst/>
              <a:gdLst/>
              <a:ahLst/>
              <a:cxnLst/>
              <a:rect l="l" t="t" r="r" b="b"/>
              <a:pathLst>
                <a:path w="53329" h="42057" extrusionOk="0">
                  <a:moveTo>
                    <a:pt x="35" y="1"/>
                  </a:moveTo>
                  <a:lnTo>
                    <a:pt x="1" y="11287"/>
                  </a:lnTo>
                  <a:lnTo>
                    <a:pt x="53296" y="42057"/>
                  </a:lnTo>
                  <a:lnTo>
                    <a:pt x="53329" y="30767"/>
                  </a:lnTo>
                  <a:lnTo>
                    <a:pt x="35" y="1"/>
                  </a:lnTo>
                  <a:close/>
                </a:path>
              </a:pathLst>
            </a:custGeom>
            <a:solidFill>
              <a:srgbClr val="3F55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1"/>
            <p:cNvSpPr/>
            <p:nvPr/>
          </p:nvSpPr>
          <p:spPr>
            <a:xfrm flipH="1">
              <a:off x="2836941" y="3860760"/>
              <a:ext cx="300703" cy="313034"/>
            </a:xfrm>
            <a:custGeom>
              <a:avLst/>
              <a:gdLst/>
              <a:ahLst/>
              <a:cxnLst/>
              <a:rect l="l" t="t" r="r" b="b"/>
              <a:pathLst>
                <a:path w="24508" h="25513" extrusionOk="0">
                  <a:moveTo>
                    <a:pt x="24507" y="0"/>
                  </a:moveTo>
                  <a:lnTo>
                    <a:pt x="33" y="14223"/>
                  </a:lnTo>
                  <a:lnTo>
                    <a:pt x="0" y="25513"/>
                  </a:lnTo>
                  <a:lnTo>
                    <a:pt x="24475" y="11290"/>
                  </a:lnTo>
                  <a:lnTo>
                    <a:pt x="24507" y="0"/>
                  </a:lnTo>
                  <a:close/>
                </a:path>
              </a:pathLst>
            </a:custGeom>
            <a:solidFill>
              <a:srgbClr val="5A7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1"/>
            <p:cNvSpPr/>
            <p:nvPr/>
          </p:nvSpPr>
          <p:spPr>
            <a:xfrm flipH="1">
              <a:off x="2819212" y="3472771"/>
              <a:ext cx="991713" cy="573774"/>
            </a:xfrm>
            <a:custGeom>
              <a:avLst/>
              <a:gdLst/>
              <a:ahLst/>
              <a:cxnLst/>
              <a:rect l="l" t="t" r="r" b="b"/>
              <a:pathLst>
                <a:path w="80827" h="46764" extrusionOk="0">
                  <a:moveTo>
                    <a:pt x="26089" y="854"/>
                  </a:moveTo>
                  <a:lnTo>
                    <a:pt x="79381" y="31622"/>
                  </a:lnTo>
                  <a:lnTo>
                    <a:pt x="54907" y="45845"/>
                  </a:lnTo>
                  <a:lnTo>
                    <a:pt x="1613" y="15079"/>
                  </a:lnTo>
                  <a:lnTo>
                    <a:pt x="26089" y="854"/>
                  </a:lnTo>
                  <a:close/>
                  <a:moveTo>
                    <a:pt x="26032" y="0"/>
                  </a:moveTo>
                  <a:lnTo>
                    <a:pt x="1" y="15126"/>
                  </a:lnTo>
                  <a:lnTo>
                    <a:pt x="54795" y="46763"/>
                  </a:lnTo>
                  <a:lnTo>
                    <a:pt x="80826" y="31637"/>
                  </a:lnTo>
                  <a:lnTo>
                    <a:pt x="260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1"/>
            <p:cNvSpPr/>
            <p:nvPr/>
          </p:nvSpPr>
          <p:spPr>
            <a:xfrm flipH="1">
              <a:off x="3241678" y="3717905"/>
              <a:ext cx="152216" cy="86231"/>
            </a:xfrm>
            <a:custGeom>
              <a:avLst/>
              <a:gdLst/>
              <a:ahLst/>
              <a:cxnLst/>
              <a:rect l="l" t="t" r="r" b="b"/>
              <a:pathLst>
                <a:path w="12406" h="7028" extrusionOk="0">
                  <a:moveTo>
                    <a:pt x="11534" y="1"/>
                  </a:moveTo>
                  <a:lnTo>
                    <a:pt x="10159" y="800"/>
                  </a:lnTo>
                  <a:cubicBezTo>
                    <a:pt x="9443" y="512"/>
                    <a:pt x="8681" y="366"/>
                    <a:pt x="7956" y="366"/>
                  </a:cubicBezTo>
                  <a:cubicBezTo>
                    <a:pt x="7167" y="366"/>
                    <a:pt x="6422" y="538"/>
                    <a:pt x="5825" y="886"/>
                  </a:cubicBezTo>
                  <a:cubicBezTo>
                    <a:pt x="4623" y="1584"/>
                    <a:pt x="4880" y="2464"/>
                    <a:pt x="5737" y="3606"/>
                  </a:cubicBezTo>
                  <a:cubicBezTo>
                    <a:pt x="6352" y="4437"/>
                    <a:pt x="6427" y="5021"/>
                    <a:pt x="5654" y="5471"/>
                  </a:cubicBezTo>
                  <a:cubicBezTo>
                    <a:pt x="5312" y="5670"/>
                    <a:pt x="4880" y="5770"/>
                    <a:pt x="4418" y="5770"/>
                  </a:cubicBezTo>
                  <a:cubicBezTo>
                    <a:pt x="3836" y="5770"/>
                    <a:pt x="3208" y="5611"/>
                    <a:pt x="2651" y="5290"/>
                  </a:cubicBezTo>
                  <a:cubicBezTo>
                    <a:pt x="1885" y="4849"/>
                    <a:pt x="1432" y="4281"/>
                    <a:pt x="1276" y="3789"/>
                  </a:cubicBezTo>
                  <a:lnTo>
                    <a:pt x="1" y="4139"/>
                  </a:lnTo>
                  <a:cubicBezTo>
                    <a:pt x="148" y="4625"/>
                    <a:pt x="723" y="5249"/>
                    <a:pt x="1520" y="5722"/>
                  </a:cubicBezTo>
                  <a:lnTo>
                    <a:pt x="126" y="6533"/>
                  </a:lnTo>
                  <a:lnTo>
                    <a:pt x="987" y="7028"/>
                  </a:lnTo>
                  <a:lnTo>
                    <a:pt x="2421" y="6196"/>
                  </a:lnTo>
                  <a:cubicBezTo>
                    <a:pt x="3184" y="6512"/>
                    <a:pt x="3967" y="6652"/>
                    <a:pt x="4698" y="6652"/>
                  </a:cubicBezTo>
                  <a:cubicBezTo>
                    <a:pt x="5577" y="6652"/>
                    <a:pt x="6379" y="6448"/>
                    <a:pt x="6974" y="6101"/>
                  </a:cubicBezTo>
                  <a:cubicBezTo>
                    <a:pt x="8201" y="5392"/>
                    <a:pt x="8183" y="4569"/>
                    <a:pt x="7329" y="3406"/>
                  </a:cubicBezTo>
                  <a:cubicBezTo>
                    <a:pt x="6637" y="2410"/>
                    <a:pt x="6481" y="1905"/>
                    <a:pt x="7197" y="1489"/>
                  </a:cubicBezTo>
                  <a:cubicBezTo>
                    <a:pt x="7470" y="1330"/>
                    <a:pt x="7862" y="1216"/>
                    <a:pt x="8317" y="1216"/>
                  </a:cubicBezTo>
                  <a:cubicBezTo>
                    <a:pt x="8783" y="1216"/>
                    <a:pt x="9315" y="1336"/>
                    <a:pt x="9856" y="1648"/>
                  </a:cubicBezTo>
                  <a:cubicBezTo>
                    <a:pt x="10729" y="2152"/>
                    <a:pt x="11007" y="2667"/>
                    <a:pt x="11140" y="2947"/>
                  </a:cubicBezTo>
                  <a:lnTo>
                    <a:pt x="12364" y="2602"/>
                  </a:lnTo>
                  <a:cubicBezTo>
                    <a:pt x="12223" y="2237"/>
                    <a:pt x="11880" y="1779"/>
                    <a:pt x="11072" y="1277"/>
                  </a:cubicBezTo>
                  <a:lnTo>
                    <a:pt x="12406" y="504"/>
                  </a:lnTo>
                  <a:lnTo>
                    <a:pt x="11534" y="1"/>
                  </a:lnTo>
                  <a:close/>
                </a:path>
              </a:pathLst>
            </a:custGeom>
            <a:solidFill>
              <a:srgbClr val="658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1"/>
            <p:cNvSpPr/>
            <p:nvPr/>
          </p:nvSpPr>
          <p:spPr>
            <a:xfrm flipH="1">
              <a:off x="3138601" y="3658348"/>
              <a:ext cx="672667" cy="526671"/>
            </a:xfrm>
            <a:custGeom>
              <a:avLst/>
              <a:gdLst/>
              <a:ahLst/>
              <a:cxnLst/>
              <a:rect l="l" t="t" r="r" b="b"/>
              <a:pathLst>
                <a:path w="54824" h="42925" extrusionOk="0">
                  <a:moveTo>
                    <a:pt x="29" y="1"/>
                  </a:moveTo>
                  <a:lnTo>
                    <a:pt x="0" y="11290"/>
                  </a:lnTo>
                  <a:lnTo>
                    <a:pt x="54793" y="42924"/>
                  </a:lnTo>
                  <a:lnTo>
                    <a:pt x="54823" y="31638"/>
                  </a:lnTo>
                  <a:lnTo>
                    <a:pt x="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1"/>
            <p:cNvSpPr/>
            <p:nvPr/>
          </p:nvSpPr>
          <p:spPr>
            <a:xfrm flipH="1">
              <a:off x="2819212" y="3860931"/>
              <a:ext cx="319782" cy="324088"/>
            </a:xfrm>
            <a:custGeom>
              <a:avLst/>
              <a:gdLst/>
              <a:ahLst/>
              <a:cxnLst/>
              <a:rect l="l" t="t" r="r" b="b"/>
              <a:pathLst>
                <a:path w="26063" h="26414" extrusionOk="0">
                  <a:moveTo>
                    <a:pt x="26062" y="1"/>
                  </a:moveTo>
                  <a:lnTo>
                    <a:pt x="31" y="15127"/>
                  </a:lnTo>
                  <a:lnTo>
                    <a:pt x="1" y="26413"/>
                  </a:lnTo>
                  <a:lnTo>
                    <a:pt x="26028" y="11288"/>
                  </a:lnTo>
                  <a:lnTo>
                    <a:pt x="26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1"/>
            <p:cNvSpPr/>
            <p:nvPr/>
          </p:nvSpPr>
          <p:spPr>
            <a:xfrm flipH="1">
              <a:off x="2819212" y="3860931"/>
              <a:ext cx="319782" cy="260544"/>
            </a:xfrm>
            <a:custGeom>
              <a:avLst/>
              <a:gdLst/>
              <a:ahLst/>
              <a:cxnLst/>
              <a:rect l="l" t="t" r="r" b="b"/>
              <a:pathLst>
                <a:path w="26063" h="21235" extrusionOk="0">
                  <a:moveTo>
                    <a:pt x="26062" y="1"/>
                  </a:moveTo>
                  <a:lnTo>
                    <a:pt x="31" y="15127"/>
                  </a:lnTo>
                  <a:lnTo>
                    <a:pt x="1" y="21235"/>
                  </a:lnTo>
                  <a:lnTo>
                    <a:pt x="26046" y="6284"/>
                  </a:lnTo>
                  <a:lnTo>
                    <a:pt x="26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1"/>
            <p:cNvSpPr/>
            <p:nvPr/>
          </p:nvSpPr>
          <p:spPr>
            <a:xfrm flipH="1">
              <a:off x="3138601" y="3658348"/>
              <a:ext cx="672667" cy="463127"/>
            </a:xfrm>
            <a:custGeom>
              <a:avLst/>
              <a:gdLst/>
              <a:ahLst/>
              <a:cxnLst/>
              <a:rect l="l" t="t" r="r" b="b"/>
              <a:pathLst>
                <a:path w="54824" h="37746" extrusionOk="0">
                  <a:moveTo>
                    <a:pt x="29" y="1"/>
                  </a:moveTo>
                  <a:lnTo>
                    <a:pt x="0" y="5740"/>
                  </a:lnTo>
                  <a:lnTo>
                    <a:pt x="54793" y="37746"/>
                  </a:lnTo>
                  <a:lnTo>
                    <a:pt x="54823" y="31638"/>
                  </a:lnTo>
                  <a:lnTo>
                    <a:pt x="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1"/>
            <p:cNvSpPr/>
            <p:nvPr/>
          </p:nvSpPr>
          <p:spPr>
            <a:xfrm flipH="1">
              <a:off x="3378937" y="3796136"/>
              <a:ext cx="194325" cy="250250"/>
            </a:xfrm>
            <a:custGeom>
              <a:avLst/>
              <a:gdLst/>
              <a:ahLst/>
              <a:cxnLst/>
              <a:rect l="l" t="t" r="r" b="b"/>
              <a:pathLst>
                <a:path w="15838" h="20396" extrusionOk="0">
                  <a:moveTo>
                    <a:pt x="0" y="1"/>
                  </a:moveTo>
                  <a:lnTo>
                    <a:pt x="0" y="11260"/>
                  </a:lnTo>
                  <a:lnTo>
                    <a:pt x="15812" y="20396"/>
                  </a:lnTo>
                  <a:lnTo>
                    <a:pt x="15837" y="9108"/>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1"/>
            <p:cNvSpPr/>
            <p:nvPr/>
          </p:nvSpPr>
          <p:spPr>
            <a:xfrm flipH="1">
              <a:off x="3059426" y="3611135"/>
              <a:ext cx="513837" cy="297157"/>
            </a:xfrm>
            <a:custGeom>
              <a:avLst/>
              <a:gdLst/>
              <a:ahLst/>
              <a:cxnLst/>
              <a:rect l="l" t="t" r="r" b="b"/>
              <a:pathLst>
                <a:path w="41879" h="24219" extrusionOk="0">
                  <a:moveTo>
                    <a:pt x="26194" y="0"/>
                  </a:moveTo>
                  <a:lnTo>
                    <a:pt x="0" y="15079"/>
                  </a:lnTo>
                  <a:lnTo>
                    <a:pt x="15830" y="24218"/>
                  </a:lnTo>
                  <a:lnTo>
                    <a:pt x="41879" y="9018"/>
                  </a:lnTo>
                  <a:lnTo>
                    <a:pt x="261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1"/>
            <p:cNvSpPr/>
            <p:nvPr/>
          </p:nvSpPr>
          <p:spPr>
            <a:xfrm flipH="1">
              <a:off x="3400409" y="3807890"/>
              <a:ext cx="151713" cy="226177"/>
            </a:xfrm>
            <a:custGeom>
              <a:avLst/>
              <a:gdLst/>
              <a:ahLst/>
              <a:cxnLst/>
              <a:rect l="l" t="t" r="r" b="b"/>
              <a:pathLst>
                <a:path w="12365" h="18434" extrusionOk="0">
                  <a:moveTo>
                    <a:pt x="1" y="0"/>
                  </a:moveTo>
                  <a:lnTo>
                    <a:pt x="1" y="11299"/>
                  </a:lnTo>
                  <a:lnTo>
                    <a:pt x="12364" y="18434"/>
                  </a:lnTo>
                  <a:lnTo>
                    <a:pt x="12364" y="711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1"/>
            <p:cNvSpPr/>
            <p:nvPr/>
          </p:nvSpPr>
          <p:spPr>
            <a:xfrm flipH="1">
              <a:off x="3079290" y="3622669"/>
              <a:ext cx="472832" cy="272777"/>
            </a:xfrm>
            <a:custGeom>
              <a:avLst/>
              <a:gdLst/>
              <a:ahLst/>
              <a:cxnLst/>
              <a:rect l="l" t="t" r="r" b="b"/>
              <a:pathLst>
                <a:path w="38537" h="22232" extrusionOk="0">
                  <a:moveTo>
                    <a:pt x="26107" y="0"/>
                  </a:moveTo>
                  <a:lnTo>
                    <a:pt x="1" y="15096"/>
                  </a:lnTo>
                  <a:lnTo>
                    <a:pt x="12361" y="22231"/>
                  </a:lnTo>
                  <a:lnTo>
                    <a:pt x="38537" y="7147"/>
                  </a:lnTo>
                  <a:lnTo>
                    <a:pt x="261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1"/>
            <p:cNvSpPr/>
            <p:nvPr/>
          </p:nvSpPr>
          <p:spPr>
            <a:xfrm flipH="1">
              <a:off x="3648917" y="3193270"/>
              <a:ext cx="300715" cy="313021"/>
            </a:xfrm>
            <a:custGeom>
              <a:avLst/>
              <a:gdLst/>
              <a:ahLst/>
              <a:cxnLst/>
              <a:rect l="l" t="t" r="r" b="b"/>
              <a:pathLst>
                <a:path w="24509" h="25512" extrusionOk="0">
                  <a:moveTo>
                    <a:pt x="24509" y="1"/>
                  </a:moveTo>
                  <a:lnTo>
                    <a:pt x="34" y="14225"/>
                  </a:lnTo>
                  <a:lnTo>
                    <a:pt x="0" y="25511"/>
                  </a:lnTo>
                  <a:lnTo>
                    <a:pt x="24476" y="11288"/>
                  </a:lnTo>
                  <a:lnTo>
                    <a:pt x="24509" y="1"/>
                  </a:lnTo>
                  <a:close/>
                </a:path>
              </a:pathLst>
            </a:custGeom>
            <a:solidFill>
              <a:srgbClr val="96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1"/>
            <p:cNvSpPr/>
            <p:nvPr/>
          </p:nvSpPr>
          <p:spPr>
            <a:xfrm flipH="1">
              <a:off x="3650758" y="3223417"/>
              <a:ext cx="252900" cy="285231"/>
            </a:xfrm>
            <a:custGeom>
              <a:avLst/>
              <a:gdLst/>
              <a:ahLst/>
              <a:cxnLst/>
              <a:rect l="l" t="t" r="r" b="b"/>
              <a:pathLst>
                <a:path w="20612" h="23247" extrusionOk="0">
                  <a:moveTo>
                    <a:pt x="20611" y="0"/>
                  </a:moveTo>
                  <a:lnTo>
                    <a:pt x="33" y="11957"/>
                  </a:lnTo>
                  <a:lnTo>
                    <a:pt x="1" y="23246"/>
                  </a:lnTo>
                  <a:lnTo>
                    <a:pt x="20579" y="11290"/>
                  </a:lnTo>
                  <a:lnTo>
                    <a:pt x="20611" y="0"/>
                  </a:lnTo>
                  <a:close/>
                </a:path>
              </a:pathLst>
            </a:custGeom>
            <a:solidFill>
              <a:srgbClr val="5A7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1"/>
            <p:cNvSpPr/>
            <p:nvPr/>
          </p:nvSpPr>
          <p:spPr>
            <a:xfrm flipH="1">
              <a:off x="2995023" y="3193270"/>
              <a:ext cx="654299" cy="516046"/>
            </a:xfrm>
            <a:custGeom>
              <a:avLst/>
              <a:gdLst/>
              <a:ahLst/>
              <a:cxnLst/>
              <a:rect l="l" t="t" r="r" b="b"/>
              <a:pathLst>
                <a:path w="53327" h="42059" extrusionOk="0">
                  <a:moveTo>
                    <a:pt x="33" y="1"/>
                  </a:moveTo>
                  <a:lnTo>
                    <a:pt x="0" y="11288"/>
                  </a:lnTo>
                  <a:lnTo>
                    <a:pt x="53294" y="42058"/>
                  </a:lnTo>
                  <a:lnTo>
                    <a:pt x="53326" y="30769"/>
                  </a:lnTo>
                  <a:lnTo>
                    <a:pt x="33" y="1"/>
                  </a:lnTo>
                  <a:close/>
                </a:path>
              </a:pathLst>
            </a:custGeom>
            <a:solidFill>
              <a:srgbClr val="687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1"/>
            <p:cNvSpPr/>
            <p:nvPr/>
          </p:nvSpPr>
          <p:spPr>
            <a:xfrm flipH="1">
              <a:off x="3050444" y="3223417"/>
              <a:ext cx="600731" cy="485065"/>
            </a:xfrm>
            <a:custGeom>
              <a:avLst/>
              <a:gdLst/>
              <a:ahLst/>
              <a:cxnLst/>
              <a:rect l="l" t="t" r="r" b="b"/>
              <a:pathLst>
                <a:path w="48961" h="39534" extrusionOk="0">
                  <a:moveTo>
                    <a:pt x="33" y="0"/>
                  </a:moveTo>
                  <a:lnTo>
                    <a:pt x="1" y="11290"/>
                  </a:lnTo>
                  <a:lnTo>
                    <a:pt x="48928" y="39533"/>
                  </a:lnTo>
                  <a:lnTo>
                    <a:pt x="48961" y="28247"/>
                  </a:lnTo>
                  <a:lnTo>
                    <a:pt x="33" y="0"/>
                  </a:lnTo>
                  <a:close/>
                </a:path>
              </a:pathLst>
            </a:custGeom>
            <a:solidFill>
              <a:srgbClr val="3F55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1"/>
            <p:cNvSpPr/>
            <p:nvPr/>
          </p:nvSpPr>
          <p:spPr>
            <a:xfrm flipH="1">
              <a:off x="3569398" y="3293881"/>
              <a:ext cx="20502" cy="147259"/>
            </a:xfrm>
            <a:custGeom>
              <a:avLst/>
              <a:gdLst/>
              <a:ahLst/>
              <a:cxnLst/>
              <a:rect l="l" t="t" r="r" b="b"/>
              <a:pathLst>
                <a:path w="1671" h="12002" extrusionOk="0">
                  <a:moveTo>
                    <a:pt x="1670" y="1"/>
                  </a:moveTo>
                  <a:cubicBezTo>
                    <a:pt x="1172" y="286"/>
                    <a:pt x="625" y="522"/>
                    <a:pt x="33" y="714"/>
                  </a:cubicBezTo>
                  <a:lnTo>
                    <a:pt x="1" y="12002"/>
                  </a:lnTo>
                  <a:cubicBezTo>
                    <a:pt x="591" y="11814"/>
                    <a:pt x="1143" y="11575"/>
                    <a:pt x="1638" y="11287"/>
                  </a:cubicBezTo>
                  <a:lnTo>
                    <a:pt x="1670" y="1"/>
                  </a:lnTo>
                  <a:close/>
                </a:path>
              </a:pathLst>
            </a:custGeom>
            <a:solidFill>
              <a:srgbClr val="8C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1"/>
            <p:cNvSpPr/>
            <p:nvPr/>
          </p:nvSpPr>
          <p:spPr>
            <a:xfrm flipH="1">
              <a:off x="3589496" y="3302641"/>
              <a:ext cx="17779" cy="142818"/>
            </a:xfrm>
            <a:custGeom>
              <a:avLst/>
              <a:gdLst/>
              <a:ahLst/>
              <a:cxnLst/>
              <a:rect l="l" t="t" r="r" b="b"/>
              <a:pathLst>
                <a:path w="1449" h="11640" extrusionOk="0">
                  <a:moveTo>
                    <a:pt x="1449" y="0"/>
                  </a:moveTo>
                  <a:lnTo>
                    <a:pt x="1449" y="0"/>
                  </a:lnTo>
                  <a:cubicBezTo>
                    <a:pt x="997" y="147"/>
                    <a:pt x="522" y="267"/>
                    <a:pt x="31" y="353"/>
                  </a:cubicBezTo>
                  <a:lnTo>
                    <a:pt x="0" y="11639"/>
                  </a:lnTo>
                  <a:cubicBezTo>
                    <a:pt x="490" y="11553"/>
                    <a:pt x="968" y="11439"/>
                    <a:pt x="1417" y="11286"/>
                  </a:cubicBezTo>
                  <a:lnTo>
                    <a:pt x="1449" y="0"/>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1"/>
            <p:cNvSpPr/>
            <p:nvPr/>
          </p:nvSpPr>
          <p:spPr>
            <a:xfrm flipH="1">
              <a:off x="3606918" y="3306972"/>
              <a:ext cx="12748" cy="140241"/>
            </a:xfrm>
            <a:custGeom>
              <a:avLst/>
              <a:gdLst/>
              <a:ahLst/>
              <a:cxnLst/>
              <a:rect l="l" t="t" r="r" b="b"/>
              <a:pathLst>
                <a:path w="1039" h="11430" extrusionOk="0">
                  <a:moveTo>
                    <a:pt x="1039" y="0"/>
                  </a:moveTo>
                  <a:cubicBezTo>
                    <a:pt x="709" y="60"/>
                    <a:pt x="372" y="106"/>
                    <a:pt x="33" y="144"/>
                  </a:cubicBezTo>
                  <a:lnTo>
                    <a:pt x="1" y="11430"/>
                  </a:lnTo>
                  <a:cubicBezTo>
                    <a:pt x="340" y="11394"/>
                    <a:pt x="680" y="11347"/>
                    <a:pt x="1010" y="11286"/>
                  </a:cubicBezTo>
                  <a:lnTo>
                    <a:pt x="1039" y="0"/>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1"/>
            <p:cNvSpPr/>
            <p:nvPr/>
          </p:nvSpPr>
          <p:spPr>
            <a:xfrm flipH="1">
              <a:off x="3619262" y="3308727"/>
              <a:ext cx="11313" cy="139223"/>
            </a:xfrm>
            <a:custGeom>
              <a:avLst/>
              <a:gdLst/>
              <a:ahLst/>
              <a:cxnLst/>
              <a:rect l="l" t="t" r="r" b="b"/>
              <a:pathLst>
                <a:path w="922" h="11347" extrusionOk="0">
                  <a:moveTo>
                    <a:pt x="922" y="1"/>
                  </a:moveTo>
                  <a:lnTo>
                    <a:pt x="922" y="1"/>
                  </a:lnTo>
                  <a:cubicBezTo>
                    <a:pt x="628" y="28"/>
                    <a:pt x="330" y="48"/>
                    <a:pt x="31" y="55"/>
                  </a:cubicBezTo>
                  <a:lnTo>
                    <a:pt x="0" y="11346"/>
                  </a:lnTo>
                  <a:cubicBezTo>
                    <a:pt x="298" y="11335"/>
                    <a:pt x="597" y="11316"/>
                    <a:pt x="890" y="11287"/>
                  </a:cubicBezTo>
                  <a:lnTo>
                    <a:pt x="922" y="1"/>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1"/>
            <p:cNvSpPr/>
            <p:nvPr/>
          </p:nvSpPr>
          <p:spPr>
            <a:xfrm flipH="1">
              <a:off x="3630194" y="3309390"/>
              <a:ext cx="10785" cy="138646"/>
            </a:xfrm>
            <a:custGeom>
              <a:avLst/>
              <a:gdLst/>
              <a:ahLst/>
              <a:cxnLst/>
              <a:rect l="l" t="t" r="r" b="b"/>
              <a:pathLst>
                <a:path w="879" h="11300" extrusionOk="0">
                  <a:moveTo>
                    <a:pt x="879" y="1"/>
                  </a:moveTo>
                  <a:lnTo>
                    <a:pt x="879" y="1"/>
                  </a:lnTo>
                  <a:cubicBezTo>
                    <a:pt x="713" y="9"/>
                    <a:pt x="547" y="13"/>
                    <a:pt x="382" y="13"/>
                  </a:cubicBezTo>
                  <a:cubicBezTo>
                    <a:pt x="266" y="13"/>
                    <a:pt x="149" y="11"/>
                    <a:pt x="32" y="8"/>
                  </a:cubicBezTo>
                  <a:lnTo>
                    <a:pt x="0" y="11297"/>
                  </a:lnTo>
                  <a:cubicBezTo>
                    <a:pt x="110" y="11299"/>
                    <a:pt x="220" y="11300"/>
                    <a:pt x="329" y="11300"/>
                  </a:cubicBezTo>
                  <a:cubicBezTo>
                    <a:pt x="503" y="11300"/>
                    <a:pt x="676" y="11298"/>
                    <a:pt x="848" y="11292"/>
                  </a:cubicBezTo>
                  <a:lnTo>
                    <a:pt x="879" y="1"/>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1"/>
            <p:cNvSpPr/>
            <p:nvPr/>
          </p:nvSpPr>
          <p:spPr>
            <a:xfrm flipH="1">
              <a:off x="3640574" y="3308936"/>
              <a:ext cx="10601" cy="139051"/>
            </a:xfrm>
            <a:custGeom>
              <a:avLst/>
              <a:gdLst/>
              <a:ahLst/>
              <a:cxnLst/>
              <a:rect l="l" t="t" r="r" b="b"/>
              <a:pathLst>
                <a:path w="864" h="11333" extrusionOk="0">
                  <a:moveTo>
                    <a:pt x="33" y="0"/>
                  </a:moveTo>
                  <a:lnTo>
                    <a:pt x="1" y="11288"/>
                  </a:lnTo>
                  <a:cubicBezTo>
                    <a:pt x="275" y="11311"/>
                    <a:pt x="555" y="11324"/>
                    <a:pt x="831" y="11333"/>
                  </a:cubicBezTo>
                  <a:lnTo>
                    <a:pt x="863" y="45"/>
                  </a:lnTo>
                  <a:cubicBezTo>
                    <a:pt x="587" y="38"/>
                    <a:pt x="307" y="22"/>
                    <a:pt x="33" y="0"/>
                  </a:cubicBez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1"/>
            <p:cNvSpPr/>
            <p:nvPr/>
          </p:nvSpPr>
          <p:spPr>
            <a:xfrm flipH="1">
              <a:off x="3650758" y="3307782"/>
              <a:ext cx="10773" cy="139652"/>
            </a:xfrm>
            <a:custGeom>
              <a:avLst/>
              <a:gdLst/>
              <a:ahLst/>
              <a:cxnLst/>
              <a:rect l="l" t="t" r="r" b="b"/>
              <a:pathLst>
                <a:path w="878" h="11382" extrusionOk="0">
                  <a:moveTo>
                    <a:pt x="34" y="1"/>
                  </a:moveTo>
                  <a:lnTo>
                    <a:pt x="0" y="11287"/>
                  </a:lnTo>
                  <a:cubicBezTo>
                    <a:pt x="284" y="11326"/>
                    <a:pt x="563" y="11358"/>
                    <a:pt x="845" y="11382"/>
                  </a:cubicBezTo>
                  <a:lnTo>
                    <a:pt x="877" y="94"/>
                  </a:lnTo>
                  <a:cubicBezTo>
                    <a:pt x="597" y="71"/>
                    <a:pt x="314" y="38"/>
                    <a:pt x="34" y="1"/>
                  </a:cubicBez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1"/>
            <p:cNvSpPr/>
            <p:nvPr/>
          </p:nvSpPr>
          <p:spPr>
            <a:xfrm flipH="1">
              <a:off x="3661101" y="3305917"/>
              <a:ext cx="11055" cy="140352"/>
            </a:xfrm>
            <a:custGeom>
              <a:avLst/>
              <a:gdLst/>
              <a:ahLst/>
              <a:cxnLst/>
              <a:rect l="l" t="t" r="r" b="b"/>
              <a:pathLst>
                <a:path w="901" h="11439" extrusionOk="0">
                  <a:moveTo>
                    <a:pt x="27" y="0"/>
                  </a:moveTo>
                  <a:lnTo>
                    <a:pt x="0" y="11290"/>
                  </a:lnTo>
                  <a:cubicBezTo>
                    <a:pt x="284" y="11347"/>
                    <a:pt x="578" y="11398"/>
                    <a:pt x="866" y="11439"/>
                  </a:cubicBezTo>
                  <a:lnTo>
                    <a:pt x="900" y="153"/>
                  </a:lnTo>
                  <a:cubicBezTo>
                    <a:pt x="610" y="110"/>
                    <a:pt x="316" y="60"/>
                    <a:pt x="27" y="0"/>
                  </a:cubicBez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1"/>
            <p:cNvSpPr/>
            <p:nvPr/>
          </p:nvSpPr>
          <p:spPr>
            <a:xfrm flipH="1">
              <a:off x="3671812" y="3303034"/>
              <a:ext cx="11987" cy="141407"/>
            </a:xfrm>
            <a:custGeom>
              <a:avLst/>
              <a:gdLst/>
              <a:ahLst/>
              <a:cxnLst/>
              <a:rect l="l" t="t" r="r" b="b"/>
              <a:pathLst>
                <a:path w="977" h="11525" extrusionOk="0">
                  <a:moveTo>
                    <a:pt x="28" y="0"/>
                  </a:moveTo>
                  <a:lnTo>
                    <a:pt x="1" y="11292"/>
                  </a:lnTo>
                  <a:cubicBezTo>
                    <a:pt x="307" y="11378"/>
                    <a:pt x="623" y="11457"/>
                    <a:pt x="949" y="11525"/>
                  </a:cubicBezTo>
                  <a:lnTo>
                    <a:pt x="976" y="235"/>
                  </a:lnTo>
                  <a:cubicBezTo>
                    <a:pt x="655" y="171"/>
                    <a:pt x="340" y="88"/>
                    <a:pt x="28" y="0"/>
                  </a:cubicBezTo>
                  <a:close/>
                </a:path>
              </a:pathLst>
            </a:custGeom>
            <a:solidFill>
              <a:srgbClr val="6D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1"/>
            <p:cNvSpPr/>
            <p:nvPr/>
          </p:nvSpPr>
          <p:spPr>
            <a:xfrm flipH="1">
              <a:off x="3683456" y="3298433"/>
              <a:ext cx="14024" cy="143149"/>
            </a:xfrm>
            <a:custGeom>
              <a:avLst/>
              <a:gdLst/>
              <a:ahLst/>
              <a:cxnLst/>
              <a:rect l="l" t="t" r="r" b="b"/>
              <a:pathLst>
                <a:path w="1143" h="11667" extrusionOk="0">
                  <a:moveTo>
                    <a:pt x="33" y="1"/>
                  </a:moveTo>
                  <a:lnTo>
                    <a:pt x="0" y="11290"/>
                  </a:lnTo>
                  <a:cubicBezTo>
                    <a:pt x="361" y="11430"/>
                    <a:pt x="730" y="11557"/>
                    <a:pt x="1116" y="11667"/>
                  </a:cubicBezTo>
                  <a:lnTo>
                    <a:pt x="1143" y="375"/>
                  </a:lnTo>
                  <a:cubicBezTo>
                    <a:pt x="762" y="271"/>
                    <a:pt x="389" y="144"/>
                    <a:pt x="33" y="1"/>
                  </a:cubicBezTo>
                  <a:close/>
                </a:path>
              </a:pathLst>
            </a:custGeom>
            <a:solidFill>
              <a:srgbClr val="697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1"/>
            <p:cNvSpPr/>
            <p:nvPr/>
          </p:nvSpPr>
          <p:spPr>
            <a:xfrm flipH="1">
              <a:off x="3697075" y="3290556"/>
              <a:ext cx="16858" cy="146413"/>
            </a:xfrm>
            <a:custGeom>
              <a:avLst/>
              <a:gdLst/>
              <a:ahLst/>
              <a:cxnLst/>
              <a:rect l="l" t="t" r="r" b="b"/>
              <a:pathLst>
                <a:path w="1374" h="11933" extrusionOk="0">
                  <a:moveTo>
                    <a:pt x="32" y="1"/>
                  </a:moveTo>
                  <a:lnTo>
                    <a:pt x="0" y="11290"/>
                  </a:lnTo>
                  <a:cubicBezTo>
                    <a:pt x="420" y="11529"/>
                    <a:pt x="871" y="11744"/>
                    <a:pt x="1341" y="11932"/>
                  </a:cubicBezTo>
                  <a:lnTo>
                    <a:pt x="1374" y="643"/>
                  </a:lnTo>
                  <a:cubicBezTo>
                    <a:pt x="904" y="458"/>
                    <a:pt x="452" y="243"/>
                    <a:pt x="32" y="1"/>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1"/>
            <p:cNvSpPr/>
            <p:nvPr/>
          </p:nvSpPr>
          <p:spPr>
            <a:xfrm flipH="1">
              <a:off x="3713529" y="3290556"/>
              <a:ext cx="77875" cy="183504"/>
            </a:xfrm>
            <a:custGeom>
              <a:avLst/>
              <a:gdLst/>
              <a:ahLst/>
              <a:cxnLst/>
              <a:rect l="l" t="t" r="r" b="b"/>
              <a:pathLst>
                <a:path w="6347" h="14956" extrusionOk="0">
                  <a:moveTo>
                    <a:pt x="6346" y="1"/>
                  </a:moveTo>
                  <a:lnTo>
                    <a:pt x="34" y="3670"/>
                  </a:lnTo>
                  <a:lnTo>
                    <a:pt x="0" y="14955"/>
                  </a:lnTo>
                  <a:lnTo>
                    <a:pt x="0" y="14955"/>
                  </a:lnTo>
                  <a:lnTo>
                    <a:pt x="6314" y="11290"/>
                  </a:lnTo>
                  <a:lnTo>
                    <a:pt x="6346" y="1"/>
                  </a:lnTo>
                  <a:close/>
                </a:path>
              </a:pathLst>
            </a:custGeom>
            <a:solidFill>
              <a:srgbClr val="96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1"/>
            <p:cNvSpPr/>
            <p:nvPr/>
          </p:nvSpPr>
          <p:spPr>
            <a:xfrm flipH="1">
              <a:off x="3757957" y="3335548"/>
              <a:ext cx="33422" cy="183479"/>
            </a:xfrm>
            <a:custGeom>
              <a:avLst/>
              <a:gdLst/>
              <a:ahLst/>
              <a:cxnLst/>
              <a:rect l="l" t="t" r="r" b="b"/>
              <a:pathLst>
                <a:path w="2724" h="14954" extrusionOk="0">
                  <a:moveTo>
                    <a:pt x="32" y="1"/>
                  </a:moveTo>
                  <a:lnTo>
                    <a:pt x="0" y="11288"/>
                  </a:lnTo>
                  <a:cubicBezTo>
                    <a:pt x="1783" y="12318"/>
                    <a:pt x="2689" y="13649"/>
                    <a:pt x="2686" y="14947"/>
                  </a:cubicBezTo>
                  <a:lnTo>
                    <a:pt x="2686" y="14947"/>
                  </a:lnTo>
                  <a:lnTo>
                    <a:pt x="2719" y="3666"/>
                  </a:lnTo>
                  <a:cubicBezTo>
                    <a:pt x="2724" y="2368"/>
                    <a:pt x="1820" y="1034"/>
                    <a:pt x="32" y="1"/>
                  </a:cubicBezTo>
                  <a:close/>
                  <a:moveTo>
                    <a:pt x="2686" y="14947"/>
                  </a:moveTo>
                  <a:lnTo>
                    <a:pt x="2686" y="14954"/>
                  </a:lnTo>
                  <a:cubicBezTo>
                    <a:pt x="2686" y="14951"/>
                    <a:pt x="2686" y="14949"/>
                    <a:pt x="2686" y="14947"/>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1"/>
            <p:cNvSpPr/>
            <p:nvPr/>
          </p:nvSpPr>
          <p:spPr>
            <a:xfrm flipH="1">
              <a:off x="3162870" y="3293881"/>
              <a:ext cx="406945" cy="373216"/>
            </a:xfrm>
            <a:custGeom>
              <a:avLst/>
              <a:gdLst/>
              <a:ahLst/>
              <a:cxnLst/>
              <a:rect l="l" t="t" r="r" b="b"/>
              <a:pathLst>
                <a:path w="33167" h="30418" extrusionOk="0">
                  <a:moveTo>
                    <a:pt x="33" y="1"/>
                  </a:moveTo>
                  <a:lnTo>
                    <a:pt x="1" y="11285"/>
                  </a:lnTo>
                  <a:lnTo>
                    <a:pt x="33134" y="30417"/>
                  </a:lnTo>
                  <a:lnTo>
                    <a:pt x="33167" y="19131"/>
                  </a:lnTo>
                  <a:lnTo>
                    <a:pt x="33" y="1"/>
                  </a:lnTo>
                  <a:close/>
                </a:path>
              </a:pathLst>
            </a:custGeom>
            <a:solidFill>
              <a:srgbClr val="687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1"/>
            <p:cNvSpPr/>
            <p:nvPr/>
          </p:nvSpPr>
          <p:spPr>
            <a:xfrm flipH="1">
              <a:off x="3344227" y="3408700"/>
              <a:ext cx="59372" cy="203086"/>
            </a:xfrm>
            <a:custGeom>
              <a:avLst/>
              <a:gdLst/>
              <a:ahLst/>
              <a:cxnLst/>
              <a:rect l="l" t="t" r="r" b="b"/>
              <a:pathLst>
                <a:path w="4839" h="16552" extrusionOk="0">
                  <a:moveTo>
                    <a:pt x="33" y="1"/>
                  </a:moveTo>
                  <a:lnTo>
                    <a:pt x="1" y="11287"/>
                  </a:lnTo>
                  <a:cubicBezTo>
                    <a:pt x="555" y="11507"/>
                    <a:pt x="1082" y="11760"/>
                    <a:pt x="1577" y="12044"/>
                  </a:cubicBezTo>
                  <a:cubicBezTo>
                    <a:pt x="3734" y="13286"/>
                    <a:pt x="4807" y="14920"/>
                    <a:pt x="4803" y="16551"/>
                  </a:cubicBezTo>
                  <a:lnTo>
                    <a:pt x="4835" y="5264"/>
                  </a:lnTo>
                  <a:lnTo>
                    <a:pt x="4833" y="5264"/>
                  </a:lnTo>
                  <a:cubicBezTo>
                    <a:pt x="4839" y="3634"/>
                    <a:pt x="3767" y="2000"/>
                    <a:pt x="1609" y="758"/>
                  </a:cubicBezTo>
                  <a:cubicBezTo>
                    <a:pt x="1118" y="471"/>
                    <a:pt x="589" y="220"/>
                    <a:pt x="33" y="1"/>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1"/>
            <p:cNvSpPr/>
            <p:nvPr/>
          </p:nvSpPr>
          <p:spPr>
            <a:xfrm flipH="1">
              <a:off x="3403182" y="3403203"/>
              <a:ext cx="16736" cy="143983"/>
            </a:xfrm>
            <a:custGeom>
              <a:avLst/>
              <a:gdLst/>
              <a:ahLst/>
              <a:cxnLst/>
              <a:rect l="l" t="t" r="r" b="b"/>
              <a:pathLst>
                <a:path w="1364" h="11735" extrusionOk="0">
                  <a:moveTo>
                    <a:pt x="38" y="1"/>
                  </a:moveTo>
                  <a:lnTo>
                    <a:pt x="0" y="11288"/>
                  </a:lnTo>
                  <a:cubicBezTo>
                    <a:pt x="459" y="11419"/>
                    <a:pt x="904" y="11566"/>
                    <a:pt x="1331" y="11735"/>
                  </a:cubicBezTo>
                  <a:lnTo>
                    <a:pt x="1363" y="449"/>
                  </a:lnTo>
                  <a:cubicBezTo>
                    <a:pt x="936" y="280"/>
                    <a:pt x="492" y="128"/>
                    <a:pt x="38" y="1"/>
                  </a:cubicBezTo>
                  <a:close/>
                </a:path>
              </a:pathLst>
            </a:custGeom>
            <a:solidFill>
              <a:srgbClr val="3F5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1"/>
            <p:cNvSpPr/>
            <p:nvPr/>
          </p:nvSpPr>
          <p:spPr>
            <a:xfrm flipH="1">
              <a:off x="3419439" y="3399755"/>
              <a:ext cx="14404" cy="141959"/>
            </a:xfrm>
            <a:custGeom>
              <a:avLst/>
              <a:gdLst/>
              <a:ahLst/>
              <a:cxnLst/>
              <a:rect l="l" t="t" r="r" b="b"/>
              <a:pathLst>
                <a:path w="1174" h="11570" extrusionOk="0">
                  <a:moveTo>
                    <a:pt x="31" y="0"/>
                  </a:moveTo>
                  <a:lnTo>
                    <a:pt x="0" y="11291"/>
                  </a:lnTo>
                  <a:cubicBezTo>
                    <a:pt x="388" y="11370"/>
                    <a:pt x="766" y="11464"/>
                    <a:pt x="1135" y="11569"/>
                  </a:cubicBezTo>
                  <a:lnTo>
                    <a:pt x="1173" y="282"/>
                  </a:lnTo>
                  <a:cubicBezTo>
                    <a:pt x="802" y="176"/>
                    <a:pt x="418" y="84"/>
                    <a:pt x="31" y="0"/>
                  </a:cubicBezTo>
                  <a:close/>
                </a:path>
              </a:pathLst>
            </a:custGeom>
            <a:solidFill>
              <a:srgbClr val="425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1"/>
            <p:cNvSpPr/>
            <p:nvPr/>
          </p:nvSpPr>
          <p:spPr>
            <a:xfrm flipH="1">
              <a:off x="3433463" y="3397461"/>
              <a:ext cx="13693" cy="140842"/>
            </a:xfrm>
            <a:custGeom>
              <a:avLst/>
              <a:gdLst/>
              <a:ahLst/>
              <a:cxnLst/>
              <a:rect l="l" t="t" r="r" b="b"/>
              <a:pathLst>
                <a:path w="1116" h="11479" extrusionOk="0">
                  <a:moveTo>
                    <a:pt x="33" y="1"/>
                  </a:moveTo>
                  <a:lnTo>
                    <a:pt x="1" y="11288"/>
                  </a:lnTo>
                  <a:cubicBezTo>
                    <a:pt x="366" y="11340"/>
                    <a:pt x="730" y="11403"/>
                    <a:pt x="1085" y="11478"/>
                  </a:cubicBezTo>
                  <a:lnTo>
                    <a:pt x="1116" y="189"/>
                  </a:lnTo>
                  <a:cubicBezTo>
                    <a:pt x="757" y="115"/>
                    <a:pt x="399" y="54"/>
                    <a:pt x="33" y="1"/>
                  </a:cubicBez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1"/>
            <p:cNvSpPr/>
            <p:nvPr/>
          </p:nvSpPr>
          <p:spPr>
            <a:xfrm flipH="1">
              <a:off x="3446751" y="3395988"/>
              <a:ext cx="13447" cy="139984"/>
            </a:xfrm>
            <a:custGeom>
              <a:avLst/>
              <a:gdLst/>
              <a:ahLst/>
              <a:cxnLst/>
              <a:rect l="l" t="t" r="r" b="b"/>
              <a:pathLst>
                <a:path w="1096" h="11409" extrusionOk="0">
                  <a:moveTo>
                    <a:pt x="33" y="0"/>
                  </a:moveTo>
                  <a:lnTo>
                    <a:pt x="0" y="11288"/>
                  </a:lnTo>
                  <a:cubicBezTo>
                    <a:pt x="357" y="11320"/>
                    <a:pt x="716" y="11358"/>
                    <a:pt x="1064" y="11408"/>
                  </a:cubicBezTo>
                  <a:lnTo>
                    <a:pt x="1096" y="121"/>
                  </a:lnTo>
                  <a:cubicBezTo>
                    <a:pt x="746" y="70"/>
                    <a:pt x="389" y="31"/>
                    <a:pt x="33" y="0"/>
                  </a:cubicBez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1"/>
            <p:cNvSpPr/>
            <p:nvPr/>
          </p:nvSpPr>
          <p:spPr>
            <a:xfrm flipH="1">
              <a:off x="3459794" y="3395289"/>
              <a:ext cx="13607" cy="139223"/>
            </a:xfrm>
            <a:custGeom>
              <a:avLst/>
              <a:gdLst/>
              <a:ahLst/>
              <a:cxnLst/>
              <a:rect l="l" t="t" r="r" b="b"/>
              <a:pathLst>
                <a:path w="1109" h="11347" extrusionOk="0">
                  <a:moveTo>
                    <a:pt x="36" y="0"/>
                  </a:moveTo>
                  <a:lnTo>
                    <a:pt x="0" y="11291"/>
                  </a:lnTo>
                  <a:cubicBezTo>
                    <a:pt x="361" y="11299"/>
                    <a:pt x="723" y="11318"/>
                    <a:pt x="1076" y="11347"/>
                  </a:cubicBezTo>
                  <a:lnTo>
                    <a:pt x="1109" y="57"/>
                  </a:lnTo>
                  <a:cubicBezTo>
                    <a:pt x="753" y="31"/>
                    <a:pt x="395" y="13"/>
                    <a:pt x="36" y="0"/>
                  </a:cubicBez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1"/>
            <p:cNvSpPr/>
            <p:nvPr/>
          </p:nvSpPr>
          <p:spPr>
            <a:xfrm flipH="1">
              <a:off x="3472947" y="3395215"/>
              <a:ext cx="14159" cy="138646"/>
            </a:xfrm>
            <a:custGeom>
              <a:avLst/>
              <a:gdLst/>
              <a:ahLst/>
              <a:cxnLst/>
              <a:rect l="l" t="t" r="r" b="b"/>
              <a:pathLst>
                <a:path w="1154" h="11300" extrusionOk="0">
                  <a:moveTo>
                    <a:pt x="702" y="1"/>
                  </a:moveTo>
                  <a:cubicBezTo>
                    <a:pt x="478" y="1"/>
                    <a:pt x="255" y="5"/>
                    <a:pt x="33" y="13"/>
                  </a:cubicBezTo>
                  <a:lnTo>
                    <a:pt x="0" y="11299"/>
                  </a:lnTo>
                  <a:cubicBezTo>
                    <a:pt x="194" y="11293"/>
                    <a:pt x="388" y="11290"/>
                    <a:pt x="582" y="11290"/>
                  </a:cubicBezTo>
                  <a:cubicBezTo>
                    <a:pt x="761" y="11290"/>
                    <a:pt x="940" y="11292"/>
                    <a:pt x="1117" y="11297"/>
                  </a:cubicBezTo>
                  <a:lnTo>
                    <a:pt x="1151" y="6"/>
                  </a:lnTo>
                  <a:lnTo>
                    <a:pt x="1153" y="6"/>
                  </a:lnTo>
                  <a:cubicBezTo>
                    <a:pt x="1003" y="2"/>
                    <a:pt x="852" y="1"/>
                    <a:pt x="702" y="1"/>
                  </a:cubicBez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1"/>
            <p:cNvSpPr/>
            <p:nvPr/>
          </p:nvSpPr>
          <p:spPr>
            <a:xfrm flipH="1">
              <a:off x="3486701" y="3395375"/>
              <a:ext cx="15263" cy="139493"/>
            </a:xfrm>
            <a:custGeom>
              <a:avLst/>
              <a:gdLst/>
              <a:ahLst/>
              <a:cxnLst/>
              <a:rect l="l" t="t" r="r" b="b"/>
              <a:pathLst>
                <a:path w="1244" h="11369" extrusionOk="0">
                  <a:moveTo>
                    <a:pt x="1244" y="0"/>
                  </a:moveTo>
                  <a:cubicBezTo>
                    <a:pt x="838" y="15"/>
                    <a:pt x="435" y="41"/>
                    <a:pt x="33" y="81"/>
                  </a:cubicBezTo>
                  <a:lnTo>
                    <a:pt x="1" y="11369"/>
                  </a:lnTo>
                  <a:cubicBezTo>
                    <a:pt x="401" y="11327"/>
                    <a:pt x="806" y="11301"/>
                    <a:pt x="1211" y="11286"/>
                  </a:cubicBezTo>
                  <a:lnTo>
                    <a:pt x="1244" y="0"/>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1"/>
            <p:cNvSpPr/>
            <p:nvPr/>
          </p:nvSpPr>
          <p:spPr>
            <a:xfrm flipH="1">
              <a:off x="3501547" y="3396356"/>
              <a:ext cx="17509" cy="140891"/>
            </a:xfrm>
            <a:custGeom>
              <a:avLst/>
              <a:gdLst/>
              <a:ahLst/>
              <a:cxnLst/>
              <a:rect l="l" t="t" r="r" b="b"/>
              <a:pathLst>
                <a:path w="1427" h="11483" extrusionOk="0">
                  <a:moveTo>
                    <a:pt x="1426" y="1"/>
                  </a:moveTo>
                  <a:lnTo>
                    <a:pt x="1426" y="1"/>
                  </a:lnTo>
                  <a:cubicBezTo>
                    <a:pt x="955" y="49"/>
                    <a:pt x="490" y="114"/>
                    <a:pt x="33" y="193"/>
                  </a:cubicBezTo>
                  <a:lnTo>
                    <a:pt x="1" y="11482"/>
                  </a:lnTo>
                  <a:cubicBezTo>
                    <a:pt x="460" y="11400"/>
                    <a:pt x="926" y="11335"/>
                    <a:pt x="1394" y="11289"/>
                  </a:cubicBezTo>
                  <a:lnTo>
                    <a:pt x="1426" y="1"/>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1"/>
            <p:cNvSpPr/>
            <p:nvPr/>
          </p:nvSpPr>
          <p:spPr>
            <a:xfrm flipH="1">
              <a:off x="3518651" y="3398712"/>
              <a:ext cx="25791" cy="144830"/>
            </a:xfrm>
            <a:custGeom>
              <a:avLst/>
              <a:gdLst/>
              <a:ahLst/>
              <a:cxnLst/>
              <a:rect l="l" t="t" r="r" b="b"/>
              <a:pathLst>
                <a:path w="2102" h="11804" extrusionOk="0">
                  <a:moveTo>
                    <a:pt x="2102" y="1"/>
                  </a:moveTo>
                  <a:cubicBezTo>
                    <a:pt x="1390" y="132"/>
                    <a:pt x="698" y="302"/>
                    <a:pt x="36" y="517"/>
                  </a:cubicBezTo>
                  <a:lnTo>
                    <a:pt x="0" y="11803"/>
                  </a:lnTo>
                  <a:cubicBezTo>
                    <a:pt x="666" y="11590"/>
                    <a:pt x="1360" y="11418"/>
                    <a:pt x="2070" y="11290"/>
                  </a:cubicBezTo>
                  <a:lnTo>
                    <a:pt x="2102" y="1"/>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1"/>
            <p:cNvSpPr/>
            <p:nvPr/>
          </p:nvSpPr>
          <p:spPr>
            <a:xfrm flipH="1">
              <a:off x="3543988" y="3405055"/>
              <a:ext cx="31459" cy="152388"/>
            </a:xfrm>
            <a:custGeom>
              <a:avLst/>
              <a:gdLst/>
              <a:ahLst/>
              <a:cxnLst/>
              <a:rect l="l" t="t" r="r" b="b"/>
              <a:pathLst>
                <a:path w="2564" h="12420" extrusionOk="0">
                  <a:moveTo>
                    <a:pt x="2563" y="0"/>
                  </a:moveTo>
                  <a:lnTo>
                    <a:pt x="2563" y="0"/>
                  </a:lnTo>
                  <a:cubicBezTo>
                    <a:pt x="1702" y="278"/>
                    <a:pt x="896" y="630"/>
                    <a:pt x="166" y="1055"/>
                  </a:cubicBezTo>
                  <a:cubicBezTo>
                    <a:pt x="121" y="1083"/>
                    <a:pt x="78" y="1105"/>
                    <a:pt x="33" y="1133"/>
                  </a:cubicBezTo>
                  <a:lnTo>
                    <a:pt x="1" y="12419"/>
                  </a:lnTo>
                  <a:cubicBezTo>
                    <a:pt x="42" y="12391"/>
                    <a:pt x="89" y="12366"/>
                    <a:pt x="135" y="12341"/>
                  </a:cubicBezTo>
                  <a:cubicBezTo>
                    <a:pt x="863" y="11919"/>
                    <a:pt x="1670" y="11566"/>
                    <a:pt x="2527" y="11286"/>
                  </a:cubicBezTo>
                  <a:lnTo>
                    <a:pt x="2563" y="0"/>
                  </a:lnTo>
                  <a:close/>
                </a:path>
              </a:pathLst>
            </a:custGeom>
            <a:solidFill>
              <a:srgbClr val="54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1"/>
            <p:cNvSpPr/>
            <p:nvPr/>
          </p:nvSpPr>
          <p:spPr>
            <a:xfrm flipH="1">
              <a:off x="3758018" y="3380516"/>
              <a:ext cx="405" cy="139419"/>
            </a:xfrm>
            <a:custGeom>
              <a:avLst/>
              <a:gdLst/>
              <a:ahLst/>
              <a:cxnLst/>
              <a:rect l="l" t="t" r="r" b="b"/>
              <a:pathLst>
                <a:path w="33" h="11363" extrusionOk="0">
                  <a:moveTo>
                    <a:pt x="33" y="1"/>
                  </a:moveTo>
                  <a:lnTo>
                    <a:pt x="0" y="11289"/>
                  </a:lnTo>
                  <a:lnTo>
                    <a:pt x="0" y="11362"/>
                  </a:lnTo>
                  <a:lnTo>
                    <a:pt x="33" y="74"/>
                  </a:lnTo>
                  <a:lnTo>
                    <a:pt x="33" y="1"/>
                  </a:ln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1"/>
            <p:cNvSpPr/>
            <p:nvPr/>
          </p:nvSpPr>
          <p:spPr>
            <a:xfrm flipH="1">
              <a:off x="3758018" y="3381424"/>
              <a:ext cx="1067" cy="144204"/>
            </a:xfrm>
            <a:custGeom>
              <a:avLst/>
              <a:gdLst/>
              <a:ahLst/>
              <a:cxnLst/>
              <a:rect l="l" t="t" r="r" b="b"/>
              <a:pathLst>
                <a:path w="87" h="11753" extrusionOk="0">
                  <a:moveTo>
                    <a:pt x="87" y="0"/>
                  </a:moveTo>
                  <a:lnTo>
                    <a:pt x="87" y="0"/>
                  </a:lnTo>
                  <a:cubicBezTo>
                    <a:pt x="83" y="156"/>
                    <a:pt x="61" y="312"/>
                    <a:pt x="33" y="463"/>
                  </a:cubicBezTo>
                  <a:lnTo>
                    <a:pt x="1" y="11753"/>
                  </a:lnTo>
                  <a:cubicBezTo>
                    <a:pt x="33" y="11598"/>
                    <a:pt x="51" y="11442"/>
                    <a:pt x="54" y="11288"/>
                  </a:cubicBezTo>
                  <a:lnTo>
                    <a:pt x="87" y="0"/>
                  </a:ln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1"/>
            <p:cNvSpPr/>
            <p:nvPr/>
          </p:nvSpPr>
          <p:spPr>
            <a:xfrm flipH="1">
              <a:off x="3758681" y="3387105"/>
              <a:ext cx="1988" cy="144008"/>
            </a:xfrm>
            <a:custGeom>
              <a:avLst/>
              <a:gdLst/>
              <a:ahLst/>
              <a:cxnLst/>
              <a:rect l="l" t="t" r="r" b="b"/>
              <a:pathLst>
                <a:path w="162" h="11737" extrusionOk="0">
                  <a:moveTo>
                    <a:pt x="162" y="0"/>
                  </a:moveTo>
                  <a:lnTo>
                    <a:pt x="162" y="0"/>
                  </a:lnTo>
                  <a:cubicBezTo>
                    <a:pt x="131" y="152"/>
                    <a:pt x="88" y="301"/>
                    <a:pt x="33" y="447"/>
                  </a:cubicBezTo>
                  <a:lnTo>
                    <a:pt x="0" y="11736"/>
                  </a:lnTo>
                  <a:cubicBezTo>
                    <a:pt x="56" y="11589"/>
                    <a:pt x="101" y="11438"/>
                    <a:pt x="130" y="11288"/>
                  </a:cubicBezTo>
                  <a:lnTo>
                    <a:pt x="162" y="0"/>
                  </a:ln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1"/>
            <p:cNvSpPr/>
            <p:nvPr/>
          </p:nvSpPr>
          <p:spPr>
            <a:xfrm flipH="1">
              <a:off x="3760264" y="3392577"/>
              <a:ext cx="2932" cy="143922"/>
            </a:xfrm>
            <a:custGeom>
              <a:avLst/>
              <a:gdLst/>
              <a:ahLst/>
              <a:cxnLst/>
              <a:rect l="l" t="t" r="r" b="b"/>
              <a:pathLst>
                <a:path w="239" h="11730" extrusionOk="0">
                  <a:moveTo>
                    <a:pt x="239" y="1"/>
                  </a:moveTo>
                  <a:cubicBezTo>
                    <a:pt x="183" y="151"/>
                    <a:pt x="115" y="300"/>
                    <a:pt x="32" y="443"/>
                  </a:cubicBezTo>
                  <a:lnTo>
                    <a:pt x="0" y="11729"/>
                  </a:lnTo>
                  <a:cubicBezTo>
                    <a:pt x="83" y="11588"/>
                    <a:pt x="151" y="11441"/>
                    <a:pt x="206" y="11290"/>
                  </a:cubicBezTo>
                  <a:lnTo>
                    <a:pt x="239" y="2"/>
                  </a:lnTo>
                  <a:lnTo>
                    <a:pt x="239" y="1"/>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1"/>
            <p:cNvSpPr/>
            <p:nvPr/>
          </p:nvSpPr>
          <p:spPr>
            <a:xfrm flipH="1">
              <a:off x="3762791" y="3398013"/>
              <a:ext cx="4196" cy="144118"/>
            </a:xfrm>
            <a:custGeom>
              <a:avLst/>
              <a:gdLst/>
              <a:ahLst/>
              <a:cxnLst/>
              <a:rect l="l" t="t" r="r" b="b"/>
              <a:pathLst>
                <a:path w="342" h="11746" extrusionOk="0">
                  <a:moveTo>
                    <a:pt x="341" y="0"/>
                  </a:moveTo>
                  <a:lnTo>
                    <a:pt x="341" y="2"/>
                  </a:lnTo>
                  <a:lnTo>
                    <a:pt x="341" y="2"/>
                  </a:lnTo>
                  <a:cubicBezTo>
                    <a:pt x="341" y="2"/>
                    <a:pt x="341" y="2"/>
                    <a:pt x="341" y="2"/>
                  </a:cubicBezTo>
                  <a:lnTo>
                    <a:pt x="341" y="0"/>
                  </a:lnTo>
                  <a:close/>
                  <a:moveTo>
                    <a:pt x="341" y="2"/>
                  </a:moveTo>
                  <a:cubicBezTo>
                    <a:pt x="254" y="156"/>
                    <a:pt x="153" y="311"/>
                    <a:pt x="33" y="458"/>
                  </a:cubicBezTo>
                  <a:lnTo>
                    <a:pt x="1" y="11745"/>
                  </a:lnTo>
                  <a:cubicBezTo>
                    <a:pt x="121" y="11595"/>
                    <a:pt x="221" y="11442"/>
                    <a:pt x="309" y="11286"/>
                  </a:cubicBezTo>
                  <a:lnTo>
                    <a:pt x="341" y="2"/>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1"/>
            <p:cNvSpPr/>
            <p:nvPr/>
          </p:nvSpPr>
          <p:spPr>
            <a:xfrm flipH="1">
              <a:off x="3766558" y="3403620"/>
              <a:ext cx="6123" cy="144646"/>
            </a:xfrm>
            <a:custGeom>
              <a:avLst/>
              <a:gdLst/>
              <a:ahLst/>
              <a:cxnLst/>
              <a:rect l="l" t="t" r="r" b="b"/>
              <a:pathLst>
                <a:path w="499" h="11789" extrusionOk="0">
                  <a:moveTo>
                    <a:pt x="499" y="1"/>
                  </a:moveTo>
                  <a:lnTo>
                    <a:pt x="499" y="1"/>
                  </a:lnTo>
                  <a:cubicBezTo>
                    <a:pt x="364" y="173"/>
                    <a:pt x="207" y="338"/>
                    <a:pt x="34" y="501"/>
                  </a:cubicBezTo>
                  <a:lnTo>
                    <a:pt x="0" y="11789"/>
                  </a:lnTo>
                  <a:cubicBezTo>
                    <a:pt x="176" y="11627"/>
                    <a:pt x="332" y="11459"/>
                    <a:pt x="467" y="11288"/>
                  </a:cubicBezTo>
                  <a:lnTo>
                    <a:pt x="499" y="1"/>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1"/>
            <p:cNvSpPr/>
            <p:nvPr/>
          </p:nvSpPr>
          <p:spPr>
            <a:xfrm flipH="1">
              <a:off x="3772251" y="3409742"/>
              <a:ext cx="10601" cy="146229"/>
            </a:xfrm>
            <a:custGeom>
              <a:avLst/>
              <a:gdLst/>
              <a:ahLst/>
              <a:cxnLst/>
              <a:rect l="l" t="t" r="r" b="b"/>
              <a:pathLst>
                <a:path w="864" h="11918" extrusionOk="0">
                  <a:moveTo>
                    <a:pt x="863" y="0"/>
                  </a:moveTo>
                  <a:cubicBezTo>
                    <a:pt x="621" y="223"/>
                    <a:pt x="345" y="434"/>
                    <a:pt x="33" y="631"/>
                  </a:cubicBezTo>
                  <a:lnTo>
                    <a:pt x="1" y="11917"/>
                  </a:lnTo>
                  <a:cubicBezTo>
                    <a:pt x="313" y="11720"/>
                    <a:pt x="591" y="11512"/>
                    <a:pt x="829" y="11290"/>
                  </a:cubicBezTo>
                  <a:lnTo>
                    <a:pt x="863" y="2"/>
                  </a:lnTo>
                  <a:lnTo>
                    <a:pt x="863" y="0"/>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1"/>
            <p:cNvSpPr/>
            <p:nvPr/>
          </p:nvSpPr>
          <p:spPr>
            <a:xfrm flipH="1">
              <a:off x="3399759" y="3427938"/>
              <a:ext cx="11092" cy="144658"/>
            </a:xfrm>
            <a:custGeom>
              <a:avLst/>
              <a:gdLst/>
              <a:ahLst/>
              <a:cxnLst/>
              <a:rect l="l" t="t" r="r" b="b"/>
              <a:pathLst>
                <a:path w="904" h="11790" extrusionOk="0">
                  <a:moveTo>
                    <a:pt x="33" y="0"/>
                  </a:moveTo>
                  <a:lnTo>
                    <a:pt x="0" y="11288"/>
                  </a:lnTo>
                  <a:lnTo>
                    <a:pt x="872" y="11790"/>
                  </a:lnTo>
                  <a:lnTo>
                    <a:pt x="904" y="504"/>
                  </a:lnTo>
                  <a:lnTo>
                    <a:pt x="33" y="0"/>
                  </a:lnTo>
                  <a:close/>
                </a:path>
              </a:pathLst>
            </a:custGeom>
            <a:solidFill>
              <a:srgbClr val="687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1"/>
            <p:cNvSpPr/>
            <p:nvPr/>
          </p:nvSpPr>
          <p:spPr>
            <a:xfrm flipH="1">
              <a:off x="3410446" y="3427938"/>
              <a:ext cx="17288" cy="148266"/>
            </a:xfrm>
            <a:custGeom>
              <a:avLst/>
              <a:gdLst/>
              <a:ahLst/>
              <a:cxnLst/>
              <a:rect l="l" t="t" r="r" b="b"/>
              <a:pathLst>
                <a:path w="1409" h="12084" extrusionOk="0">
                  <a:moveTo>
                    <a:pt x="1409" y="0"/>
                  </a:moveTo>
                  <a:lnTo>
                    <a:pt x="33" y="800"/>
                  </a:lnTo>
                  <a:lnTo>
                    <a:pt x="1" y="12084"/>
                  </a:lnTo>
                  <a:lnTo>
                    <a:pt x="1376" y="11288"/>
                  </a:lnTo>
                  <a:lnTo>
                    <a:pt x="1409" y="0"/>
                  </a:lnTo>
                  <a:close/>
                </a:path>
              </a:pathLst>
            </a:custGeom>
            <a:solidFill>
              <a:srgbClr val="96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1"/>
            <p:cNvSpPr/>
            <p:nvPr/>
          </p:nvSpPr>
          <p:spPr>
            <a:xfrm flipH="1">
              <a:off x="3427316" y="3437484"/>
              <a:ext cx="1006" cy="138720"/>
            </a:xfrm>
            <a:custGeom>
              <a:avLst/>
              <a:gdLst/>
              <a:ahLst/>
              <a:cxnLst/>
              <a:rect l="l" t="t" r="r" b="b"/>
              <a:pathLst>
                <a:path w="82" h="11306" extrusionOk="0">
                  <a:moveTo>
                    <a:pt x="35" y="0"/>
                  </a:moveTo>
                  <a:lnTo>
                    <a:pt x="0" y="11290"/>
                  </a:lnTo>
                  <a:cubicBezTo>
                    <a:pt x="17" y="11293"/>
                    <a:pt x="35" y="11302"/>
                    <a:pt x="49" y="11306"/>
                  </a:cubicBezTo>
                  <a:lnTo>
                    <a:pt x="81" y="22"/>
                  </a:lnTo>
                  <a:cubicBezTo>
                    <a:pt x="65" y="13"/>
                    <a:pt x="49" y="7"/>
                    <a:pt x="35" y="0"/>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1"/>
            <p:cNvSpPr/>
            <p:nvPr/>
          </p:nvSpPr>
          <p:spPr>
            <a:xfrm flipH="1">
              <a:off x="3427893" y="3435214"/>
              <a:ext cx="7165" cy="140793"/>
            </a:xfrm>
            <a:custGeom>
              <a:avLst/>
              <a:gdLst/>
              <a:ahLst/>
              <a:cxnLst/>
              <a:rect l="l" t="t" r="r" b="b"/>
              <a:pathLst>
                <a:path w="584" h="11475" extrusionOk="0">
                  <a:moveTo>
                    <a:pt x="33" y="1"/>
                  </a:moveTo>
                  <a:lnTo>
                    <a:pt x="1" y="11287"/>
                  </a:lnTo>
                  <a:cubicBezTo>
                    <a:pt x="185" y="11342"/>
                    <a:pt x="368" y="11401"/>
                    <a:pt x="549" y="11475"/>
                  </a:cubicBezTo>
                  <a:lnTo>
                    <a:pt x="584" y="185"/>
                  </a:lnTo>
                  <a:cubicBezTo>
                    <a:pt x="401" y="117"/>
                    <a:pt x="216" y="54"/>
                    <a:pt x="33" y="1"/>
                  </a:cubicBezTo>
                  <a:close/>
                </a:path>
              </a:pathLst>
            </a:custGeom>
            <a:solidFill>
              <a:srgbClr val="697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1"/>
            <p:cNvSpPr/>
            <p:nvPr/>
          </p:nvSpPr>
          <p:spPr>
            <a:xfrm flipH="1">
              <a:off x="3434641" y="3433913"/>
              <a:ext cx="5693" cy="139787"/>
            </a:xfrm>
            <a:custGeom>
              <a:avLst/>
              <a:gdLst/>
              <a:ahLst/>
              <a:cxnLst/>
              <a:rect l="l" t="t" r="r" b="b"/>
              <a:pathLst>
                <a:path w="464" h="11393" extrusionOk="0">
                  <a:moveTo>
                    <a:pt x="33" y="1"/>
                  </a:moveTo>
                  <a:lnTo>
                    <a:pt x="0" y="11289"/>
                  </a:lnTo>
                  <a:cubicBezTo>
                    <a:pt x="144" y="11319"/>
                    <a:pt x="287" y="11353"/>
                    <a:pt x="431" y="11393"/>
                  </a:cubicBezTo>
                  <a:lnTo>
                    <a:pt x="463" y="107"/>
                  </a:lnTo>
                  <a:cubicBezTo>
                    <a:pt x="321" y="67"/>
                    <a:pt x="180" y="30"/>
                    <a:pt x="33" y="1"/>
                  </a:cubicBezTo>
                  <a:close/>
                </a:path>
              </a:pathLst>
            </a:custGeom>
            <a:solidFill>
              <a:srgbClr val="6D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1"/>
            <p:cNvSpPr/>
            <p:nvPr/>
          </p:nvSpPr>
          <p:spPr>
            <a:xfrm flipH="1">
              <a:off x="3439930" y="3433128"/>
              <a:ext cx="4957" cy="139296"/>
            </a:xfrm>
            <a:custGeom>
              <a:avLst/>
              <a:gdLst/>
              <a:ahLst/>
              <a:cxnLst/>
              <a:rect l="l" t="t" r="r" b="b"/>
              <a:pathLst>
                <a:path w="404" h="11353" extrusionOk="0">
                  <a:moveTo>
                    <a:pt x="33" y="0"/>
                  </a:moveTo>
                  <a:lnTo>
                    <a:pt x="0" y="11286"/>
                  </a:lnTo>
                  <a:cubicBezTo>
                    <a:pt x="124" y="11304"/>
                    <a:pt x="248" y="11327"/>
                    <a:pt x="371" y="11353"/>
                  </a:cubicBezTo>
                  <a:lnTo>
                    <a:pt x="404" y="65"/>
                  </a:lnTo>
                  <a:cubicBezTo>
                    <a:pt x="280" y="38"/>
                    <a:pt x="156" y="18"/>
                    <a:pt x="33" y="0"/>
                  </a:cubicBez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1"/>
            <p:cNvSpPr/>
            <p:nvPr/>
          </p:nvSpPr>
          <p:spPr>
            <a:xfrm flipH="1">
              <a:off x="3444482" y="3432687"/>
              <a:ext cx="4589" cy="138928"/>
            </a:xfrm>
            <a:custGeom>
              <a:avLst/>
              <a:gdLst/>
              <a:ahLst/>
              <a:cxnLst/>
              <a:rect l="l" t="t" r="r" b="b"/>
              <a:pathLst>
                <a:path w="374" h="11323" extrusionOk="0">
                  <a:moveTo>
                    <a:pt x="38" y="0"/>
                  </a:moveTo>
                  <a:lnTo>
                    <a:pt x="1" y="11286"/>
                  </a:lnTo>
                  <a:cubicBezTo>
                    <a:pt x="115" y="11295"/>
                    <a:pt x="230" y="11306"/>
                    <a:pt x="341" y="11322"/>
                  </a:cubicBezTo>
                  <a:lnTo>
                    <a:pt x="374" y="36"/>
                  </a:lnTo>
                  <a:cubicBezTo>
                    <a:pt x="262" y="20"/>
                    <a:pt x="148" y="8"/>
                    <a:pt x="38" y="0"/>
                  </a:cubicBez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1"/>
            <p:cNvSpPr/>
            <p:nvPr/>
          </p:nvSpPr>
          <p:spPr>
            <a:xfrm flipH="1">
              <a:off x="3448592" y="3432441"/>
              <a:ext cx="4417" cy="138732"/>
            </a:xfrm>
            <a:custGeom>
              <a:avLst/>
              <a:gdLst/>
              <a:ahLst/>
              <a:cxnLst/>
              <a:rect l="l" t="t" r="r" b="b"/>
              <a:pathLst>
                <a:path w="360" h="11307" extrusionOk="0">
                  <a:moveTo>
                    <a:pt x="33" y="1"/>
                  </a:moveTo>
                  <a:lnTo>
                    <a:pt x="1" y="11287"/>
                  </a:lnTo>
                  <a:cubicBezTo>
                    <a:pt x="112" y="11292"/>
                    <a:pt x="218" y="11297"/>
                    <a:pt x="322" y="11306"/>
                  </a:cubicBezTo>
                  <a:lnTo>
                    <a:pt x="359" y="20"/>
                  </a:lnTo>
                  <a:cubicBezTo>
                    <a:pt x="250" y="11"/>
                    <a:pt x="144" y="1"/>
                    <a:pt x="33" y="1"/>
                  </a:cubicBez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1"/>
            <p:cNvSpPr/>
            <p:nvPr/>
          </p:nvSpPr>
          <p:spPr>
            <a:xfrm flipH="1">
              <a:off x="3452604" y="3432417"/>
              <a:ext cx="4282" cy="138560"/>
            </a:xfrm>
            <a:custGeom>
              <a:avLst/>
              <a:gdLst/>
              <a:ahLst/>
              <a:cxnLst/>
              <a:rect l="l" t="t" r="r" b="b"/>
              <a:pathLst>
                <a:path w="349" h="11293" extrusionOk="0">
                  <a:moveTo>
                    <a:pt x="188" y="0"/>
                  </a:moveTo>
                  <a:cubicBezTo>
                    <a:pt x="135" y="0"/>
                    <a:pt x="82" y="2"/>
                    <a:pt x="28" y="4"/>
                  </a:cubicBezTo>
                  <a:lnTo>
                    <a:pt x="1" y="11292"/>
                  </a:lnTo>
                  <a:cubicBezTo>
                    <a:pt x="101" y="11290"/>
                    <a:pt x="213" y="11290"/>
                    <a:pt x="317" y="11290"/>
                  </a:cubicBezTo>
                  <a:lnTo>
                    <a:pt x="349" y="4"/>
                  </a:lnTo>
                  <a:cubicBezTo>
                    <a:pt x="295" y="2"/>
                    <a:pt x="242" y="0"/>
                    <a:pt x="188" y="0"/>
                  </a:cubicBez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1"/>
            <p:cNvSpPr/>
            <p:nvPr/>
          </p:nvSpPr>
          <p:spPr>
            <a:xfrm flipH="1">
              <a:off x="3456543" y="3432466"/>
              <a:ext cx="4478" cy="138744"/>
            </a:xfrm>
            <a:custGeom>
              <a:avLst/>
              <a:gdLst/>
              <a:ahLst/>
              <a:cxnLst/>
              <a:rect l="l" t="t" r="r" b="b"/>
              <a:pathLst>
                <a:path w="365" h="11308" extrusionOk="0">
                  <a:moveTo>
                    <a:pt x="365" y="0"/>
                  </a:moveTo>
                  <a:cubicBezTo>
                    <a:pt x="256" y="4"/>
                    <a:pt x="143" y="13"/>
                    <a:pt x="35" y="20"/>
                  </a:cubicBezTo>
                  <a:lnTo>
                    <a:pt x="1" y="11308"/>
                  </a:lnTo>
                  <a:cubicBezTo>
                    <a:pt x="114" y="11299"/>
                    <a:pt x="223" y="11290"/>
                    <a:pt x="338" y="11288"/>
                  </a:cubicBezTo>
                  <a:lnTo>
                    <a:pt x="365" y="0"/>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1"/>
            <p:cNvSpPr/>
            <p:nvPr/>
          </p:nvSpPr>
          <p:spPr>
            <a:xfrm flipH="1">
              <a:off x="3460591" y="3432711"/>
              <a:ext cx="5067" cy="139186"/>
            </a:xfrm>
            <a:custGeom>
              <a:avLst/>
              <a:gdLst/>
              <a:ahLst/>
              <a:cxnLst/>
              <a:rect l="l" t="t" r="r" b="b"/>
              <a:pathLst>
                <a:path w="413" h="11344" extrusionOk="0">
                  <a:moveTo>
                    <a:pt x="413" y="0"/>
                  </a:moveTo>
                  <a:lnTo>
                    <a:pt x="413" y="0"/>
                  </a:lnTo>
                  <a:cubicBezTo>
                    <a:pt x="284" y="15"/>
                    <a:pt x="157" y="32"/>
                    <a:pt x="33" y="56"/>
                  </a:cubicBezTo>
                  <a:lnTo>
                    <a:pt x="1" y="11344"/>
                  </a:lnTo>
                  <a:cubicBezTo>
                    <a:pt x="124" y="11320"/>
                    <a:pt x="253" y="11302"/>
                    <a:pt x="379" y="11288"/>
                  </a:cubicBezTo>
                  <a:lnTo>
                    <a:pt x="413" y="0"/>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1"/>
            <p:cNvSpPr/>
            <p:nvPr/>
          </p:nvSpPr>
          <p:spPr>
            <a:xfrm flipH="1">
              <a:off x="3465254" y="3433386"/>
              <a:ext cx="7178" cy="140204"/>
            </a:xfrm>
            <a:custGeom>
              <a:avLst/>
              <a:gdLst/>
              <a:ahLst/>
              <a:cxnLst/>
              <a:rect l="l" t="t" r="r" b="b"/>
              <a:pathLst>
                <a:path w="585" h="11427" extrusionOk="0">
                  <a:moveTo>
                    <a:pt x="585" y="1"/>
                  </a:moveTo>
                  <a:lnTo>
                    <a:pt x="585" y="1"/>
                  </a:lnTo>
                  <a:cubicBezTo>
                    <a:pt x="391" y="35"/>
                    <a:pt x="208" y="80"/>
                    <a:pt x="29" y="137"/>
                  </a:cubicBezTo>
                  <a:lnTo>
                    <a:pt x="0" y="11427"/>
                  </a:lnTo>
                  <a:cubicBezTo>
                    <a:pt x="176" y="11366"/>
                    <a:pt x="364" y="11321"/>
                    <a:pt x="553" y="11289"/>
                  </a:cubicBezTo>
                  <a:lnTo>
                    <a:pt x="585" y="1"/>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1"/>
            <p:cNvSpPr/>
            <p:nvPr/>
          </p:nvSpPr>
          <p:spPr>
            <a:xfrm flipH="1">
              <a:off x="3472076" y="3435067"/>
              <a:ext cx="9337" cy="142572"/>
            </a:xfrm>
            <a:custGeom>
              <a:avLst/>
              <a:gdLst/>
              <a:ahLst/>
              <a:cxnLst/>
              <a:rect l="l" t="t" r="r" b="b"/>
              <a:pathLst>
                <a:path w="761" h="11620" extrusionOk="0">
                  <a:moveTo>
                    <a:pt x="761" y="0"/>
                  </a:moveTo>
                  <a:cubicBezTo>
                    <a:pt x="519" y="81"/>
                    <a:pt x="284" y="181"/>
                    <a:pt x="74" y="305"/>
                  </a:cubicBezTo>
                  <a:cubicBezTo>
                    <a:pt x="58" y="316"/>
                    <a:pt x="44" y="319"/>
                    <a:pt x="33" y="328"/>
                  </a:cubicBezTo>
                  <a:lnTo>
                    <a:pt x="1" y="11620"/>
                  </a:lnTo>
                  <a:cubicBezTo>
                    <a:pt x="13" y="11611"/>
                    <a:pt x="28" y="11600"/>
                    <a:pt x="42" y="11596"/>
                  </a:cubicBezTo>
                  <a:cubicBezTo>
                    <a:pt x="253" y="11467"/>
                    <a:pt x="487" y="11368"/>
                    <a:pt x="732" y="11290"/>
                  </a:cubicBezTo>
                  <a:lnTo>
                    <a:pt x="761" y="0"/>
                  </a:lnTo>
                  <a:close/>
                </a:path>
              </a:pathLst>
            </a:custGeom>
            <a:solidFill>
              <a:srgbClr val="8C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1"/>
            <p:cNvSpPr/>
            <p:nvPr/>
          </p:nvSpPr>
          <p:spPr>
            <a:xfrm flipH="1">
              <a:off x="3399759" y="3434110"/>
              <a:ext cx="16773" cy="148045"/>
            </a:xfrm>
            <a:custGeom>
              <a:avLst/>
              <a:gdLst/>
              <a:ahLst/>
              <a:cxnLst/>
              <a:rect l="l" t="t" r="r" b="b"/>
              <a:pathLst>
                <a:path w="1367" h="12066" extrusionOk="0">
                  <a:moveTo>
                    <a:pt x="1367" y="1"/>
                  </a:moveTo>
                  <a:lnTo>
                    <a:pt x="33" y="774"/>
                  </a:lnTo>
                  <a:lnTo>
                    <a:pt x="1" y="12065"/>
                  </a:lnTo>
                  <a:lnTo>
                    <a:pt x="1335" y="11287"/>
                  </a:lnTo>
                  <a:lnTo>
                    <a:pt x="1367" y="1"/>
                  </a:lnTo>
                  <a:close/>
                </a:path>
              </a:pathLst>
            </a:custGeom>
            <a:solidFill>
              <a:srgbClr val="5A7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1"/>
            <p:cNvSpPr/>
            <p:nvPr/>
          </p:nvSpPr>
          <p:spPr>
            <a:xfrm flipH="1">
              <a:off x="3472076" y="3435067"/>
              <a:ext cx="9337" cy="142572"/>
            </a:xfrm>
            <a:custGeom>
              <a:avLst/>
              <a:gdLst/>
              <a:ahLst/>
              <a:cxnLst/>
              <a:rect l="l" t="t" r="r" b="b"/>
              <a:pathLst>
                <a:path w="761" h="11620" extrusionOk="0">
                  <a:moveTo>
                    <a:pt x="761" y="0"/>
                  </a:moveTo>
                  <a:cubicBezTo>
                    <a:pt x="519" y="81"/>
                    <a:pt x="284" y="181"/>
                    <a:pt x="74" y="305"/>
                  </a:cubicBezTo>
                  <a:cubicBezTo>
                    <a:pt x="58" y="316"/>
                    <a:pt x="44" y="319"/>
                    <a:pt x="33" y="328"/>
                  </a:cubicBezTo>
                  <a:lnTo>
                    <a:pt x="1" y="11620"/>
                  </a:lnTo>
                  <a:cubicBezTo>
                    <a:pt x="13" y="11611"/>
                    <a:pt x="28" y="11600"/>
                    <a:pt x="42" y="11596"/>
                  </a:cubicBezTo>
                  <a:cubicBezTo>
                    <a:pt x="253" y="11467"/>
                    <a:pt x="487" y="11368"/>
                    <a:pt x="732" y="11290"/>
                  </a:cubicBezTo>
                  <a:lnTo>
                    <a:pt x="761" y="0"/>
                  </a:lnTo>
                  <a:close/>
                </a:path>
              </a:pathLst>
            </a:custGeom>
            <a:solidFill>
              <a:srgbClr val="8C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1"/>
            <p:cNvSpPr/>
            <p:nvPr/>
          </p:nvSpPr>
          <p:spPr>
            <a:xfrm flipH="1">
              <a:off x="3481008" y="3439091"/>
              <a:ext cx="5018" cy="141910"/>
            </a:xfrm>
            <a:custGeom>
              <a:avLst/>
              <a:gdLst/>
              <a:ahLst/>
              <a:cxnLst/>
              <a:rect l="l" t="t" r="r" b="b"/>
              <a:pathLst>
                <a:path w="409" h="11566" extrusionOk="0">
                  <a:moveTo>
                    <a:pt x="409" y="0"/>
                  </a:moveTo>
                  <a:lnTo>
                    <a:pt x="409" y="2"/>
                  </a:lnTo>
                  <a:lnTo>
                    <a:pt x="409" y="2"/>
                  </a:lnTo>
                  <a:cubicBezTo>
                    <a:pt x="409" y="2"/>
                    <a:pt x="409" y="2"/>
                    <a:pt x="409" y="2"/>
                  </a:cubicBezTo>
                  <a:lnTo>
                    <a:pt x="409" y="0"/>
                  </a:lnTo>
                  <a:close/>
                  <a:moveTo>
                    <a:pt x="409" y="2"/>
                  </a:moveTo>
                  <a:cubicBezTo>
                    <a:pt x="262" y="93"/>
                    <a:pt x="133" y="185"/>
                    <a:pt x="31" y="278"/>
                  </a:cubicBezTo>
                  <a:lnTo>
                    <a:pt x="0" y="11566"/>
                  </a:lnTo>
                  <a:cubicBezTo>
                    <a:pt x="101" y="11471"/>
                    <a:pt x="228" y="11379"/>
                    <a:pt x="377" y="11292"/>
                  </a:cubicBezTo>
                  <a:lnTo>
                    <a:pt x="409" y="2"/>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1"/>
            <p:cNvSpPr/>
            <p:nvPr/>
          </p:nvSpPr>
          <p:spPr>
            <a:xfrm flipH="1">
              <a:off x="3485646" y="3442502"/>
              <a:ext cx="2393" cy="140658"/>
            </a:xfrm>
            <a:custGeom>
              <a:avLst/>
              <a:gdLst/>
              <a:ahLst/>
              <a:cxnLst/>
              <a:rect l="l" t="t" r="r" b="b"/>
              <a:pathLst>
                <a:path w="195" h="11464" extrusionOk="0">
                  <a:moveTo>
                    <a:pt x="195" y="0"/>
                  </a:moveTo>
                  <a:cubicBezTo>
                    <a:pt x="132" y="56"/>
                    <a:pt x="80" y="115"/>
                    <a:pt x="31" y="174"/>
                  </a:cubicBezTo>
                  <a:lnTo>
                    <a:pt x="1" y="11464"/>
                  </a:lnTo>
                  <a:cubicBezTo>
                    <a:pt x="48" y="11403"/>
                    <a:pt x="100" y="11345"/>
                    <a:pt x="164" y="11288"/>
                  </a:cubicBezTo>
                  <a:lnTo>
                    <a:pt x="195" y="0"/>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1"/>
            <p:cNvSpPr/>
            <p:nvPr/>
          </p:nvSpPr>
          <p:spPr>
            <a:xfrm flipH="1">
              <a:off x="3487646" y="3444637"/>
              <a:ext cx="1644" cy="140376"/>
            </a:xfrm>
            <a:custGeom>
              <a:avLst/>
              <a:gdLst/>
              <a:ahLst/>
              <a:cxnLst/>
              <a:rect l="l" t="t" r="r" b="b"/>
              <a:pathLst>
                <a:path w="134" h="11441" extrusionOk="0">
                  <a:moveTo>
                    <a:pt x="133" y="0"/>
                  </a:moveTo>
                  <a:cubicBezTo>
                    <a:pt x="98" y="48"/>
                    <a:pt x="60" y="100"/>
                    <a:pt x="33" y="154"/>
                  </a:cubicBezTo>
                  <a:lnTo>
                    <a:pt x="1" y="11440"/>
                  </a:lnTo>
                  <a:cubicBezTo>
                    <a:pt x="28" y="11390"/>
                    <a:pt x="65" y="11340"/>
                    <a:pt x="103" y="11290"/>
                  </a:cubicBezTo>
                  <a:lnTo>
                    <a:pt x="133" y="0"/>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1"/>
            <p:cNvSpPr/>
            <p:nvPr/>
          </p:nvSpPr>
          <p:spPr>
            <a:xfrm flipH="1">
              <a:off x="3488885" y="3446527"/>
              <a:ext cx="1288" cy="140290"/>
            </a:xfrm>
            <a:custGeom>
              <a:avLst/>
              <a:gdLst/>
              <a:ahLst/>
              <a:cxnLst/>
              <a:rect l="l" t="t" r="r" b="b"/>
              <a:pathLst>
                <a:path w="105" h="11434" extrusionOk="0">
                  <a:moveTo>
                    <a:pt x="105" y="0"/>
                  </a:moveTo>
                  <a:cubicBezTo>
                    <a:pt x="76" y="49"/>
                    <a:pt x="51" y="97"/>
                    <a:pt x="35" y="147"/>
                  </a:cubicBezTo>
                  <a:lnTo>
                    <a:pt x="1" y="11433"/>
                  </a:lnTo>
                  <a:cubicBezTo>
                    <a:pt x="23" y="11383"/>
                    <a:pt x="44" y="11335"/>
                    <a:pt x="73" y="11286"/>
                  </a:cubicBezTo>
                  <a:lnTo>
                    <a:pt x="105" y="0"/>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1"/>
            <p:cNvSpPr/>
            <p:nvPr/>
          </p:nvSpPr>
          <p:spPr>
            <a:xfrm flipH="1">
              <a:off x="3489732" y="3448330"/>
              <a:ext cx="969" cy="140401"/>
            </a:xfrm>
            <a:custGeom>
              <a:avLst/>
              <a:gdLst/>
              <a:ahLst/>
              <a:cxnLst/>
              <a:rect l="l" t="t" r="r" b="b"/>
              <a:pathLst>
                <a:path w="79" h="11443" extrusionOk="0">
                  <a:moveTo>
                    <a:pt x="78" y="0"/>
                  </a:moveTo>
                  <a:cubicBezTo>
                    <a:pt x="58" y="51"/>
                    <a:pt x="42" y="101"/>
                    <a:pt x="33" y="156"/>
                  </a:cubicBezTo>
                  <a:lnTo>
                    <a:pt x="1" y="11442"/>
                  </a:lnTo>
                  <a:cubicBezTo>
                    <a:pt x="12" y="11392"/>
                    <a:pt x="28" y="11336"/>
                    <a:pt x="44" y="11286"/>
                  </a:cubicBezTo>
                  <a:lnTo>
                    <a:pt x="78" y="0"/>
                  </a:ln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1"/>
            <p:cNvSpPr/>
            <p:nvPr/>
          </p:nvSpPr>
          <p:spPr>
            <a:xfrm flipH="1">
              <a:off x="3490284" y="3450244"/>
              <a:ext cx="626" cy="140622"/>
            </a:xfrm>
            <a:custGeom>
              <a:avLst/>
              <a:gdLst/>
              <a:ahLst/>
              <a:cxnLst/>
              <a:rect l="l" t="t" r="r" b="b"/>
              <a:pathLst>
                <a:path w="51" h="11461" extrusionOk="0">
                  <a:moveTo>
                    <a:pt x="50" y="0"/>
                  </a:moveTo>
                  <a:lnTo>
                    <a:pt x="50" y="0"/>
                  </a:lnTo>
                  <a:cubicBezTo>
                    <a:pt x="41" y="58"/>
                    <a:pt x="32" y="117"/>
                    <a:pt x="32" y="176"/>
                  </a:cubicBezTo>
                  <a:lnTo>
                    <a:pt x="0" y="11455"/>
                  </a:lnTo>
                  <a:lnTo>
                    <a:pt x="0" y="11455"/>
                  </a:lnTo>
                  <a:cubicBezTo>
                    <a:pt x="0" y="11397"/>
                    <a:pt x="6" y="11342"/>
                    <a:pt x="18" y="11286"/>
                  </a:cubicBezTo>
                  <a:lnTo>
                    <a:pt x="50" y="0"/>
                  </a:lnTo>
                  <a:close/>
                  <a:moveTo>
                    <a:pt x="0" y="11455"/>
                  </a:moveTo>
                  <a:lnTo>
                    <a:pt x="0" y="11455"/>
                  </a:lnTo>
                  <a:cubicBezTo>
                    <a:pt x="0" y="11456"/>
                    <a:pt x="0" y="11458"/>
                    <a:pt x="0" y="11460"/>
                  </a:cubicBezTo>
                  <a:lnTo>
                    <a:pt x="0" y="11455"/>
                  </a:ln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1"/>
            <p:cNvSpPr/>
            <p:nvPr/>
          </p:nvSpPr>
          <p:spPr>
            <a:xfrm flipH="1">
              <a:off x="3490529" y="3452404"/>
              <a:ext cx="429" cy="138855"/>
            </a:xfrm>
            <a:custGeom>
              <a:avLst/>
              <a:gdLst/>
              <a:ahLst/>
              <a:cxnLst/>
              <a:rect l="l" t="t" r="r" b="b"/>
              <a:pathLst>
                <a:path w="35" h="11317" extrusionOk="0">
                  <a:moveTo>
                    <a:pt x="35" y="0"/>
                  </a:moveTo>
                  <a:lnTo>
                    <a:pt x="33" y="548"/>
                  </a:lnTo>
                  <a:lnTo>
                    <a:pt x="35" y="29"/>
                  </a:lnTo>
                  <a:lnTo>
                    <a:pt x="35" y="0"/>
                  </a:lnTo>
                  <a:close/>
                  <a:moveTo>
                    <a:pt x="33" y="548"/>
                  </a:moveTo>
                  <a:lnTo>
                    <a:pt x="0" y="11316"/>
                  </a:lnTo>
                  <a:lnTo>
                    <a:pt x="0" y="11316"/>
                  </a:lnTo>
                  <a:cubicBezTo>
                    <a:pt x="0" y="11307"/>
                    <a:pt x="2" y="11295"/>
                    <a:pt x="2" y="11284"/>
                  </a:cubicBezTo>
                  <a:lnTo>
                    <a:pt x="33" y="548"/>
                  </a:lnTo>
                  <a:close/>
                  <a:moveTo>
                    <a:pt x="0" y="11316"/>
                  </a:moveTo>
                  <a:cubicBezTo>
                    <a:pt x="0" y="11316"/>
                    <a:pt x="0" y="11316"/>
                    <a:pt x="0" y="11316"/>
                  </a:cubicBezTo>
                  <a:lnTo>
                    <a:pt x="0" y="11316"/>
                  </a:ln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1"/>
            <p:cNvSpPr/>
            <p:nvPr/>
          </p:nvSpPr>
          <p:spPr>
            <a:xfrm flipH="1">
              <a:off x="3400262" y="3443594"/>
              <a:ext cx="16269" cy="154744"/>
            </a:xfrm>
            <a:custGeom>
              <a:avLst/>
              <a:gdLst/>
              <a:ahLst/>
              <a:cxnLst/>
              <a:rect l="l" t="t" r="r" b="b"/>
              <a:pathLst>
                <a:path w="1326" h="12612" extrusionOk="0">
                  <a:moveTo>
                    <a:pt x="33" y="1"/>
                  </a:moveTo>
                  <a:lnTo>
                    <a:pt x="1" y="11292"/>
                  </a:lnTo>
                  <a:cubicBezTo>
                    <a:pt x="808" y="11791"/>
                    <a:pt x="1152" y="12246"/>
                    <a:pt x="1295" y="12612"/>
                  </a:cubicBezTo>
                  <a:lnTo>
                    <a:pt x="1326" y="1326"/>
                  </a:lnTo>
                  <a:cubicBezTo>
                    <a:pt x="1184" y="958"/>
                    <a:pt x="842" y="503"/>
                    <a:pt x="33" y="1"/>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1"/>
            <p:cNvSpPr/>
            <p:nvPr/>
          </p:nvSpPr>
          <p:spPr>
            <a:xfrm flipH="1">
              <a:off x="3415292" y="3445447"/>
              <a:ext cx="21766" cy="157136"/>
            </a:xfrm>
            <a:custGeom>
              <a:avLst/>
              <a:gdLst/>
              <a:ahLst/>
              <a:cxnLst/>
              <a:rect l="l" t="t" r="r" b="b"/>
              <a:pathLst>
                <a:path w="1774" h="12807" extrusionOk="0">
                  <a:moveTo>
                    <a:pt x="33" y="0"/>
                  </a:moveTo>
                  <a:lnTo>
                    <a:pt x="1" y="11290"/>
                  </a:lnTo>
                  <a:cubicBezTo>
                    <a:pt x="155" y="11349"/>
                    <a:pt x="305" y="11421"/>
                    <a:pt x="460" y="11509"/>
                  </a:cubicBezTo>
                  <a:cubicBezTo>
                    <a:pt x="1333" y="12014"/>
                    <a:pt x="1611" y="12525"/>
                    <a:pt x="1742" y="12807"/>
                  </a:cubicBezTo>
                  <a:lnTo>
                    <a:pt x="1774" y="1519"/>
                  </a:lnTo>
                  <a:cubicBezTo>
                    <a:pt x="1641" y="1239"/>
                    <a:pt x="1363" y="725"/>
                    <a:pt x="490" y="221"/>
                  </a:cubicBezTo>
                  <a:cubicBezTo>
                    <a:pt x="338" y="133"/>
                    <a:pt x="187" y="61"/>
                    <a:pt x="33" y="0"/>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1"/>
            <p:cNvSpPr/>
            <p:nvPr/>
          </p:nvSpPr>
          <p:spPr>
            <a:xfrm flipH="1">
              <a:off x="3436654" y="3444208"/>
              <a:ext cx="3963" cy="139763"/>
            </a:xfrm>
            <a:custGeom>
              <a:avLst/>
              <a:gdLst/>
              <a:ahLst/>
              <a:cxnLst/>
              <a:rect l="l" t="t" r="r" b="b"/>
              <a:pathLst>
                <a:path w="323" h="11391" extrusionOk="0">
                  <a:moveTo>
                    <a:pt x="32" y="1"/>
                  </a:moveTo>
                  <a:lnTo>
                    <a:pt x="0" y="11292"/>
                  </a:lnTo>
                  <a:cubicBezTo>
                    <a:pt x="99" y="11319"/>
                    <a:pt x="197" y="11351"/>
                    <a:pt x="291" y="11391"/>
                  </a:cubicBezTo>
                  <a:lnTo>
                    <a:pt x="323" y="101"/>
                  </a:lnTo>
                  <a:cubicBezTo>
                    <a:pt x="224" y="66"/>
                    <a:pt x="129" y="31"/>
                    <a:pt x="32" y="1"/>
                  </a:cubicBezTo>
                  <a:close/>
                </a:path>
              </a:pathLst>
            </a:custGeom>
            <a:solidFill>
              <a:srgbClr val="3F5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1"/>
            <p:cNvSpPr/>
            <p:nvPr/>
          </p:nvSpPr>
          <p:spPr>
            <a:xfrm flipH="1">
              <a:off x="3440212" y="3443594"/>
              <a:ext cx="3055" cy="139174"/>
            </a:xfrm>
            <a:custGeom>
              <a:avLst/>
              <a:gdLst/>
              <a:ahLst/>
              <a:cxnLst/>
              <a:rect l="l" t="t" r="r" b="b"/>
              <a:pathLst>
                <a:path w="249" h="11343" extrusionOk="0">
                  <a:moveTo>
                    <a:pt x="33" y="1"/>
                  </a:moveTo>
                  <a:lnTo>
                    <a:pt x="1" y="11287"/>
                  </a:lnTo>
                  <a:cubicBezTo>
                    <a:pt x="71" y="11301"/>
                    <a:pt x="143" y="11319"/>
                    <a:pt x="216" y="11342"/>
                  </a:cubicBezTo>
                  <a:lnTo>
                    <a:pt x="248" y="51"/>
                  </a:lnTo>
                  <a:cubicBezTo>
                    <a:pt x="175" y="33"/>
                    <a:pt x="101" y="15"/>
                    <a:pt x="33" y="1"/>
                  </a:cubicBezTo>
                  <a:close/>
                </a:path>
              </a:pathLst>
            </a:custGeom>
            <a:solidFill>
              <a:srgbClr val="425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1"/>
            <p:cNvSpPr/>
            <p:nvPr/>
          </p:nvSpPr>
          <p:spPr>
            <a:xfrm flipH="1">
              <a:off x="3442850" y="3443177"/>
              <a:ext cx="2650" cy="138904"/>
            </a:xfrm>
            <a:custGeom>
              <a:avLst/>
              <a:gdLst/>
              <a:ahLst/>
              <a:cxnLst/>
              <a:rect l="l" t="t" r="r" b="b"/>
              <a:pathLst>
                <a:path w="216" h="11321" extrusionOk="0">
                  <a:moveTo>
                    <a:pt x="34" y="1"/>
                  </a:moveTo>
                  <a:lnTo>
                    <a:pt x="0" y="11288"/>
                  </a:lnTo>
                  <a:cubicBezTo>
                    <a:pt x="59" y="11297"/>
                    <a:pt x="120" y="11306"/>
                    <a:pt x="183" y="11321"/>
                  </a:cubicBezTo>
                  <a:lnTo>
                    <a:pt x="215" y="35"/>
                  </a:lnTo>
                  <a:cubicBezTo>
                    <a:pt x="156" y="20"/>
                    <a:pt x="91" y="11"/>
                    <a:pt x="34" y="1"/>
                  </a:cubicBez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1"/>
            <p:cNvSpPr/>
            <p:nvPr/>
          </p:nvSpPr>
          <p:spPr>
            <a:xfrm flipH="1">
              <a:off x="3445070" y="3442981"/>
              <a:ext cx="2478" cy="138708"/>
            </a:xfrm>
            <a:custGeom>
              <a:avLst/>
              <a:gdLst/>
              <a:ahLst/>
              <a:cxnLst/>
              <a:rect l="l" t="t" r="r" b="b"/>
              <a:pathLst>
                <a:path w="202" h="11305" extrusionOk="0">
                  <a:moveTo>
                    <a:pt x="33" y="1"/>
                  </a:moveTo>
                  <a:lnTo>
                    <a:pt x="0" y="11287"/>
                  </a:lnTo>
                  <a:cubicBezTo>
                    <a:pt x="56" y="11290"/>
                    <a:pt x="111" y="11297"/>
                    <a:pt x="167" y="11304"/>
                  </a:cubicBezTo>
                  <a:lnTo>
                    <a:pt x="201" y="17"/>
                  </a:lnTo>
                  <a:cubicBezTo>
                    <a:pt x="144" y="11"/>
                    <a:pt x="88" y="4"/>
                    <a:pt x="33" y="1"/>
                  </a:cubicBez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1"/>
            <p:cNvSpPr/>
            <p:nvPr/>
          </p:nvSpPr>
          <p:spPr>
            <a:xfrm flipH="1">
              <a:off x="3447144" y="3442870"/>
              <a:ext cx="2368" cy="138597"/>
            </a:xfrm>
            <a:custGeom>
              <a:avLst/>
              <a:gdLst/>
              <a:ahLst/>
              <a:cxnLst/>
              <a:rect l="l" t="t" r="r" b="b"/>
              <a:pathLst>
                <a:path w="193" h="11296" extrusionOk="0">
                  <a:moveTo>
                    <a:pt x="33" y="1"/>
                  </a:moveTo>
                  <a:lnTo>
                    <a:pt x="1" y="11287"/>
                  </a:lnTo>
                  <a:cubicBezTo>
                    <a:pt x="51" y="11290"/>
                    <a:pt x="106" y="11294"/>
                    <a:pt x="162" y="11296"/>
                  </a:cubicBezTo>
                  <a:lnTo>
                    <a:pt x="193" y="10"/>
                  </a:lnTo>
                  <a:cubicBezTo>
                    <a:pt x="135" y="4"/>
                    <a:pt x="85" y="1"/>
                    <a:pt x="33" y="1"/>
                  </a:cubicBez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1"/>
            <p:cNvSpPr/>
            <p:nvPr/>
          </p:nvSpPr>
          <p:spPr>
            <a:xfrm flipH="1">
              <a:off x="3449107" y="3442858"/>
              <a:ext cx="2380" cy="138548"/>
            </a:xfrm>
            <a:custGeom>
              <a:avLst/>
              <a:gdLst/>
              <a:ahLst/>
              <a:cxnLst/>
              <a:rect l="l" t="t" r="r" b="b"/>
              <a:pathLst>
                <a:path w="194" h="11292" extrusionOk="0">
                  <a:moveTo>
                    <a:pt x="111" y="0"/>
                  </a:moveTo>
                  <a:cubicBezTo>
                    <a:pt x="84" y="0"/>
                    <a:pt x="58" y="1"/>
                    <a:pt x="33" y="2"/>
                  </a:cubicBezTo>
                  <a:lnTo>
                    <a:pt x="0" y="11291"/>
                  </a:lnTo>
                  <a:cubicBezTo>
                    <a:pt x="54" y="11288"/>
                    <a:pt x="106" y="11288"/>
                    <a:pt x="162" y="11288"/>
                  </a:cubicBezTo>
                  <a:lnTo>
                    <a:pt x="194" y="2"/>
                  </a:lnTo>
                  <a:cubicBezTo>
                    <a:pt x="166" y="1"/>
                    <a:pt x="138" y="0"/>
                    <a:pt x="111" y="0"/>
                  </a:cubicBez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1"/>
            <p:cNvSpPr/>
            <p:nvPr/>
          </p:nvSpPr>
          <p:spPr>
            <a:xfrm flipH="1">
              <a:off x="3451083" y="3442870"/>
              <a:ext cx="2478" cy="138622"/>
            </a:xfrm>
            <a:custGeom>
              <a:avLst/>
              <a:gdLst/>
              <a:ahLst/>
              <a:cxnLst/>
              <a:rect l="l" t="t" r="r" b="b"/>
              <a:pathLst>
                <a:path w="202" h="11298" extrusionOk="0">
                  <a:moveTo>
                    <a:pt x="202" y="1"/>
                  </a:moveTo>
                  <a:cubicBezTo>
                    <a:pt x="142" y="1"/>
                    <a:pt x="89" y="4"/>
                    <a:pt x="33" y="11"/>
                  </a:cubicBezTo>
                  <a:lnTo>
                    <a:pt x="1" y="11297"/>
                  </a:lnTo>
                  <a:cubicBezTo>
                    <a:pt x="55" y="11296"/>
                    <a:pt x="112" y="11290"/>
                    <a:pt x="169" y="11290"/>
                  </a:cubicBezTo>
                  <a:lnTo>
                    <a:pt x="202" y="1"/>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1"/>
            <p:cNvSpPr/>
            <p:nvPr/>
          </p:nvSpPr>
          <p:spPr>
            <a:xfrm flipH="1">
              <a:off x="3453144" y="3443005"/>
              <a:ext cx="2896" cy="138855"/>
            </a:xfrm>
            <a:custGeom>
              <a:avLst/>
              <a:gdLst/>
              <a:ahLst/>
              <a:cxnLst/>
              <a:rect l="l" t="t" r="r" b="b"/>
              <a:pathLst>
                <a:path w="236" h="11317" extrusionOk="0">
                  <a:moveTo>
                    <a:pt x="235" y="0"/>
                  </a:moveTo>
                  <a:lnTo>
                    <a:pt x="235" y="0"/>
                  </a:lnTo>
                  <a:cubicBezTo>
                    <a:pt x="163" y="8"/>
                    <a:pt x="99" y="15"/>
                    <a:pt x="32" y="27"/>
                  </a:cubicBezTo>
                  <a:lnTo>
                    <a:pt x="0" y="11317"/>
                  </a:lnTo>
                  <a:cubicBezTo>
                    <a:pt x="66" y="11304"/>
                    <a:pt x="133" y="11295"/>
                    <a:pt x="203" y="11286"/>
                  </a:cubicBezTo>
                  <a:lnTo>
                    <a:pt x="235" y="0"/>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1"/>
            <p:cNvSpPr/>
            <p:nvPr/>
          </p:nvSpPr>
          <p:spPr>
            <a:xfrm flipH="1">
              <a:off x="3455635" y="3443337"/>
              <a:ext cx="4000" cy="139431"/>
            </a:xfrm>
            <a:custGeom>
              <a:avLst/>
              <a:gdLst/>
              <a:ahLst/>
              <a:cxnLst/>
              <a:rect l="l" t="t" r="r" b="b"/>
              <a:pathLst>
                <a:path w="326" h="11364" extrusionOk="0">
                  <a:moveTo>
                    <a:pt x="325" y="0"/>
                  </a:moveTo>
                  <a:lnTo>
                    <a:pt x="325" y="0"/>
                  </a:lnTo>
                  <a:cubicBezTo>
                    <a:pt x="225" y="20"/>
                    <a:pt x="125" y="45"/>
                    <a:pt x="30" y="74"/>
                  </a:cubicBezTo>
                  <a:lnTo>
                    <a:pt x="1" y="11363"/>
                  </a:lnTo>
                  <a:cubicBezTo>
                    <a:pt x="92" y="11333"/>
                    <a:pt x="193" y="11308"/>
                    <a:pt x="293" y="11290"/>
                  </a:cubicBezTo>
                  <a:lnTo>
                    <a:pt x="325" y="0"/>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1"/>
            <p:cNvSpPr/>
            <p:nvPr/>
          </p:nvSpPr>
          <p:spPr>
            <a:xfrm flipH="1">
              <a:off x="3459266" y="3444232"/>
              <a:ext cx="5116" cy="140646"/>
            </a:xfrm>
            <a:custGeom>
              <a:avLst/>
              <a:gdLst/>
              <a:ahLst/>
              <a:cxnLst/>
              <a:rect l="l" t="t" r="r" b="b"/>
              <a:pathLst>
                <a:path w="417" h="11463" extrusionOk="0">
                  <a:moveTo>
                    <a:pt x="417" y="1"/>
                  </a:moveTo>
                  <a:lnTo>
                    <a:pt x="417" y="1"/>
                  </a:lnTo>
                  <a:cubicBezTo>
                    <a:pt x="282" y="46"/>
                    <a:pt x="162" y="99"/>
                    <a:pt x="58" y="160"/>
                  </a:cubicBezTo>
                  <a:cubicBezTo>
                    <a:pt x="47" y="166"/>
                    <a:pt x="38" y="169"/>
                    <a:pt x="29" y="177"/>
                  </a:cubicBezTo>
                  <a:lnTo>
                    <a:pt x="1" y="11462"/>
                  </a:lnTo>
                  <a:cubicBezTo>
                    <a:pt x="6" y="11459"/>
                    <a:pt x="17" y="11452"/>
                    <a:pt x="26" y="11450"/>
                  </a:cubicBezTo>
                  <a:cubicBezTo>
                    <a:pt x="128" y="11389"/>
                    <a:pt x="250" y="11335"/>
                    <a:pt x="388" y="11290"/>
                  </a:cubicBezTo>
                  <a:lnTo>
                    <a:pt x="417" y="1"/>
                  </a:lnTo>
                  <a:close/>
                </a:path>
              </a:pathLst>
            </a:custGeom>
            <a:solidFill>
              <a:srgbClr val="54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1"/>
            <p:cNvSpPr/>
            <p:nvPr/>
          </p:nvSpPr>
          <p:spPr>
            <a:xfrm flipH="1">
              <a:off x="3464015" y="3446392"/>
              <a:ext cx="3055" cy="140450"/>
            </a:xfrm>
            <a:custGeom>
              <a:avLst/>
              <a:gdLst/>
              <a:ahLst/>
              <a:cxnLst/>
              <a:rect l="l" t="t" r="r" b="b"/>
              <a:pathLst>
                <a:path w="249" h="11447" extrusionOk="0">
                  <a:moveTo>
                    <a:pt x="248" y="1"/>
                  </a:moveTo>
                  <a:lnTo>
                    <a:pt x="248" y="1"/>
                  </a:lnTo>
                  <a:cubicBezTo>
                    <a:pt x="164" y="53"/>
                    <a:pt x="92" y="103"/>
                    <a:pt x="33" y="160"/>
                  </a:cubicBezTo>
                  <a:lnTo>
                    <a:pt x="1" y="11446"/>
                  </a:lnTo>
                  <a:cubicBezTo>
                    <a:pt x="60" y="11394"/>
                    <a:pt x="133" y="11338"/>
                    <a:pt x="220" y="11286"/>
                  </a:cubicBezTo>
                  <a:lnTo>
                    <a:pt x="248" y="1"/>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1"/>
            <p:cNvSpPr/>
            <p:nvPr/>
          </p:nvSpPr>
          <p:spPr>
            <a:xfrm flipH="1">
              <a:off x="3466653" y="3448355"/>
              <a:ext cx="1534" cy="139689"/>
            </a:xfrm>
            <a:custGeom>
              <a:avLst/>
              <a:gdLst/>
              <a:ahLst/>
              <a:cxnLst/>
              <a:rect l="l" t="t" r="r" b="b"/>
              <a:pathLst>
                <a:path w="125" h="11385" extrusionOk="0">
                  <a:moveTo>
                    <a:pt x="124" y="0"/>
                  </a:moveTo>
                  <a:cubicBezTo>
                    <a:pt x="90" y="31"/>
                    <a:pt x="59" y="63"/>
                    <a:pt x="33" y="97"/>
                  </a:cubicBezTo>
                  <a:lnTo>
                    <a:pt x="0" y="11385"/>
                  </a:lnTo>
                  <a:cubicBezTo>
                    <a:pt x="25" y="11352"/>
                    <a:pt x="58" y="11320"/>
                    <a:pt x="92" y="11286"/>
                  </a:cubicBezTo>
                  <a:lnTo>
                    <a:pt x="124" y="0"/>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1"/>
            <p:cNvSpPr/>
            <p:nvPr/>
          </p:nvSpPr>
          <p:spPr>
            <a:xfrm flipH="1">
              <a:off x="3467781" y="3449533"/>
              <a:ext cx="1092" cy="139530"/>
            </a:xfrm>
            <a:custGeom>
              <a:avLst/>
              <a:gdLst/>
              <a:ahLst/>
              <a:cxnLst/>
              <a:rect l="l" t="t" r="r" b="b"/>
              <a:pathLst>
                <a:path w="89" h="11372" extrusionOk="0">
                  <a:moveTo>
                    <a:pt x="89" y="1"/>
                  </a:moveTo>
                  <a:cubicBezTo>
                    <a:pt x="65" y="28"/>
                    <a:pt x="47" y="58"/>
                    <a:pt x="31" y="85"/>
                  </a:cubicBezTo>
                  <a:lnTo>
                    <a:pt x="1" y="11371"/>
                  </a:lnTo>
                  <a:cubicBezTo>
                    <a:pt x="15" y="11344"/>
                    <a:pt x="33" y="11316"/>
                    <a:pt x="56" y="11289"/>
                  </a:cubicBezTo>
                  <a:lnTo>
                    <a:pt x="89" y="1"/>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1"/>
            <p:cNvSpPr/>
            <p:nvPr/>
          </p:nvSpPr>
          <p:spPr>
            <a:xfrm flipH="1">
              <a:off x="3468481" y="3450576"/>
              <a:ext cx="871" cy="139493"/>
            </a:xfrm>
            <a:custGeom>
              <a:avLst/>
              <a:gdLst/>
              <a:ahLst/>
              <a:cxnLst/>
              <a:rect l="l" t="t" r="r" b="b"/>
              <a:pathLst>
                <a:path w="71" h="11369" extrusionOk="0">
                  <a:moveTo>
                    <a:pt x="70" y="0"/>
                  </a:moveTo>
                  <a:lnTo>
                    <a:pt x="70" y="0"/>
                  </a:lnTo>
                  <a:cubicBezTo>
                    <a:pt x="56" y="27"/>
                    <a:pt x="42" y="56"/>
                    <a:pt x="31" y="83"/>
                  </a:cubicBezTo>
                  <a:lnTo>
                    <a:pt x="0" y="11369"/>
                  </a:lnTo>
                  <a:cubicBezTo>
                    <a:pt x="7" y="11342"/>
                    <a:pt x="22" y="11313"/>
                    <a:pt x="40" y="11286"/>
                  </a:cubicBezTo>
                  <a:lnTo>
                    <a:pt x="70" y="0"/>
                  </a:ln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1"/>
            <p:cNvSpPr/>
            <p:nvPr/>
          </p:nvSpPr>
          <p:spPr>
            <a:xfrm flipH="1">
              <a:off x="3468972" y="3451582"/>
              <a:ext cx="687" cy="139615"/>
            </a:xfrm>
            <a:custGeom>
              <a:avLst/>
              <a:gdLst/>
              <a:ahLst/>
              <a:cxnLst/>
              <a:rect l="l" t="t" r="r" b="b"/>
              <a:pathLst>
                <a:path w="56" h="11379" extrusionOk="0">
                  <a:moveTo>
                    <a:pt x="56" y="1"/>
                  </a:moveTo>
                  <a:lnTo>
                    <a:pt x="56" y="1"/>
                  </a:lnTo>
                  <a:cubicBezTo>
                    <a:pt x="47" y="29"/>
                    <a:pt x="38" y="60"/>
                    <a:pt x="31" y="89"/>
                  </a:cubicBezTo>
                  <a:lnTo>
                    <a:pt x="0" y="11378"/>
                  </a:lnTo>
                  <a:cubicBezTo>
                    <a:pt x="6" y="11346"/>
                    <a:pt x="15" y="11319"/>
                    <a:pt x="25" y="11287"/>
                  </a:cubicBezTo>
                  <a:lnTo>
                    <a:pt x="56" y="1"/>
                  </a:ln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1"/>
            <p:cNvSpPr/>
            <p:nvPr/>
          </p:nvSpPr>
          <p:spPr>
            <a:xfrm flipH="1">
              <a:off x="3469278" y="3452661"/>
              <a:ext cx="540" cy="139763"/>
            </a:xfrm>
            <a:custGeom>
              <a:avLst/>
              <a:gdLst/>
              <a:ahLst/>
              <a:cxnLst/>
              <a:rect l="l" t="t" r="r" b="b"/>
              <a:pathLst>
                <a:path w="44" h="11391" extrusionOk="0">
                  <a:moveTo>
                    <a:pt x="44" y="1"/>
                  </a:moveTo>
                  <a:cubicBezTo>
                    <a:pt x="38" y="36"/>
                    <a:pt x="36" y="69"/>
                    <a:pt x="35" y="105"/>
                  </a:cubicBezTo>
                  <a:lnTo>
                    <a:pt x="1" y="11391"/>
                  </a:lnTo>
                  <a:cubicBezTo>
                    <a:pt x="4" y="11356"/>
                    <a:pt x="4" y="11322"/>
                    <a:pt x="13" y="11290"/>
                  </a:cubicBezTo>
                  <a:lnTo>
                    <a:pt x="44" y="1"/>
                  </a:ln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1"/>
            <p:cNvSpPr/>
            <p:nvPr/>
          </p:nvSpPr>
          <p:spPr>
            <a:xfrm flipH="1">
              <a:off x="3469389" y="3453962"/>
              <a:ext cx="429" cy="138708"/>
            </a:xfrm>
            <a:custGeom>
              <a:avLst/>
              <a:gdLst/>
              <a:ahLst/>
              <a:cxnLst/>
              <a:rect l="l" t="t" r="r" b="b"/>
              <a:pathLst>
                <a:path w="35" h="11305" extrusionOk="0">
                  <a:moveTo>
                    <a:pt x="35" y="0"/>
                  </a:moveTo>
                  <a:lnTo>
                    <a:pt x="1" y="11286"/>
                  </a:lnTo>
                  <a:lnTo>
                    <a:pt x="1" y="11304"/>
                  </a:lnTo>
                  <a:lnTo>
                    <a:pt x="35" y="18"/>
                  </a:lnTo>
                  <a:lnTo>
                    <a:pt x="35" y="0"/>
                  </a:ln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1"/>
            <p:cNvSpPr/>
            <p:nvPr/>
          </p:nvSpPr>
          <p:spPr>
            <a:xfrm flipH="1">
              <a:off x="3400262" y="3459851"/>
              <a:ext cx="15435" cy="142732"/>
            </a:xfrm>
            <a:custGeom>
              <a:avLst/>
              <a:gdLst/>
              <a:ahLst/>
              <a:cxnLst/>
              <a:rect l="l" t="t" r="r" b="b"/>
              <a:pathLst>
                <a:path w="1258" h="11633" extrusionOk="0">
                  <a:moveTo>
                    <a:pt x="1258" y="1"/>
                  </a:moveTo>
                  <a:lnTo>
                    <a:pt x="33" y="345"/>
                  </a:lnTo>
                  <a:lnTo>
                    <a:pt x="1" y="11633"/>
                  </a:lnTo>
                  <a:lnTo>
                    <a:pt x="1227" y="11287"/>
                  </a:lnTo>
                  <a:lnTo>
                    <a:pt x="1258" y="1"/>
                  </a:lnTo>
                  <a:close/>
                </a:path>
              </a:pathLst>
            </a:custGeom>
            <a:solidFill>
              <a:srgbClr val="5979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1"/>
            <p:cNvSpPr/>
            <p:nvPr/>
          </p:nvSpPr>
          <p:spPr>
            <a:xfrm flipH="1">
              <a:off x="3462039" y="3454183"/>
              <a:ext cx="7779" cy="154020"/>
            </a:xfrm>
            <a:custGeom>
              <a:avLst/>
              <a:gdLst/>
              <a:ahLst/>
              <a:cxnLst/>
              <a:rect l="l" t="t" r="r" b="b"/>
              <a:pathLst>
                <a:path w="634" h="12553" extrusionOk="0">
                  <a:moveTo>
                    <a:pt x="35" y="0"/>
                  </a:moveTo>
                  <a:cubicBezTo>
                    <a:pt x="35" y="1"/>
                    <a:pt x="35" y="3"/>
                    <a:pt x="35" y="4"/>
                  </a:cubicBezTo>
                  <a:lnTo>
                    <a:pt x="35" y="4"/>
                  </a:lnTo>
                  <a:lnTo>
                    <a:pt x="35" y="0"/>
                  </a:lnTo>
                  <a:close/>
                  <a:moveTo>
                    <a:pt x="35" y="4"/>
                  </a:moveTo>
                  <a:lnTo>
                    <a:pt x="1" y="11286"/>
                  </a:lnTo>
                  <a:cubicBezTo>
                    <a:pt x="1" y="11602"/>
                    <a:pt x="218" y="12003"/>
                    <a:pt x="601" y="12552"/>
                  </a:cubicBezTo>
                  <a:lnTo>
                    <a:pt x="634" y="1266"/>
                  </a:lnTo>
                  <a:cubicBezTo>
                    <a:pt x="253" y="718"/>
                    <a:pt x="35" y="319"/>
                    <a:pt x="35" y="4"/>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1"/>
            <p:cNvSpPr/>
            <p:nvPr/>
          </p:nvSpPr>
          <p:spPr>
            <a:xfrm flipH="1">
              <a:off x="3543988" y="3405055"/>
              <a:ext cx="31459" cy="152388"/>
            </a:xfrm>
            <a:custGeom>
              <a:avLst/>
              <a:gdLst/>
              <a:ahLst/>
              <a:cxnLst/>
              <a:rect l="l" t="t" r="r" b="b"/>
              <a:pathLst>
                <a:path w="2564" h="12420" extrusionOk="0">
                  <a:moveTo>
                    <a:pt x="2563" y="0"/>
                  </a:moveTo>
                  <a:lnTo>
                    <a:pt x="2563" y="0"/>
                  </a:lnTo>
                  <a:cubicBezTo>
                    <a:pt x="1702" y="278"/>
                    <a:pt x="896" y="630"/>
                    <a:pt x="166" y="1055"/>
                  </a:cubicBezTo>
                  <a:cubicBezTo>
                    <a:pt x="121" y="1083"/>
                    <a:pt x="78" y="1105"/>
                    <a:pt x="33" y="1133"/>
                  </a:cubicBezTo>
                  <a:lnTo>
                    <a:pt x="1" y="12419"/>
                  </a:lnTo>
                  <a:cubicBezTo>
                    <a:pt x="42" y="12391"/>
                    <a:pt x="89" y="12366"/>
                    <a:pt x="135" y="12341"/>
                  </a:cubicBezTo>
                  <a:cubicBezTo>
                    <a:pt x="863" y="11919"/>
                    <a:pt x="1670" y="11566"/>
                    <a:pt x="2527" y="11286"/>
                  </a:cubicBezTo>
                  <a:lnTo>
                    <a:pt x="2563" y="0"/>
                  </a:lnTo>
                  <a:close/>
                </a:path>
              </a:pathLst>
            </a:custGeom>
            <a:solidFill>
              <a:srgbClr val="54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1"/>
            <p:cNvSpPr/>
            <p:nvPr/>
          </p:nvSpPr>
          <p:spPr>
            <a:xfrm flipH="1">
              <a:off x="3575030" y="3418957"/>
              <a:ext cx="17374" cy="151051"/>
            </a:xfrm>
            <a:custGeom>
              <a:avLst/>
              <a:gdLst/>
              <a:ahLst/>
              <a:cxnLst/>
              <a:rect l="l" t="t" r="r" b="b"/>
              <a:pathLst>
                <a:path w="1416" h="12311" extrusionOk="0">
                  <a:moveTo>
                    <a:pt x="1415" y="0"/>
                  </a:moveTo>
                  <a:cubicBezTo>
                    <a:pt x="883" y="321"/>
                    <a:pt x="425" y="660"/>
                    <a:pt x="33" y="1023"/>
                  </a:cubicBezTo>
                  <a:lnTo>
                    <a:pt x="0" y="12310"/>
                  </a:lnTo>
                  <a:cubicBezTo>
                    <a:pt x="393" y="11952"/>
                    <a:pt x="852" y="11607"/>
                    <a:pt x="1383" y="11286"/>
                  </a:cubicBezTo>
                  <a:lnTo>
                    <a:pt x="1415" y="0"/>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1"/>
            <p:cNvSpPr/>
            <p:nvPr/>
          </p:nvSpPr>
          <p:spPr>
            <a:xfrm flipH="1">
              <a:off x="3591999" y="3431496"/>
              <a:ext cx="8699" cy="147443"/>
            </a:xfrm>
            <a:custGeom>
              <a:avLst/>
              <a:gdLst/>
              <a:ahLst/>
              <a:cxnLst/>
              <a:rect l="l" t="t" r="r" b="b"/>
              <a:pathLst>
                <a:path w="709" h="12017" extrusionOk="0">
                  <a:moveTo>
                    <a:pt x="709" y="1"/>
                  </a:moveTo>
                  <a:lnTo>
                    <a:pt x="709" y="1"/>
                  </a:lnTo>
                  <a:cubicBezTo>
                    <a:pt x="454" y="237"/>
                    <a:pt x="230" y="478"/>
                    <a:pt x="33" y="730"/>
                  </a:cubicBezTo>
                  <a:lnTo>
                    <a:pt x="0" y="12016"/>
                  </a:lnTo>
                  <a:cubicBezTo>
                    <a:pt x="198" y="11765"/>
                    <a:pt x="422" y="11523"/>
                    <a:pt x="676" y="11288"/>
                  </a:cubicBezTo>
                  <a:lnTo>
                    <a:pt x="709" y="1"/>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1"/>
            <p:cNvSpPr/>
            <p:nvPr/>
          </p:nvSpPr>
          <p:spPr>
            <a:xfrm flipH="1">
              <a:off x="3600293" y="3440453"/>
              <a:ext cx="5804" cy="146474"/>
            </a:xfrm>
            <a:custGeom>
              <a:avLst/>
              <a:gdLst/>
              <a:ahLst/>
              <a:cxnLst/>
              <a:rect l="l" t="t" r="r" b="b"/>
              <a:pathLst>
                <a:path w="473" h="11938" extrusionOk="0">
                  <a:moveTo>
                    <a:pt x="473" y="0"/>
                  </a:moveTo>
                  <a:cubicBezTo>
                    <a:pt x="306" y="210"/>
                    <a:pt x="159" y="431"/>
                    <a:pt x="31" y="649"/>
                  </a:cubicBezTo>
                  <a:lnTo>
                    <a:pt x="1" y="11937"/>
                  </a:lnTo>
                  <a:cubicBezTo>
                    <a:pt x="125" y="11717"/>
                    <a:pt x="274" y="11500"/>
                    <a:pt x="440" y="11286"/>
                  </a:cubicBezTo>
                  <a:lnTo>
                    <a:pt x="473" y="0"/>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1"/>
            <p:cNvSpPr/>
            <p:nvPr/>
          </p:nvSpPr>
          <p:spPr>
            <a:xfrm flipH="1">
              <a:off x="3605704" y="3448416"/>
              <a:ext cx="3951" cy="146118"/>
            </a:xfrm>
            <a:custGeom>
              <a:avLst/>
              <a:gdLst/>
              <a:ahLst/>
              <a:cxnLst/>
              <a:rect l="l" t="t" r="r" b="b"/>
              <a:pathLst>
                <a:path w="322" h="11909" extrusionOk="0">
                  <a:moveTo>
                    <a:pt x="321" y="0"/>
                  </a:moveTo>
                  <a:lnTo>
                    <a:pt x="321" y="0"/>
                  </a:lnTo>
                  <a:cubicBezTo>
                    <a:pt x="207" y="207"/>
                    <a:pt x="112" y="415"/>
                    <a:pt x="33" y="621"/>
                  </a:cubicBezTo>
                  <a:lnTo>
                    <a:pt x="0" y="11909"/>
                  </a:lnTo>
                  <a:cubicBezTo>
                    <a:pt x="79" y="11699"/>
                    <a:pt x="174" y="11493"/>
                    <a:pt x="289" y="11288"/>
                  </a:cubicBezTo>
                  <a:lnTo>
                    <a:pt x="321" y="0"/>
                  </a:ln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1"/>
            <p:cNvSpPr/>
            <p:nvPr/>
          </p:nvSpPr>
          <p:spPr>
            <a:xfrm flipH="1">
              <a:off x="3609250" y="3456023"/>
              <a:ext cx="2589" cy="146032"/>
            </a:xfrm>
            <a:custGeom>
              <a:avLst/>
              <a:gdLst/>
              <a:ahLst/>
              <a:cxnLst/>
              <a:rect l="l" t="t" r="r" b="b"/>
              <a:pathLst>
                <a:path w="211" h="11902" extrusionOk="0">
                  <a:moveTo>
                    <a:pt x="211" y="1"/>
                  </a:moveTo>
                  <a:cubicBezTo>
                    <a:pt x="134" y="204"/>
                    <a:pt x="74" y="410"/>
                    <a:pt x="35" y="616"/>
                  </a:cubicBezTo>
                  <a:lnTo>
                    <a:pt x="1" y="11902"/>
                  </a:lnTo>
                  <a:cubicBezTo>
                    <a:pt x="42" y="11697"/>
                    <a:pt x="101" y="11491"/>
                    <a:pt x="178" y="11289"/>
                  </a:cubicBezTo>
                  <a:lnTo>
                    <a:pt x="211" y="1"/>
                  </a:ln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1"/>
            <p:cNvSpPr/>
            <p:nvPr/>
          </p:nvSpPr>
          <p:spPr>
            <a:xfrm flipH="1">
              <a:off x="3611397" y="3463569"/>
              <a:ext cx="1288" cy="146192"/>
            </a:xfrm>
            <a:custGeom>
              <a:avLst/>
              <a:gdLst/>
              <a:ahLst/>
              <a:cxnLst/>
              <a:rect l="l" t="t" r="r" b="b"/>
              <a:pathLst>
                <a:path w="105" h="11915" extrusionOk="0">
                  <a:moveTo>
                    <a:pt x="104" y="1"/>
                  </a:moveTo>
                  <a:cubicBezTo>
                    <a:pt x="59" y="209"/>
                    <a:pt x="38" y="419"/>
                    <a:pt x="32" y="627"/>
                  </a:cubicBezTo>
                  <a:lnTo>
                    <a:pt x="0" y="11914"/>
                  </a:lnTo>
                  <a:cubicBezTo>
                    <a:pt x="5" y="11705"/>
                    <a:pt x="31" y="11498"/>
                    <a:pt x="70" y="11287"/>
                  </a:cubicBezTo>
                  <a:lnTo>
                    <a:pt x="104" y="1"/>
                  </a:ln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1"/>
            <p:cNvSpPr/>
            <p:nvPr/>
          </p:nvSpPr>
          <p:spPr>
            <a:xfrm flipH="1">
              <a:off x="3612280" y="3471250"/>
              <a:ext cx="454" cy="139701"/>
            </a:xfrm>
            <a:custGeom>
              <a:avLst/>
              <a:gdLst/>
              <a:ahLst/>
              <a:cxnLst/>
              <a:rect l="l" t="t" r="r" b="b"/>
              <a:pathLst>
                <a:path w="37" h="11386" extrusionOk="0">
                  <a:moveTo>
                    <a:pt x="36" y="1"/>
                  </a:moveTo>
                  <a:cubicBezTo>
                    <a:pt x="35" y="35"/>
                    <a:pt x="35" y="65"/>
                    <a:pt x="35" y="98"/>
                  </a:cubicBezTo>
                  <a:lnTo>
                    <a:pt x="1" y="11358"/>
                  </a:lnTo>
                  <a:lnTo>
                    <a:pt x="1" y="11358"/>
                  </a:lnTo>
                  <a:cubicBezTo>
                    <a:pt x="1" y="11335"/>
                    <a:pt x="1" y="11312"/>
                    <a:pt x="4" y="11288"/>
                  </a:cubicBezTo>
                  <a:lnTo>
                    <a:pt x="36" y="1"/>
                  </a:lnTo>
                  <a:close/>
                  <a:moveTo>
                    <a:pt x="1" y="11358"/>
                  </a:moveTo>
                  <a:lnTo>
                    <a:pt x="1" y="11358"/>
                  </a:lnTo>
                  <a:cubicBezTo>
                    <a:pt x="0" y="11367"/>
                    <a:pt x="0" y="11376"/>
                    <a:pt x="0" y="11385"/>
                  </a:cubicBezTo>
                  <a:lnTo>
                    <a:pt x="1" y="11358"/>
                  </a:ln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1"/>
            <p:cNvSpPr/>
            <p:nvPr/>
          </p:nvSpPr>
          <p:spPr>
            <a:xfrm flipH="1">
              <a:off x="3344227" y="3408700"/>
              <a:ext cx="59372" cy="203086"/>
            </a:xfrm>
            <a:custGeom>
              <a:avLst/>
              <a:gdLst/>
              <a:ahLst/>
              <a:cxnLst/>
              <a:rect l="l" t="t" r="r" b="b"/>
              <a:pathLst>
                <a:path w="4839" h="16552" extrusionOk="0">
                  <a:moveTo>
                    <a:pt x="33" y="1"/>
                  </a:moveTo>
                  <a:lnTo>
                    <a:pt x="1" y="11287"/>
                  </a:lnTo>
                  <a:cubicBezTo>
                    <a:pt x="555" y="11507"/>
                    <a:pt x="1082" y="11760"/>
                    <a:pt x="1577" y="12044"/>
                  </a:cubicBezTo>
                  <a:cubicBezTo>
                    <a:pt x="3734" y="13286"/>
                    <a:pt x="4807" y="14920"/>
                    <a:pt x="4803" y="16551"/>
                  </a:cubicBezTo>
                  <a:lnTo>
                    <a:pt x="4835" y="5264"/>
                  </a:lnTo>
                  <a:lnTo>
                    <a:pt x="4833" y="5264"/>
                  </a:lnTo>
                  <a:cubicBezTo>
                    <a:pt x="4839" y="3634"/>
                    <a:pt x="3767" y="2000"/>
                    <a:pt x="1609" y="758"/>
                  </a:cubicBezTo>
                  <a:cubicBezTo>
                    <a:pt x="1118" y="471"/>
                    <a:pt x="589" y="220"/>
                    <a:pt x="33" y="1"/>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1"/>
            <p:cNvSpPr/>
            <p:nvPr/>
          </p:nvSpPr>
          <p:spPr>
            <a:xfrm flipH="1">
              <a:off x="3475659" y="3452747"/>
              <a:ext cx="15300" cy="171099"/>
            </a:xfrm>
            <a:custGeom>
              <a:avLst/>
              <a:gdLst/>
              <a:ahLst/>
              <a:cxnLst/>
              <a:rect l="l" t="t" r="r" b="b"/>
              <a:pathLst>
                <a:path w="1247" h="13945" extrusionOk="0">
                  <a:moveTo>
                    <a:pt x="36" y="1"/>
                  </a:moveTo>
                  <a:cubicBezTo>
                    <a:pt x="36" y="4"/>
                    <a:pt x="36" y="8"/>
                    <a:pt x="36" y="11"/>
                  </a:cubicBezTo>
                  <a:lnTo>
                    <a:pt x="36" y="11"/>
                  </a:lnTo>
                  <a:lnTo>
                    <a:pt x="36" y="1"/>
                  </a:lnTo>
                  <a:close/>
                  <a:moveTo>
                    <a:pt x="36" y="11"/>
                  </a:moveTo>
                  <a:lnTo>
                    <a:pt x="0" y="11288"/>
                  </a:lnTo>
                  <a:cubicBezTo>
                    <a:pt x="0" y="11751"/>
                    <a:pt x="286" y="12275"/>
                    <a:pt x="732" y="12870"/>
                  </a:cubicBezTo>
                  <a:cubicBezTo>
                    <a:pt x="1039" y="13286"/>
                    <a:pt x="1213" y="13638"/>
                    <a:pt x="1213" y="13940"/>
                  </a:cubicBezTo>
                  <a:lnTo>
                    <a:pt x="1213" y="13940"/>
                  </a:lnTo>
                  <a:lnTo>
                    <a:pt x="1247" y="2658"/>
                  </a:lnTo>
                  <a:cubicBezTo>
                    <a:pt x="1247" y="2350"/>
                    <a:pt x="1073" y="1998"/>
                    <a:pt x="764" y="1584"/>
                  </a:cubicBezTo>
                  <a:cubicBezTo>
                    <a:pt x="321" y="993"/>
                    <a:pt x="37" y="473"/>
                    <a:pt x="36" y="11"/>
                  </a:cubicBezTo>
                  <a:close/>
                  <a:moveTo>
                    <a:pt x="1213" y="13940"/>
                  </a:moveTo>
                  <a:lnTo>
                    <a:pt x="1213" y="13944"/>
                  </a:lnTo>
                  <a:cubicBezTo>
                    <a:pt x="1213" y="13943"/>
                    <a:pt x="1213" y="13941"/>
                    <a:pt x="1213" y="13940"/>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1"/>
            <p:cNvSpPr/>
            <p:nvPr/>
          </p:nvSpPr>
          <p:spPr>
            <a:xfrm flipH="1">
              <a:off x="3454555" y="3469716"/>
              <a:ext cx="7889" cy="155860"/>
            </a:xfrm>
            <a:custGeom>
              <a:avLst/>
              <a:gdLst/>
              <a:ahLst/>
              <a:cxnLst/>
              <a:rect l="l" t="t" r="r" b="b"/>
              <a:pathLst>
                <a:path w="643" h="12703" extrusionOk="0">
                  <a:moveTo>
                    <a:pt x="33" y="0"/>
                  </a:moveTo>
                  <a:lnTo>
                    <a:pt x="0" y="11286"/>
                  </a:lnTo>
                  <a:cubicBezTo>
                    <a:pt x="395" y="11822"/>
                    <a:pt x="605" y="12285"/>
                    <a:pt x="605" y="12703"/>
                  </a:cubicBezTo>
                  <a:lnTo>
                    <a:pt x="637" y="1411"/>
                  </a:lnTo>
                  <a:cubicBezTo>
                    <a:pt x="642" y="999"/>
                    <a:pt x="427" y="536"/>
                    <a:pt x="33" y="0"/>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1"/>
            <p:cNvSpPr/>
            <p:nvPr/>
          </p:nvSpPr>
          <p:spPr>
            <a:xfrm flipH="1">
              <a:off x="3475659" y="3485360"/>
              <a:ext cx="429" cy="138793"/>
            </a:xfrm>
            <a:custGeom>
              <a:avLst/>
              <a:gdLst/>
              <a:ahLst/>
              <a:cxnLst/>
              <a:rect l="l" t="t" r="r" b="b"/>
              <a:pathLst>
                <a:path w="35" h="11312" extrusionOk="0">
                  <a:moveTo>
                    <a:pt x="35" y="0"/>
                  </a:moveTo>
                  <a:lnTo>
                    <a:pt x="1" y="11286"/>
                  </a:lnTo>
                  <a:lnTo>
                    <a:pt x="1" y="11311"/>
                  </a:lnTo>
                  <a:lnTo>
                    <a:pt x="35" y="20"/>
                  </a:lnTo>
                  <a:lnTo>
                    <a:pt x="35" y="0"/>
                  </a:ln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1"/>
            <p:cNvSpPr/>
            <p:nvPr/>
          </p:nvSpPr>
          <p:spPr>
            <a:xfrm flipH="1">
              <a:off x="3475659" y="3485593"/>
              <a:ext cx="601" cy="140057"/>
            </a:xfrm>
            <a:custGeom>
              <a:avLst/>
              <a:gdLst/>
              <a:ahLst/>
              <a:cxnLst/>
              <a:rect l="l" t="t" r="r" b="b"/>
              <a:pathLst>
                <a:path w="49" h="11415" extrusionOk="0">
                  <a:moveTo>
                    <a:pt x="49" y="1"/>
                  </a:moveTo>
                  <a:lnTo>
                    <a:pt x="49" y="1"/>
                  </a:lnTo>
                  <a:cubicBezTo>
                    <a:pt x="45" y="46"/>
                    <a:pt x="41" y="87"/>
                    <a:pt x="34" y="125"/>
                  </a:cubicBezTo>
                  <a:lnTo>
                    <a:pt x="0" y="11414"/>
                  </a:lnTo>
                  <a:cubicBezTo>
                    <a:pt x="9" y="11371"/>
                    <a:pt x="15" y="11330"/>
                    <a:pt x="15" y="11292"/>
                  </a:cubicBezTo>
                  <a:lnTo>
                    <a:pt x="49" y="1"/>
                  </a:ln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1"/>
            <p:cNvSpPr/>
            <p:nvPr/>
          </p:nvSpPr>
          <p:spPr>
            <a:xfrm flipH="1">
              <a:off x="3475830" y="3487114"/>
              <a:ext cx="810" cy="139873"/>
            </a:xfrm>
            <a:custGeom>
              <a:avLst/>
              <a:gdLst/>
              <a:ahLst/>
              <a:cxnLst/>
              <a:rect l="l" t="t" r="r" b="b"/>
              <a:pathLst>
                <a:path w="66" h="11400" extrusionOk="0">
                  <a:moveTo>
                    <a:pt x="65" y="1"/>
                  </a:moveTo>
                  <a:cubicBezTo>
                    <a:pt x="56" y="40"/>
                    <a:pt x="46" y="76"/>
                    <a:pt x="31" y="110"/>
                  </a:cubicBezTo>
                  <a:lnTo>
                    <a:pt x="1" y="11400"/>
                  </a:lnTo>
                  <a:cubicBezTo>
                    <a:pt x="15" y="11362"/>
                    <a:pt x="24" y="11328"/>
                    <a:pt x="31" y="11288"/>
                  </a:cubicBezTo>
                  <a:lnTo>
                    <a:pt x="65" y="1"/>
                  </a:ln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1"/>
            <p:cNvSpPr/>
            <p:nvPr/>
          </p:nvSpPr>
          <p:spPr>
            <a:xfrm flipH="1">
              <a:off x="3476247" y="3488476"/>
              <a:ext cx="1006" cy="139812"/>
            </a:xfrm>
            <a:custGeom>
              <a:avLst/>
              <a:gdLst/>
              <a:ahLst/>
              <a:cxnLst/>
              <a:rect l="l" t="t" r="r" b="b"/>
              <a:pathLst>
                <a:path w="82" h="11395" extrusionOk="0">
                  <a:moveTo>
                    <a:pt x="81" y="1"/>
                  </a:moveTo>
                  <a:lnTo>
                    <a:pt x="81" y="1"/>
                  </a:lnTo>
                  <a:cubicBezTo>
                    <a:pt x="70" y="37"/>
                    <a:pt x="51" y="71"/>
                    <a:pt x="33" y="105"/>
                  </a:cubicBezTo>
                  <a:lnTo>
                    <a:pt x="1" y="11394"/>
                  </a:lnTo>
                  <a:cubicBezTo>
                    <a:pt x="22" y="11358"/>
                    <a:pt x="38" y="11324"/>
                    <a:pt x="51" y="11289"/>
                  </a:cubicBezTo>
                  <a:lnTo>
                    <a:pt x="81" y="1"/>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1"/>
            <p:cNvSpPr/>
            <p:nvPr/>
          </p:nvSpPr>
          <p:spPr>
            <a:xfrm flipH="1">
              <a:off x="3476849" y="3489752"/>
              <a:ext cx="1239" cy="139812"/>
            </a:xfrm>
            <a:custGeom>
              <a:avLst/>
              <a:gdLst/>
              <a:ahLst/>
              <a:cxnLst/>
              <a:rect l="l" t="t" r="r" b="b"/>
              <a:pathLst>
                <a:path w="101" h="11395" extrusionOk="0">
                  <a:moveTo>
                    <a:pt x="101" y="1"/>
                  </a:moveTo>
                  <a:cubicBezTo>
                    <a:pt x="83" y="35"/>
                    <a:pt x="58" y="72"/>
                    <a:pt x="33" y="108"/>
                  </a:cubicBezTo>
                  <a:lnTo>
                    <a:pt x="0" y="11394"/>
                  </a:lnTo>
                  <a:cubicBezTo>
                    <a:pt x="27" y="11358"/>
                    <a:pt x="51" y="11321"/>
                    <a:pt x="69" y="11290"/>
                  </a:cubicBezTo>
                  <a:lnTo>
                    <a:pt x="101" y="1"/>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1"/>
            <p:cNvSpPr/>
            <p:nvPr/>
          </p:nvSpPr>
          <p:spPr>
            <a:xfrm flipH="1">
              <a:off x="3477683" y="3491102"/>
              <a:ext cx="1791" cy="139934"/>
            </a:xfrm>
            <a:custGeom>
              <a:avLst/>
              <a:gdLst/>
              <a:ahLst/>
              <a:cxnLst/>
              <a:rect l="l" t="t" r="r" b="b"/>
              <a:pathLst>
                <a:path w="146" h="11405" extrusionOk="0">
                  <a:moveTo>
                    <a:pt x="146" y="0"/>
                  </a:moveTo>
                  <a:cubicBezTo>
                    <a:pt x="112" y="36"/>
                    <a:pt x="76" y="77"/>
                    <a:pt x="33" y="118"/>
                  </a:cubicBezTo>
                  <a:lnTo>
                    <a:pt x="0" y="11404"/>
                  </a:lnTo>
                  <a:cubicBezTo>
                    <a:pt x="40" y="11369"/>
                    <a:pt x="81" y="11327"/>
                    <a:pt x="113" y="11286"/>
                  </a:cubicBezTo>
                  <a:lnTo>
                    <a:pt x="146" y="0"/>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1"/>
            <p:cNvSpPr/>
            <p:nvPr/>
          </p:nvSpPr>
          <p:spPr>
            <a:xfrm flipH="1">
              <a:off x="3479069" y="3492550"/>
              <a:ext cx="3570" cy="140793"/>
            </a:xfrm>
            <a:custGeom>
              <a:avLst/>
              <a:gdLst/>
              <a:ahLst/>
              <a:cxnLst/>
              <a:rect l="l" t="t" r="r" b="b"/>
              <a:pathLst>
                <a:path w="291" h="11475" extrusionOk="0">
                  <a:moveTo>
                    <a:pt x="291" y="0"/>
                  </a:moveTo>
                  <a:cubicBezTo>
                    <a:pt x="219" y="65"/>
                    <a:pt x="133" y="126"/>
                    <a:pt x="33" y="189"/>
                  </a:cubicBezTo>
                  <a:lnTo>
                    <a:pt x="0" y="11475"/>
                  </a:lnTo>
                  <a:cubicBezTo>
                    <a:pt x="101" y="11416"/>
                    <a:pt x="187" y="11351"/>
                    <a:pt x="258" y="11286"/>
                  </a:cubicBezTo>
                  <a:lnTo>
                    <a:pt x="291" y="0"/>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1"/>
            <p:cNvSpPr/>
            <p:nvPr/>
          </p:nvSpPr>
          <p:spPr>
            <a:xfrm flipH="1">
              <a:off x="3482235" y="3494856"/>
              <a:ext cx="5595" cy="140842"/>
            </a:xfrm>
            <a:custGeom>
              <a:avLst/>
              <a:gdLst/>
              <a:ahLst/>
              <a:cxnLst/>
              <a:rect l="l" t="t" r="r" b="b"/>
              <a:pathLst>
                <a:path w="456" h="11479" extrusionOk="0">
                  <a:moveTo>
                    <a:pt x="456" y="1"/>
                  </a:moveTo>
                  <a:cubicBezTo>
                    <a:pt x="445" y="4"/>
                    <a:pt x="436" y="10"/>
                    <a:pt x="427" y="17"/>
                  </a:cubicBezTo>
                  <a:cubicBezTo>
                    <a:pt x="305" y="87"/>
                    <a:pt x="172" y="148"/>
                    <a:pt x="31" y="193"/>
                  </a:cubicBezTo>
                  <a:lnTo>
                    <a:pt x="0" y="11479"/>
                  </a:lnTo>
                  <a:cubicBezTo>
                    <a:pt x="144" y="11434"/>
                    <a:pt x="274" y="11376"/>
                    <a:pt x="395" y="11305"/>
                  </a:cubicBezTo>
                  <a:cubicBezTo>
                    <a:pt x="404" y="11299"/>
                    <a:pt x="412" y="11296"/>
                    <a:pt x="423" y="11287"/>
                  </a:cubicBezTo>
                  <a:lnTo>
                    <a:pt x="456" y="1"/>
                  </a:lnTo>
                  <a:close/>
                </a:path>
              </a:pathLst>
            </a:custGeom>
            <a:solidFill>
              <a:srgbClr val="8C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1"/>
            <p:cNvSpPr/>
            <p:nvPr/>
          </p:nvSpPr>
          <p:spPr>
            <a:xfrm flipH="1">
              <a:off x="3482235" y="3494856"/>
              <a:ext cx="5595" cy="140842"/>
            </a:xfrm>
            <a:custGeom>
              <a:avLst/>
              <a:gdLst/>
              <a:ahLst/>
              <a:cxnLst/>
              <a:rect l="l" t="t" r="r" b="b"/>
              <a:pathLst>
                <a:path w="456" h="11479" extrusionOk="0">
                  <a:moveTo>
                    <a:pt x="456" y="1"/>
                  </a:moveTo>
                  <a:cubicBezTo>
                    <a:pt x="445" y="4"/>
                    <a:pt x="436" y="10"/>
                    <a:pt x="427" y="17"/>
                  </a:cubicBezTo>
                  <a:cubicBezTo>
                    <a:pt x="305" y="87"/>
                    <a:pt x="172" y="148"/>
                    <a:pt x="31" y="193"/>
                  </a:cubicBezTo>
                  <a:lnTo>
                    <a:pt x="0" y="11479"/>
                  </a:lnTo>
                  <a:cubicBezTo>
                    <a:pt x="144" y="11434"/>
                    <a:pt x="274" y="11376"/>
                    <a:pt x="395" y="11305"/>
                  </a:cubicBezTo>
                  <a:cubicBezTo>
                    <a:pt x="404" y="11299"/>
                    <a:pt x="412" y="11296"/>
                    <a:pt x="423" y="11287"/>
                  </a:cubicBezTo>
                  <a:lnTo>
                    <a:pt x="456" y="1"/>
                  </a:lnTo>
                  <a:close/>
                </a:path>
              </a:pathLst>
            </a:custGeom>
            <a:solidFill>
              <a:srgbClr val="8C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1"/>
            <p:cNvSpPr/>
            <p:nvPr/>
          </p:nvSpPr>
          <p:spPr>
            <a:xfrm flipH="1">
              <a:off x="3487450" y="3497212"/>
              <a:ext cx="4282" cy="139456"/>
            </a:xfrm>
            <a:custGeom>
              <a:avLst/>
              <a:gdLst/>
              <a:ahLst/>
              <a:cxnLst/>
              <a:rect l="l" t="t" r="r" b="b"/>
              <a:pathLst>
                <a:path w="349" h="11366" extrusionOk="0">
                  <a:moveTo>
                    <a:pt x="349" y="1"/>
                  </a:moveTo>
                  <a:lnTo>
                    <a:pt x="349" y="1"/>
                  </a:lnTo>
                  <a:cubicBezTo>
                    <a:pt x="248" y="29"/>
                    <a:pt x="141" y="60"/>
                    <a:pt x="33" y="80"/>
                  </a:cubicBezTo>
                  <a:lnTo>
                    <a:pt x="1" y="11365"/>
                  </a:lnTo>
                  <a:cubicBezTo>
                    <a:pt x="112" y="11346"/>
                    <a:pt x="216" y="11319"/>
                    <a:pt x="318" y="11287"/>
                  </a:cubicBezTo>
                  <a:lnTo>
                    <a:pt x="349" y="1"/>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1"/>
            <p:cNvSpPr/>
            <p:nvPr/>
          </p:nvSpPr>
          <p:spPr>
            <a:xfrm flipH="1">
              <a:off x="3491327" y="3498181"/>
              <a:ext cx="3104" cy="138879"/>
            </a:xfrm>
            <a:custGeom>
              <a:avLst/>
              <a:gdLst/>
              <a:ahLst/>
              <a:cxnLst/>
              <a:rect l="l" t="t" r="r" b="b"/>
              <a:pathLst>
                <a:path w="253" h="11319" extrusionOk="0">
                  <a:moveTo>
                    <a:pt x="253" y="1"/>
                  </a:moveTo>
                  <a:lnTo>
                    <a:pt x="253" y="1"/>
                  </a:lnTo>
                  <a:cubicBezTo>
                    <a:pt x="181" y="10"/>
                    <a:pt x="108" y="24"/>
                    <a:pt x="32" y="33"/>
                  </a:cubicBezTo>
                  <a:lnTo>
                    <a:pt x="0" y="11319"/>
                  </a:lnTo>
                  <a:cubicBezTo>
                    <a:pt x="75" y="11310"/>
                    <a:pt x="149" y="11299"/>
                    <a:pt x="221" y="11286"/>
                  </a:cubicBezTo>
                  <a:lnTo>
                    <a:pt x="253" y="1"/>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1"/>
            <p:cNvSpPr/>
            <p:nvPr/>
          </p:nvSpPr>
          <p:spPr>
            <a:xfrm flipH="1">
              <a:off x="3494026" y="3498574"/>
              <a:ext cx="2810" cy="138646"/>
            </a:xfrm>
            <a:custGeom>
              <a:avLst/>
              <a:gdLst/>
              <a:ahLst/>
              <a:cxnLst/>
              <a:rect l="l" t="t" r="r" b="b"/>
              <a:pathLst>
                <a:path w="229" h="11300" extrusionOk="0">
                  <a:moveTo>
                    <a:pt x="228" y="1"/>
                  </a:moveTo>
                  <a:lnTo>
                    <a:pt x="228" y="1"/>
                  </a:lnTo>
                  <a:cubicBezTo>
                    <a:pt x="162" y="4"/>
                    <a:pt x="97" y="10"/>
                    <a:pt x="33" y="10"/>
                  </a:cubicBezTo>
                  <a:lnTo>
                    <a:pt x="1" y="11299"/>
                  </a:lnTo>
                  <a:cubicBezTo>
                    <a:pt x="65" y="11296"/>
                    <a:pt x="132" y="11290"/>
                    <a:pt x="196" y="11287"/>
                  </a:cubicBezTo>
                  <a:lnTo>
                    <a:pt x="228" y="1"/>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1"/>
            <p:cNvSpPr/>
            <p:nvPr/>
          </p:nvSpPr>
          <p:spPr>
            <a:xfrm flipH="1">
              <a:off x="3496431" y="3498685"/>
              <a:ext cx="2736" cy="138536"/>
            </a:xfrm>
            <a:custGeom>
              <a:avLst/>
              <a:gdLst/>
              <a:ahLst/>
              <a:cxnLst/>
              <a:rect l="l" t="t" r="r" b="b"/>
              <a:pathLst>
                <a:path w="223" h="11291" extrusionOk="0">
                  <a:moveTo>
                    <a:pt x="223" y="1"/>
                  </a:moveTo>
                  <a:lnTo>
                    <a:pt x="223" y="1"/>
                  </a:lnTo>
                  <a:cubicBezTo>
                    <a:pt x="158" y="4"/>
                    <a:pt x="99" y="4"/>
                    <a:pt x="35" y="4"/>
                  </a:cubicBezTo>
                  <a:lnTo>
                    <a:pt x="1" y="11290"/>
                  </a:lnTo>
                  <a:lnTo>
                    <a:pt x="191" y="11290"/>
                  </a:lnTo>
                  <a:lnTo>
                    <a:pt x="223" y="1"/>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1"/>
            <p:cNvSpPr/>
            <p:nvPr/>
          </p:nvSpPr>
          <p:spPr>
            <a:xfrm flipH="1">
              <a:off x="3498738" y="3498599"/>
              <a:ext cx="2761" cy="138622"/>
            </a:xfrm>
            <a:custGeom>
              <a:avLst/>
              <a:gdLst/>
              <a:ahLst/>
              <a:cxnLst/>
              <a:rect l="l" t="t" r="r" b="b"/>
              <a:pathLst>
                <a:path w="225" h="11298" extrusionOk="0">
                  <a:moveTo>
                    <a:pt x="33" y="1"/>
                  </a:moveTo>
                  <a:lnTo>
                    <a:pt x="1" y="11287"/>
                  </a:lnTo>
                  <a:cubicBezTo>
                    <a:pt x="65" y="11294"/>
                    <a:pt x="128" y="11296"/>
                    <a:pt x="191" y="11297"/>
                  </a:cubicBezTo>
                  <a:lnTo>
                    <a:pt x="225" y="11"/>
                  </a:lnTo>
                  <a:cubicBezTo>
                    <a:pt x="160" y="8"/>
                    <a:pt x="97" y="6"/>
                    <a:pt x="33" y="1"/>
                  </a:cubicBez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1"/>
            <p:cNvSpPr/>
            <p:nvPr/>
          </p:nvSpPr>
          <p:spPr>
            <a:xfrm flipH="1">
              <a:off x="3501093" y="3498292"/>
              <a:ext cx="2896" cy="138793"/>
            </a:xfrm>
            <a:custGeom>
              <a:avLst/>
              <a:gdLst/>
              <a:ahLst/>
              <a:cxnLst/>
              <a:rect l="l" t="t" r="r" b="b"/>
              <a:pathLst>
                <a:path w="236" h="11312" extrusionOk="0">
                  <a:moveTo>
                    <a:pt x="35" y="1"/>
                  </a:moveTo>
                  <a:lnTo>
                    <a:pt x="1" y="11290"/>
                  </a:lnTo>
                  <a:cubicBezTo>
                    <a:pt x="71" y="11301"/>
                    <a:pt x="139" y="11304"/>
                    <a:pt x="204" y="11312"/>
                  </a:cubicBezTo>
                  <a:lnTo>
                    <a:pt x="236" y="26"/>
                  </a:lnTo>
                  <a:cubicBezTo>
                    <a:pt x="171" y="18"/>
                    <a:pt x="103" y="11"/>
                    <a:pt x="35" y="1"/>
                  </a:cubicBez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1"/>
            <p:cNvSpPr/>
            <p:nvPr/>
          </p:nvSpPr>
          <p:spPr>
            <a:xfrm flipH="1">
              <a:off x="3503560" y="3497826"/>
              <a:ext cx="3129" cy="139002"/>
            </a:xfrm>
            <a:custGeom>
              <a:avLst/>
              <a:gdLst/>
              <a:ahLst/>
              <a:cxnLst/>
              <a:rect l="l" t="t" r="r" b="b"/>
              <a:pathLst>
                <a:path w="255" h="11329" extrusionOk="0">
                  <a:moveTo>
                    <a:pt x="33" y="1"/>
                  </a:moveTo>
                  <a:lnTo>
                    <a:pt x="0" y="11289"/>
                  </a:lnTo>
                  <a:cubicBezTo>
                    <a:pt x="74" y="11307"/>
                    <a:pt x="147" y="11319"/>
                    <a:pt x="221" y="11328"/>
                  </a:cubicBezTo>
                  <a:lnTo>
                    <a:pt x="255" y="39"/>
                  </a:lnTo>
                  <a:cubicBezTo>
                    <a:pt x="180" y="30"/>
                    <a:pt x="106" y="15"/>
                    <a:pt x="33" y="1"/>
                  </a:cubicBez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1"/>
            <p:cNvSpPr/>
            <p:nvPr/>
          </p:nvSpPr>
          <p:spPr>
            <a:xfrm flipH="1">
              <a:off x="3506283" y="3497065"/>
              <a:ext cx="3595" cy="139247"/>
            </a:xfrm>
            <a:custGeom>
              <a:avLst/>
              <a:gdLst/>
              <a:ahLst/>
              <a:cxnLst/>
              <a:rect l="l" t="t" r="r" b="b"/>
              <a:pathLst>
                <a:path w="293" h="11349" extrusionOk="0">
                  <a:moveTo>
                    <a:pt x="34" y="0"/>
                  </a:moveTo>
                  <a:lnTo>
                    <a:pt x="0" y="11286"/>
                  </a:lnTo>
                  <a:cubicBezTo>
                    <a:pt x="86" y="11313"/>
                    <a:pt x="174" y="11331"/>
                    <a:pt x="260" y="11349"/>
                  </a:cubicBezTo>
                  <a:lnTo>
                    <a:pt x="293" y="63"/>
                  </a:lnTo>
                  <a:cubicBezTo>
                    <a:pt x="207" y="45"/>
                    <a:pt x="119" y="23"/>
                    <a:pt x="34" y="0"/>
                  </a:cubicBezTo>
                  <a:close/>
                </a:path>
              </a:pathLst>
            </a:custGeom>
            <a:solidFill>
              <a:srgbClr val="6D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1"/>
            <p:cNvSpPr/>
            <p:nvPr/>
          </p:nvSpPr>
          <p:spPr>
            <a:xfrm flipH="1">
              <a:off x="3509449" y="3495654"/>
              <a:ext cx="4527" cy="139898"/>
            </a:xfrm>
            <a:custGeom>
              <a:avLst/>
              <a:gdLst/>
              <a:ahLst/>
              <a:cxnLst/>
              <a:rect l="l" t="t" r="r" b="b"/>
              <a:pathLst>
                <a:path w="369" h="11402" extrusionOk="0">
                  <a:moveTo>
                    <a:pt x="31" y="0"/>
                  </a:moveTo>
                  <a:lnTo>
                    <a:pt x="1" y="11290"/>
                  </a:lnTo>
                  <a:cubicBezTo>
                    <a:pt x="112" y="11331"/>
                    <a:pt x="223" y="11369"/>
                    <a:pt x="334" y="11401"/>
                  </a:cubicBezTo>
                  <a:lnTo>
                    <a:pt x="368" y="115"/>
                  </a:lnTo>
                  <a:cubicBezTo>
                    <a:pt x="255" y="83"/>
                    <a:pt x="141" y="45"/>
                    <a:pt x="31" y="0"/>
                  </a:cubicBezTo>
                  <a:close/>
                </a:path>
              </a:pathLst>
            </a:custGeom>
            <a:solidFill>
              <a:srgbClr val="697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1"/>
            <p:cNvSpPr/>
            <p:nvPr/>
          </p:nvSpPr>
          <p:spPr>
            <a:xfrm flipH="1">
              <a:off x="3513584" y="3474415"/>
              <a:ext cx="23140" cy="159762"/>
            </a:xfrm>
            <a:custGeom>
              <a:avLst/>
              <a:gdLst/>
              <a:ahLst/>
              <a:cxnLst/>
              <a:rect l="l" t="t" r="r" b="b"/>
              <a:pathLst>
                <a:path w="1886" h="13021" extrusionOk="0">
                  <a:moveTo>
                    <a:pt x="33" y="1"/>
                  </a:moveTo>
                  <a:lnTo>
                    <a:pt x="1" y="11290"/>
                  </a:lnTo>
                  <a:cubicBezTo>
                    <a:pt x="155" y="11778"/>
                    <a:pt x="610" y="12347"/>
                    <a:pt x="1376" y="12790"/>
                  </a:cubicBezTo>
                  <a:cubicBezTo>
                    <a:pt x="1530" y="12879"/>
                    <a:pt x="1690" y="12953"/>
                    <a:pt x="1855" y="13021"/>
                  </a:cubicBezTo>
                  <a:lnTo>
                    <a:pt x="1885" y="1731"/>
                  </a:lnTo>
                  <a:cubicBezTo>
                    <a:pt x="1722" y="1667"/>
                    <a:pt x="1564" y="1593"/>
                    <a:pt x="1408" y="1502"/>
                  </a:cubicBezTo>
                  <a:cubicBezTo>
                    <a:pt x="643" y="1061"/>
                    <a:pt x="189" y="492"/>
                    <a:pt x="33" y="1"/>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1"/>
            <p:cNvSpPr/>
            <p:nvPr/>
          </p:nvSpPr>
          <p:spPr>
            <a:xfrm flipH="1">
              <a:off x="3454628" y="3487028"/>
              <a:ext cx="405" cy="138879"/>
            </a:xfrm>
            <a:custGeom>
              <a:avLst/>
              <a:gdLst/>
              <a:ahLst/>
              <a:cxnLst/>
              <a:rect l="l" t="t" r="r" b="b"/>
              <a:pathLst>
                <a:path w="33" h="11319" extrusionOk="0">
                  <a:moveTo>
                    <a:pt x="33" y="0"/>
                  </a:moveTo>
                  <a:lnTo>
                    <a:pt x="1" y="11292"/>
                  </a:lnTo>
                  <a:lnTo>
                    <a:pt x="1" y="11319"/>
                  </a:lnTo>
                  <a:lnTo>
                    <a:pt x="33" y="29"/>
                  </a:lnTo>
                  <a:lnTo>
                    <a:pt x="33" y="0"/>
                  </a:ln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1"/>
            <p:cNvSpPr/>
            <p:nvPr/>
          </p:nvSpPr>
          <p:spPr>
            <a:xfrm flipH="1">
              <a:off x="3454628" y="3487384"/>
              <a:ext cx="650" cy="140818"/>
            </a:xfrm>
            <a:custGeom>
              <a:avLst/>
              <a:gdLst/>
              <a:ahLst/>
              <a:cxnLst/>
              <a:rect l="l" t="t" r="r" b="b"/>
              <a:pathLst>
                <a:path w="53" h="11477" extrusionOk="0">
                  <a:moveTo>
                    <a:pt x="53" y="0"/>
                  </a:moveTo>
                  <a:lnTo>
                    <a:pt x="53" y="7"/>
                  </a:lnTo>
                  <a:lnTo>
                    <a:pt x="53" y="7"/>
                  </a:lnTo>
                  <a:cubicBezTo>
                    <a:pt x="53" y="5"/>
                    <a:pt x="53" y="2"/>
                    <a:pt x="53" y="0"/>
                  </a:cubicBezTo>
                  <a:close/>
                  <a:moveTo>
                    <a:pt x="53" y="7"/>
                  </a:moveTo>
                  <a:cubicBezTo>
                    <a:pt x="53" y="71"/>
                    <a:pt x="47" y="130"/>
                    <a:pt x="33" y="188"/>
                  </a:cubicBezTo>
                  <a:lnTo>
                    <a:pt x="1" y="11476"/>
                  </a:lnTo>
                  <a:cubicBezTo>
                    <a:pt x="15" y="11413"/>
                    <a:pt x="21" y="11354"/>
                    <a:pt x="21" y="11290"/>
                  </a:cubicBezTo>
                  <a:lnTo>
                    <a:pt x="53" y="7"/>
                  </a:ln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1"/>
            <p:cNvSpPr/>
            <p:nvPr/>
          </p:nvSpPr>
          <p:spPr>
            <a:xfrm flipH="1">
              <a:off x="3454862" y="3489666"/>
              <a:ext cx="1006" cy="140572"/>
            </a:xfrm>
            <a:custGeom>
              <a:avLst/>
              <a:gdLst/>
              <a:ahLst/>
              <a:cxnLst/>
              <a:rect l="l" t="t" r="r" b="b"/>
              <a:pathLst>
                <a:path w="82" h="11457" extrusionOk="0">
                  <a:moveTo>
                    <a:pt x="81" y="1"/>
                  </a:moveTo>
                  <a:cubicBezTo>
                    <a:pt x="69" y="58"/>
                    <a:pt x="52" y="117"/>
                    <a:pt x="33" y="171"/>
                  </a:cubicBezTo>
                  <a:lnTo>
                    <a:pt x="0" y="11457"/>
                  </a:lnTo>
                  <a:cubicBezTo>
                    <a:pt x="24" y="11403"/>
                    <a:pt x="36" y="11348"/>
                    <a:pt x="49" y="11290"/>
                  </a:cubicBezTo>
                  <a:lnTo>
                    <a:pt x="81" y="2"/>
                  </a:lnTo>
                  <a:lnTo>
                    <a:pt x="81" y="1"/>
                  </a:ln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1"/>
            <p:cNvSpPr/>
            <p:nvPr/>
          </p:nvSpPr>
          <p:spPr>
            <a:xfrm flipH="1">
              <a:off x="3455463" y="3491752"/>
              <a:ext cx="1325" cy="140499"/>
            </a:xfrm>
            <a:custGeom>
              <a:avLst/>
              <a:gdLst/>
              <a:ahLst/>
              <a:cxnLst/>
              <a:rect l="l" t="t" r="r" b="b"/>
              <a:pathLst>
                <a:path w="108" h="11451" extrusionOk="0">
                  <a:moveTo>
                    <a:pt x="108" y="1"/>
                  </a:moveTo>
                  <a:cubicBezTo>
                    <a:pt x="90" y="57"/>
                    <a:pt x="61" y="107"/>
                    <a:pt x="32" y="162"/>
                  </a:cubicBezTo>
                  <a:lnTo>
                    <a:pt x="0" y="11450"/>
                  </a:lnTo>
                  <a:cubicBezTo>
                    <a:pt x="29" y="11396"/>
                    <a:pt x="54" y="11342"/>
                    <a:pt x="75" y="11287"/>
                  </a:cubicBezTo>
                  <a:lnTo>
                    <a:pt x="108" y="1"/>
                  </a:ln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1"/>
            <p:cNvSpPr/>
            <p:nvPr/>
          </p:nvSpPr>
          <p:spPr>
            <a:xfrm flipH="1">
              <a:off x="3456383" y="3493740"/>
              <a:ext cx="1791" cy="140572"/>
            </a:xfrm>
            <a:custGeom>
              <a:avLst/>
              <a:gdLst/>
              <a:ahLst/>
              <a:cxnLst/>
              <a:rect l="l" t="t" r="r" b="b"/>
              <a:pathLst>
                <a:path w="146" h="11457" extrusionOk="0">
                  <a:moveTo>
                    <a:pt x="145" y="0"/>
                  </a:moveTo>
                  <a:lnTo>
                    <a:pt x="145" y="0"/>
                  </a:lnTo>
                  <a:cubicBezTo>
                    <a:pt x="113" y="60"/>
                    <a:pt x="74" y="115"/>
                    <a:pt x="32" y="169"/>
                  </a:cubicBezTo>
                  <a:lnTo>
                    <a:pt x="0" y="11457"/>
                  </a:lnTo>
                  <a:cubicBezTo>
                    <a:pt x="41" y="11401"/>
                    <a:pt x="83" y="11345"/>
                    <a:pt x="113" y="11288"/>
                  </a:cubicBezTo>
                  <a:lnTo>
                    <a:pt x="145" y="0"/>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1"/>
            <p:cNvSpPr/>
            <p:nvPr/>
          </p:nvSpPr>
          <p:spPr>
            <a:xfrm flipH="1">
              <a:off x="3457769" y="3495801"/>
              <a:ext cx="2724" cy="140977"/>
            </a:xfrm>
            <a:custGeom>
              <a:avLst/>
              <a:gdLst/>
              <a:ahLst/>
              <a:cxnLst/>
              <a:rect l="l" t="t" r="r" b="b"/>
              <a:pathLst>
                <a:path w="222" h="11490" extrusionOk="0">
                  <a:moveTo>
                    <a:pt x="221" y="1"/>
                  </a:moveTo>
                  <a:cubicBezTo>
                    <a:pt x="166" y="71"/>
                    <a:pt x="105" y="134"/>
                    <a:pt x="33" y="204"/>
                  </a:cubicBezTo>
                  <a:lnTo>
                    <a:pt x="1" y="11489"/>
                  </a:lnTo>
                  <a:cubicBezTo>
                    <a:pt x="73" y="11425"/>
                    <a:pt x="134" y="11357"/>
                    <a:pt x="187" y="11289"/>
                  </a:cubicBezTo>
                  <a:lnTo>
                    <a:pt x="221" y="1"/>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1"/>
            <p:cNvSpPr/>
            <p:nvPr/>
          </p:nvSpPr>
          <p:spPr>
            <a:xfrm flipH="1">
              <a:off x="3460076" y="3498292"/>
              <a:ext cx="6086" cy="142646"/>
            </a:xfrm>
            <a:custGeom>
              <a:avLst/>
              <a:gdLst/>
              <a:ahLst/>
              <a:cxnLst/>
              <a:rect l="l" t="t" r="r" b="b"/>
              <a:pathLst>
                <a:path w="496" h="11626" extrusionOk="0">
                  <a:moveTo>
                    <a:pt x="495" y="1"/>
                  </a:moveTo>
                  <a:lnTo>
                    <a:pt x="495" y="1"/>
                  </a:lnTo>
                  <a:cubicBezTo>
                    <a:pt x="368" y="117"/>
                    <a:pt x="215" y="230"/>
                    <a:pt x="34" y="339"/>
                  </a:cubicBezTo>
                  <a:lnTo>
                    <a:pt x="0" y="11625"/>
                  </a:lnTo>
                  <a:cubicBezTo>
                    <a:pt x="183" y="11516"/>
                    <a:pt x="336" y="11403"/>
                    <a:pt x="463" y="11286"/>
                  </a:cubicBezTo>
                  <a:lnTo>
                    <a:pt x="495" y="1"/>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1"/>
            <p:cNvSpPr/>
            <p:nvPr/>
          </p:nvSpPr>
          <p:spPr>
            <a:xfrm flipH="1">
              <a:off x="3465732" y="3502451"/>
              <a:ext cx="10000" cy="142793"/>
            </a:xfrm>
            <a:custGeom>
              <a:avLst/>
              <a:gdLst/>
              <a:ahLst/>
              <a:cxnLst/>
              <a:rect l="l" t="t" r="r" b="b"/>
              <a:pathLst>
                <a:path w="815" h="11638" extrusionOk="0">
                  <a:moveTo>
                    <a:pt x="814" y="0"/>
                  </a:moveTo>
                  <a:lnTo>
                    <a:pt x="814" y="0"/>
                  </a:lnTo>
                  <a:cubicBezTo>
                    <a:pt x="798" y="9"/>
                    <a:pt x="780" y="18"/>
                    <a:pt x="759" y="29"/>
                  </a:cubicBezTo>
                  <a:cubicBezTo>
                    <a:pt x="542" y="156"/>
                    <a:pt x="298" y="264"/>
                    <a:pt x="33" y="350"/>
                  </a:cubicBezTo>
                  <a:lnTo>
                    <a:pt x="0" y="11638"/>
                  </a:lnTo>
                  <a:cubicBezTo>
                    <a:pt x="266" y="11552"/>
                    <a:pt x="513" y="11444"/>
                    <a:pt x="730" y="11319"/>
                  </a:cubicBezTo>
                  <a:cubicBezTo>
                    <a:pt x="746" y="11308"/>
                    <a:pt x="762" y="11295"/>
                    <a:pt x="780" y="11286"/>
                  </a:cubicBezTo>
                  <a:lnTo>
                    <a:pt x="814" y="0"/>
                  </a:lnTo>
                  <a:close/>
                </a:path>
              </a:pathLst>
            </a:custGeom>
            <a:solidFill>
              <a:srgbClr val="54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1"/>
            <p:cNvSpPr/>
            <p:nvPr/>
          </p:nvSpPr>
          <p:spPr>
            <a:xfrm flipH="1">
              <a:off x="3475327" y="3506721"/>
              <a:ext cx="7668" cy="140352"/>
            </a:xfrm>
            <a:custGeom>
              <a:avLst/>
              <a:gdLst/>
              <a:ahLst/>
              <a:cxnLst/>
              <a:rect l="l" t="t" r="r" b="b"/>
              <a:pathLst>
                <a:path w="625" h="11439" extrusionOk="0">
                  <a:moveTo>
                    <a:pt x="625" y="0"/>
                  </a:moveTo>
                  <a:lnTo>
                    <a:pt x="625" y="0"/>
                  </a:lnTo>
                  <a:cubicBezTo>
                    <a:pt x="436" y="61"/>
                    <a:pt x="239" y="111"/>
                    <a:pt x="33" y="147"/>
                  </a:cubicBezTo>
                  <a:lnTo>
                    <a:pt x="1" y="11439"/>
                  </a:lnTo>
                  <a:cubicBezTo>
                    <a:pt x="207" y="11397"/>
                    <a:pt x="404" y="11349"/>
                    <a:pt x="592" y="11290"/>
                  </a:cubicBezTo>
                  <a:lnTo>
                    <a:pt x="625" y="0"/>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1"/>
            <p:cNvSpPr/>
            <p:nvPr/>
          </p:nvSpPr>
          <p:spPr>
            <a:xfrm flipH="1">
              <a:off x="3482591" y="3508525"/>
              <a:ext cx="5399" cy="139235"/>
            </a:xfrm>
            <a:custGeom>
              <a:avLst/>
              <a:gdLst/>
              <a:ahLst/>
              <a:cxnLst/>
              <a:rect l="l" t="t" r="r" b="b"/>
              <a:pathLst>
                <a:path w="440" h="11348" extrusionOk="0">
                  <a:moveTo>
                    <a:pt x="440" y="0"/>
                  </a:moveTo>
                  <a:lnTo>
                    <a:pt x="440" y="0"/>
                  </a:lnTo>
                  <a:cubicBezTo>
                    <a:pt x="307" y="24"/>
                    <a:pt x="173" y="45"/>
                    <a:pt x="33" y="58"/>
                  </a:cubicBezTo>
                  <a:lnTo>
                    <a:pt x="1" y="11347"/>
                  </a:lnTo>
                  <a:cubicBezTo>
                    <a:pt x="140" y="11333"/>
                    <a:pt x="275" y="11311"/>
                    <a:pt x="408" y="11292"/>
                  </a:cubicBezTo>
                  <a:lnTo>
                    <a:pt x="440" y="0"/>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1"/>
            <p:cNvSpPr/>
            <p:nvPr/>
          </p:nvSpPr>
          <p:spPr>
            <a:xfrm flipH="1">
              <a:off x="3487585" y="3509224"/>
              <a:ext cx="4810" cy="138793"/>
            </a:xfrm>
            <a:custGeom>
              <a:avLst/>
              <a:gdLst/>
              <a:ahLst/>
              <a:cxnLst/>
              <a:rect l="l" t="t" r="r" b="b"/>
              <a:pathLst>
                <a:path w="392" h="11312" extrusionOk="0">
                  <a:moveTo>
                    <a:pt x="392" y="1"/>
                  </a:moveTo>
                  <a:cubicBezTo>
                    <a:pt x="277" y="13"/>
                    <a:pt x="157" y="22"/>
                    <a:pt x="33" y="22"/>
                  </a:cubicBezTo>
                  <a:lnTo>
                    <a:pt x="1" y="11312"/>
                  </a:lnTo>
                  <a:cubicBezTo>
                    <a:pt x="121" y="11308"/>
                    <a:pt x="239" y="11299"/>
                    <a:pt x="360" y="11290"/>
                  </a:cubicBezTo>
                  <a:lnTo>
                    <a:pt x="392" y="1"/>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1"/>
            <p:cNvSpPr/>
            <p:nvPr/>
          </p:nvSpPr>
          <p:spPr>
            <a:xfrm flipH="1">
              <a:off x="3491977" y="3509494"/>
              <a:ext cx="4527" cy="138573"/>
            </a:xfrm>
            <a:custGeom>
              <a:avLst/>
              <a:gdLst/>
              <a:ahLst/>
              <a:cxnLst/>
              <a:rect l="l" t="t" r="r" b="b"/>
              <a:pathLst>
                <a:path w="369" h="11294" extrusionOk="0">
                  <a:moveTo>
                    <a:pt x="368" y="0"/>
                  </a:moveTo>
                  <a:lnTo>
                    <a:pt x="368" y="0"/>
                  </a:lnTo>
                  <a:cubicBezTo>
                    <a:pt x="290" y="3"/>
                    <a:pt x="212" y="5"/>
                    <a:pt x="132" y="5"/>
                  </a:cubicBezTo>
                  <a:cubicBezTo>
                    <a:pt x="100" y="5"/>
                    <a:pt x="66" y="5"/>
                    <a:pt x="33" y="4"/>
                  </a:cubicBezTo>
                  <a:lnTo>
                    <a:pt x="1" y="11290"/>
                  </a:lnTo>
                  <a:cubicBezTo>
                    <a:pt x="58" y="11292"/>
                    <a:pt x="114" y="11294"/>
                    <a:pt x="170" y="11294"/>
                  </a:cubicBezTo>
                  <a:cubicBezTo>
                    <a:pt x="226" y="11294"/>
                    <a:pt x="281" y="11292"/>
                    <a:pt x="336" y="11290"/>
                  </a:cubicBezTo>
                  <a:lnTo>
                    <a:pt x="368" y="0"/>
                  </a:ln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1"/>
            <p:cNvSpPr/>
            <p:nvPr/>
          </p:nvSpPr>
          <p:spPr>
            <a:xfrm flipH="1">
              <a:off x="3496100" y="3509310"/>
              <a:ext cx="4478" cy="138708"/>
            </a:xfrm>
            <a:custGeom>
              <a:avLst/>
              <a:gdLst/>
              <a:ahLst/>
              <a:cxnLst/>
              <a:rect l="l" t="t" r="r" b="b"/>
              <a:pathLst>
                <a:path w="365" h="11305" extrusionOk="0">
                  <a:moveTo>
                    <a:pt x="33" y="1"/>
                  </a:moveTo>
                  <a:lnTo>
                    <a:pt x="1" y="11287"/>
                  </a:lnTo>
                  <a:cubicBezTo>
                    <a:pt x="114" y="11296"/>
                    <a:pt x="223" y="11303"/>
                    <a:pt x="334" y="11305"/>
                  </a:cubicBezTo>
                  <a:lnTo>
                    <a:pt x="365" y="19"/>
                  </a:lnTo>
                  <a:cubicBezTo>
                    <a:pt x="257" y="15"/>
                    <a:pt x="146" y="10"/>
                    <a:pt x="33" y="1"/>
                  </a:cubicBez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1"/>
            <p:cNvSpPr/>
            <p:nvPr/>
          </p:nvSpPr>
          <p:spPr>
            <a:xfrm flipH="1">
              <a:off x="3500161" y="3508881"/>
              <a:ext cx="4662" cy="138916"/>
            </a:xfrm>
            <a:custGeom>
              <a:avLst/>
              <a:gdLst/>
              <a:ahLst/>
              <a:cxnLst/>
              <a:rect l="l" t="t" r="r" b="b"/>
              <a:pathLst>
                <a:path w="380" h="11322" extrusionOk="0">
                  <a:moveTo>
                    <a:pt x="35" y="0"/>
                  </a:moveTo>
                  <a:lnTo>
                    <a:pt x="1" y="11286"/>
                  </a:lnTo>
                  <a:cubicBezTo>
                    <a:pt x="117" y="11299"/>
                    <a:pt x="232" y="11313"/>
                    <a:pt x="347" y="11322"/>
                  </a:cubicBezTo>
                  <a:lnTo>
                    <a:pt x="379" y="36"/>
                  </a:lnTo>
                  <a:cubicBezTo>
                    <a:pt x="266" y="27"/>
                    <a:pt x="150" y="16"/>
                    <a:pt x="35" y="0"/>
                  </a:cubicBez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1"/>
            <p:cNvSpPr/>
            <p:nvPr/>
          </p:nvSpPr>
          <p:spPr>
            <a:xfrm flipH="1">
              <a:off x="3504394" y="3508022"/>
              <a:ext cx="4981" cy="139333"/>
            </a:xfrm>
            <a:custGeom>
              <a:avLst/>
              <a:gdLst/>
              <a:ahLst/>
              <a:cxnLst/>
              <a:rect l="l" t="t" r="r" b="b"/>
              <a:pathLst>
                <a:path w="406" h="11356" extrusionOk="0">
                  <a:moveTo>
                    <a:pt x="33" y="0"/>
                  </a:moveTo>
                  <a:lnTo>
                    <a:pt x="1" y="11291"/>
                  </a:lnTo>
                  <a:cubicBezTo>
                    <a:pt x="124" y="11315"/>
                    <a:pt x="248" y="11336"/>
                    <a:pt x="372" y="11356"/>
                  </a:cubicBezTo>
                  <a:lnTo>
                    <a:pt x="406" y="70"/>
                  </a:lnTo>
                  <a:cubicBezTo>
                    <a:pt x="282" y="50"/>
                    <a:pt x="158" y="29"/>
                    <a:pt x="33" y="0"/>
                  </a:cubicBez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1"/>
            <p:cNvSpPr/>
            <p:nvPr/>
          </p:nvSpPr>
          <p:spPr>
            <a:xfrm flipH="1">
              <a:off x="3508970" y="3506758"/>
              <a:ext cx="5681" cy="139812"/>
            </a:xfrm>
            <a:custGeom>
              <a:avLst/>
              <a:gdLst/>
              <a:ahLst/>
              <a:cxnLst/>
              <a:rect l="l" t="t" r="r" b="b"/>
              <a:pathLst>
                <a:path w="463" h="11395" extrusionOk="0">
                  <a:moveTo>
                    <a:pt x="34" y="1"/>
                  </a:moveTo>
                  <a:lnTo>
                    <a:pt x="0" y="11287"/>
                  </a:lnTo>
                  <a:cubicBezTo>
                    <a:pt x="145" y="11328"/>
                    <a:pt x="289" y="11364"/>
                    <a:pt x="431" y="11394"/>
                  </a:cubicBezTo>
                  <a:lnTo>
                    <a:pt x="463" y="103"/>
                  </a:lnTo>
                  <a:cubicBezTo>
                    <a:pt x="321" y="76"/>
                    <a:pt x="178" y="39"/>
                    <a:pt x="34" y="1"/>
                  </a:cubicBezTo>
                  <a:close/>
                </a:path>
              </a:pathLst>
            </a:custGeom>
            <a:solidFill>
              <a:srgbClr val="425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1"/>
            <p:cNvSpPr/>
            <p:nvPr/>
          </p:nvSpPr>
          <p:spPr>
            <a:xfrm flipH="1">
              <a:off x="3514246" y="3504402"/>
              <a:ext cx="7165" cy="140842"/>
            </a:xfrm>
            <a:custGeom>
              <a:avLst/>
              <a:gdLst/>
              <a:ahLst/>
              <a:cxnLst/>
              <a:rect l="l" t="t" r="r" b="b"/>
              <a:pathLst>
                <a:path w="584" h="11479" extrusionOk="0">
                  <a:moveTo>
                    <a:pt x="31" y="1"/>
                  </a:moveTo>
                  <a:lnTo>
                    <a:pt x="1" y="11292"/>
                  </a:lnTo>
                  <a:cubicBezTo>
                    <a:pt x="184" y="11366"/>
                    <a:pt x="367" y="11425"/>
                    <a:pt x="549" y="11479"/>
                  </a:cubicBezTo>
                  <a:lnTo>
                    <a:pt x="584" y="193"/>
                  </a:lnTo>
                  <a:cubicBezTo>
                    <a:pt x="399" y="139"/>
                    <a:pt x="216" y="75"/>
                    <a:pt x="31" y="1"/>
                  </a:cubicBezTo>
                  <a:close/>
                </a:path>
              </a:pathLst>
            </a:custGeom>
            <a:solidFill>
              <a:srgbClr val="3F5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1"/>
            <p:cNvSpPr/>
            <p:nvPr/>
          </p:nvSpPr>
          <p:spPr>
            <a:xfrm flipH="1">
              <a:off x="3521019" y="3503948"/>
              <a:ext cx="1644" cy="139014"/>
            </a:xfrm>
            <a:custGeom>
              <a:avLst/>
              <a:gdLst/>
              <a:ahLst/>
              <a:cxnLst/>
              <a:rect l="l" t="t" r="r" b="b"/>
              <a:pathLst>
                <a:path w="134" h="11330" extrusionOk="0">
                  <a:moveTo>
                    <a:pt x="33" y="0"/>
                  </a:moveTo>
                  <a:lnTo>
                    <a:pt x="1" y="11288"/>
                  </a:lnTo>
                  <a:cubicBezTo>
                    <a:pt x="33" y="11302"/>
                    <a:pt x="67" y="11317"/>
                    <a:pt x="103" y="11329"/>
                  </a:cubicBezTo>
                  <a:lnTo>
                    <a:pt x="133" y="40"/>
                  </a:lnTo>
                  <a:cubicBezTo>
                    <a:pt x="99" y="31"/>
                    <a:pt x="65" y="16"/>
                    <a:pt x="33" y="0"/>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1"/>
            <p:cNvSpPr/>
            <p:nvPr/>
          </p:nvSpPr>
          <p:spPr>
            <a:xfrm flipH="1">
              <a:off x="3344264" y="3473274"/>
              <a:ext cx="417" cy="139701"/>
            </a:xfrm>
            <a:custGeom>
              <a:avLst/>
              <a:gdLst/>
              <a:ahLst/>
              <a:cxnLst/>
              <a:rect l="l" t="t" r="r" b="b"/>
              <a:pathLst>
                <a:path w="34" h="11386" extrusionOk="0">
                  <a:moveTo>
                    <a:pt x="33" y="1"/>
                  </a:moveTo>
                  <a:lnTo>
                    <a:pt x="1" y="11288"/>
                  </a:lnTo>
                  <a:lnTo>
                    <a:pt x="1" y="11385"/>
                  </a:lnTo>
                  <a:lnTo>
                    <a:pt x="33" y="98"/>
                  </a:lnTo>
                  <a:lnTo>
                    <a:pt x="33" y="1"/>
                  </a:ln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1"/>
            <p:cNvSpPr/>
            <p:nvPr/>
          </p:nvSpPr>
          <p:spPr>
            <a:xfrm flipH="1">
              <a:off x="3344264" y="3474464"/>
              <a:ext cx="1264" cy="146167"/>
            </a:xfrm>
            <a:custGeom>
              <a:avLst/>
              <a:gdLst/>
              <a:ahLst/>
              <a:cxnLst/>
              <a:rect l="l" t="t" r="r" b="b"/>
              <a:pathLst>
                <a:path w="103" h="11913" extrusionOk="0">
                  <a:moveTo>
                    <a:pt x="100" y="1"/>
                  </a:moveTo>
                  <a:cubicBezTo>
                    <a:pt x="97" y="209"/>
                    <a:pt x="74" y="417"/>
                    <a:pt x="31" y="626"/>
                  </a:cubicBezTo>
                  <a:lnTo>
                    <a:pt x="0" y="11912"/>
                  </a:lnTo>
                  <a:cubicBezTo>
                    <a:pt x="39" y="11703"/>
                    <a:pt x="65" y="11495"/>
                    <a:pt x="70" y="11288"/>
                  </a:cubicBezTo>
                  <a:lnTo>
                    <a:pt x="102" y="1"/>
                  </a:ln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1"/>
            <p:cNvSpPr/>
            <p:nvPr/>
          </p:nvSpPr>
          <p:spPr>
            <a:xfrm flipH="1">
              <a:off x="3345147" y="3482145"/>
              <a:ext cx="2564" cy="146057"/>
            </a:xfrm>
            <a:custGeom>
              <a:avLst/>
              <a:gdLst/>
              <a:ahLst/>
              <a:cxnLst/>
              <a:rect l="l" t="t" r="r" b="b"/>
              <a:pathLst>
                <a:path w="209" h="11904" extrusionOk="0">
                  <a:moveTo>
                    <a:pt x="209" y="0"/>
                  </a:moveTo>
                  <a:lnTo>
                    <a:pt x="209" y="0"/>
                  </a:lnTo>
                  <a:cubicBezTo>
                    <a:pt x="169" y="207"/>
                    <a:pt x="110" y="411"/>
                    <a:pt x="33" y="615"/>
                  </a:cubicBezTo>
                  <a:lnTo>
                    <a:pt x="1" y="11903"/>
                  </a:lnTo>
                  <a:cubicBezTo>
                    <a:pt x="78" y="11699"/>
                    <a:pt x="137" y="11493"/>
                    <a:pt x="178" y="11286"/>
                  </a:cubicBezTo>
                  <a:lnTo>
                    <a:pt x="209" y="0"/>
                  </a:ln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1"/>
            <p:cNvSpPr/>
            <p:nvPr/>
          </p:nvSpPr>
          <p:spPr>
            <a:xfrm flipH="1">
              <a:off x="3347331" y="3489691"/>
              <a:ext cx="3939" cy="146118"/>
            </a:xfrm>
            <a:custGeom>
              <a:avLst/>
              <a:gdLst/>
              <a:ahLst/>
              <a:cxnLst/>
              <a:rect l="l" t="t" r="r" b="b"/>
              <a:pathLst>
                <a:path w="321" h="11909" extrusionOk="0">
                  <a:moveTo>
                    <a:pt x="321" y="0"/>
                  </a:moveTo>
                  <a:cubicBezTo>
                    <a:pt x="244" y="207"/>
                    <a:pt x="147" y="416"/>
                    <a:pt x="31" y="619"/>
                  </a:cubicBezTo>
                  <a:lnTo>
                    <a:pt x="0" y="11909"/>
                  </a:lnTo>
                  <a:cubicBezTo>
                    <a:pt x="115" y="11702"/>
                    <a:pt x="212" y="11496"/>
                    <a:pt x="289" y="11288"/>
                  </a:cubicBezTo>
                  <a:lnTo>
                    <a:pt x="321" y="0"/>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1"/>
            <p:cNvSpPr/>
            <p:nvPr/>
          </p:nvSpPr>
          <p:spPr>
            <a:xfrm flipH="1">
              <a:off x="3350889" y="3497286"/>
              <a:ext cx="5779" cy="146535"/>
            </a:xfrm>
            <a:custGeom>
              <a:avLst/>
              <a:gdLst/>
              <a:ahLst/>
              <a:cxnLst/>
              <a:rect l="l" t="t" r="r" b="b"/>
              <a:pathLst>
                <a:path w="471" h="11943" extrusionOk="0">
                  <a:moveTo>
                    <a:pt x="471" y="0"/>
                  </a:moveTo>
                  <a:cubicBezTo>
                    <a:pt x="349" y="222"/>
                    <a:pt x="202" y="439"/>
                    <a:pt x="31" y="653"/>
                  </a:cubicBezTo>
                  <a:lnTo>
                    <a:pt x="1" y="11942"/>
                  </a:lnTo>
                  <a:cubicBezTo>
                    <a:pt x="167" y="11725"/>
                    <a:pt x="313" y="11510"/>
                    <a:pt x="440" y="11290"/>
                  </a:cubicBezTo>
                  <a:lnTo>
                    <a:pt x="471" y="0"/>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1"/>
            <p:cNvSpPr/>
            <p:nvPr/>
          </p:nvSpPr>
          <p:spPr>
            <a:xfrm flipH="1">
              <a:off x="3356276" y="3505286"/>
              <a:ext cx="8724" cy="147468"/>
            </a:xfrm>
            <a:custGeom>
              <a:avLst/>
              <a:gdLst/>
              <a:ahLst/>
              <a:cxnLst/>
              <a:rect l="l" t="t" r="r" b="b"/>
              <a:pathLst>
                <a:path w="711" h="12019" extrusionOk="0">
                  <a:moveTo>
                    <a:pt x="710" y="1"/>
                  </a:moveTo>
                  <a:lnTo>
                    <a:pt x="710" y="1"/>
                  </a:lnTo>
                  <a:cubicBezTo>
                    <a:pt x="517" y="250"/>
                    <a:pt x="287" y="494"/>
                    <a:pt x="31" y="729"/>
                  </a:cubicBezTo>
                  <a:lnTo>
                    <a:pt x="0" y="12018"/>
                  </a:lnTo>
                  <a:cubicBezTo>
                    <a:pt x="258" y="11782"/>
                    <a:pt x="482" y="11538"/>
                    <a:pt x="680" y="11288"/>
                  </a:cubicBezTo>
                  <a:lnTo>
                    <a:pt x="710" y="1"/>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1"/>
            <p:cNvSpPr/>
            <p:nvPr/>
          </p:nvSpPr>
          <p:spPr>
            <a:xfrm flipH="1">
              <a:off x="3364619" y="3514218"/>
              <a:ext cx="17374" cy="151112"/>
            </a:xfrm>
            <a:custGeom>
              <a:avLst/>
              <a:gdLst/>
              <a:ahLst/>
              <a:cxnLst/>
              <a:rect l="l" t="t" r="r" b="b"/>
              <a:pathLst>
                <a:path w="1416" h="12316" extrusionOk="0">
                  <a:moveTo>
                    <a:pt x="1416" y="1"/>
                  </a:moveTo>
                  <a:lnTo>
                    <a:pt x="1416" y="1"/>
                  </a:lnTo>
                  <a:cubicBezTo>
                    <a:pt x="1023" y="363"/>
                    <a:pt x="566" y="709"/>
                    <a:pt x="35" y="1028"/>
                  </a:cubicBezTo>
                  <a:lnTo>
                    <a:pt x="1" y="12316"/>
                  </a:lnTo>
                  <a:cubicBezTo>
                    <a:pt x="530" y="11995"/>
                    <a:pt x="994" y="11652"/>
                    <a:pt x="1385" y="11290"/>
                  </a:cubicBezTo>
                  <a:lnTo>
                    <a:pt x="1416" y="1"/>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1"/>
            <p:cNvSpPr/>
            <p:nvPr/>
          </p:nvSpPr>
          <p:spPr>
            <a:xfrm flipH="1">
              <a:off x="3381563" y="3526831"/>
              <a:ext cx="31386" cy="152364"/>
            </a:xfrm>
            <a:custGeom>
              <a:avLst/>
              <a:gdLst/>
              <a:ahLst/>
              <a:cxnLst/>
              <a:rect l="l" t="t" r="r" b="b"/>
              <a:pathLst>
                <a:path w="2558" h="12418" extrusionOk="0">
                  <a:moveTo>
                    <a:pt x="2558" y="0"/>
                  </a:moveTo>
                  <a:cubicBezTo>
                    <a:pt x="2509" y="27"/>
                    <a:pt x="2468" y="50"/>
                    <a:pt x="2423" y="77"/>
                  </a:cubicBezTo>
                  <a:cubicBezTo>
                    <a:pt x="1695" y="499"/>
                    <a:pt x="892" y="852"/>
                    <a:pt x="33" y="1130"/>
                  </a:cubicBezTo>
                  <a:lnTo>
                    <a:pt x="1" y="12418"/>
                  </a:lnTo>
                  <a:cubicBezTo>
                    <a:pt x="856" y="12138"/>
                    <a:pt x="1665" y="11790"/>
                    <a:pt x="2391" y="11365"/>
                  </a:cubicBezTo>
                  <a:cubicBezTo>
                    <a:pt x="2436" y="11340"/>
                    <a:pt x="2481" y="11313"/>
                    <a:pt x="2524" y="11288"/>
                  </a:cubicBezTo>
                  <a:lnTo>
                    <a:pt x="2558" y="0"/>
                  </a:lnTo>
                  <a:close/>
                </a:path>
              </a:pathLst>
            </a:custGeom>
            <a:solidFill>
              <a:srgbClr val="8C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1"/>
            <p:cNvSpPr/>
            <p:nvPr/>
          </p:nvSpPr>
          <p:spPr>
            <a:xfrm flipH="1">
              <a:off x="3412532" y="3540683"/>
              <a:ext cx="25778" cy="144830"/>
            </a:xfrm>
            <a:custGeom>
              <a:avLst/>
              <a:gdLst/>
              <a:ahLst/>
              <a:cxnLst/>
              <a:rect l="l" t="t" r="r" b="b"/>
              <a:pathLst>
                <a:path w="2101" h="11804" extrusionOk="0">
                  <a:moveTo>
                    <a:pt x="2100" y="1"/>
                  </a:moveTo>
                  <a:cubicBezTo>
                    <a:pt x="1435" y="214"/>
                    <a:pt x="743" y="388"/>
                    <a:pt x="33" y="514"/>
                  </a:cubicBezTo>
                  <a:lnTo>
                    <a:pt x="0" y="11803"/>
                  </a:lnTo>
                  <a:cubicBezTo>
                    <a:pt x="710" y="11674"/>
                    <a:pt x="1403" y="11504"/>
                    <a:pt x="2068" y="11289"/>
                  </a:cubicBezTo>
                  <a:lnTo>
                    <a:pt x="2100" y="1"/>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1"/>
            <p:cNvSpPr/>
            <p:nvPr/>
          </p:nvSpPr>
          <p:spPr>
            <a:xfrm flipH="1">
              <a:off x="3437905" y="3546978"/>
              <a:ext cx="17484" cy="140891"/>
            </a:xfrm>
            <a:custGeom>
              <a:avLst/>
              <a:gdLst/>
              <a:ahLst/>
              <a:cxnLst/>
              <a:rect l="l" t="t" r="r" b="b"/>
              <a:pathLst>
                <a:path w="1425" h="11483" extrusionOk="0">
                  <a:moveTo>
                    <a:pt x="1425" y="1"/>
                  </a:moveTo>
                  <a:lnTo>
                    <a:pt x="1425" y="1"/>
                  </a:lnTo>
                  <a:cubicBezTo>
                    <a:pt x="966" y="87"/>
                    <a:pt x="503" y="151"/>
                    <a:pt x="35" y="196"/>
                  </a:cubicBezTo>
                  <a:lnTo>
                    <a:pt x="1" y="11482"/>
                  </a:lnTo>
                  <a:cubicBezTo>
                    <a:pt x="471" y="11437"/>
                    <a:pt x="937" y="11373"/>
                    <a:pt x="1392" y="11290"/>
                  </a:cubicBezTo>
                  <a:lnTo>
                    <a:pt x="1425" y="1"/>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1"/>
            <p:cNvSpPr/>
            <p:nvPr/>
          </p:nvSpPr>
          <p:spPr>
            <a:xfrm flipH="1">
              <a:off x="3454960" y="3549382"/>
              <a:ext cx="15251" cy="139493"/>
            </a:xfrm>
            <a:custGeom>
              <a:avLst/>
              <a:gdLst/>
              <a:ahLst/>
              <a:cxnLst/>
              <a:rect l="l" t="t" r="r" b="b"/>
              <a:pathLst>
                <a:path w="1243" h="11369" extrusionOk="0">
                  <a:moveTo>
                    <a:pt x="1243" y="0"/>
                  </a:moveTo>
                  <a:lnTo>
                    <a:pt x="1243" y="0"/>
                  </a:lnTo>
                  <a:cubicBezTo>
                    <a:pt x="840" y="41"/>
                    <a:pt x="436" y="70"/>
                    <a:pt x="29" y="81"/>
                  </a:cubicBezTo>
                  <a:lnTo>
                    <a:pt x="0" y="11369"/>
                  </a:lnTo>
                  <a:cubicBezTo>
                    <a:pt x="404" y="11354"/>
                    <a:pt x="809" y="11326"/>
                    <a:pt x="1209" y="11286"/>
                  </a:cubicBezTo>
                  <a:lnTo>
                    <a:pt x="1243" y="0"/>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1"/>
            <p:cNvSpPr/>
            <p:nvPr/>
          </p:nvSpPr>
          <p:spPr>
            <a:xfrm flipH="1">
              <a:off x="3469830" y="3550364"/>
              <a:ext cx="14110" cy="138646"/>
            </a:xfrm>
            <a:custGeom>
              <a:avLst/>
              <a:gdLst/>
              <a:ahLst/>
              <a:cxnLst/>
              <a:rect l="l" t="t" r="r" b="b"/>
              <a:pathLst>
                <a:path w="1150" h="11300" extrusionOk="0">
                  <a:moveTo>
                    <a:pt x="1150" y="1"/>
                  </a:moveTo>
                  <a:lnTo>
                    <a:pt x="1150" y="1"/>
                  </a:lnTo>
                  <a:cubicBezTo>
                    <a:pt x="937" y="7"/>
                    <a:pt x="725" y="11"/>
                    <a:pt x="513" y="11"/>
                  </a:cubicBezTo>
                  <a:cubicBezTo>
                    <a:pt x="352" y="11"/>
                    <a:pt x="191" y="9"/>
                    <a:pt x="29" y="3"/>
                  </a:cubicBezTo>
                  <a:lnTo>
                    <a:pt x="0" y="11292"/>
                  </a:lnTo>
                  <a:cubicBezTo>
                    <a:pt x="173" y="11297"/>
                    <a:pt x="345" y="11300"/>
                    <a:pt x="518" y="11300"/>
                  </a:cubicBezTo>
                  <a:cubicBezTo>
                    <a:pt x="717" y="11300"/>
                    <a:pt x="918" y="11296"/>
                    <a:pt x="1119" y="11289"/>
                  </a:cubicBezTo>
                  <a:lnTo>
                    <a:pt x="1150" y="1"/>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1"/>
            <p:cNvSpPr/>
            <p:nvPr/>
          </p:nvSpPr>
          <p:spPr>
            <a:xfrm flipH="1">
              <a:off x="3483560" y="3549714"/>
              <a:ext cx="13607" cy="139223"/>
            </a:xfrm>
            <a:custGeom>
              <a:avLst/>
              <a:gdLst/>
              <a:ahLst/>
              <a:cxnLst/>
              <a:rect l="l" t="t" r="r" b="b"/>
              <a:pathLst>
                <a:path w="1109" h="11347" extrusionOk="0">
                  <a:moveTo>
                    <a:pt x="33" y="0"/>
                  </a:moveTo>
                  <a:lnTo>
                    <a:pt x="1" y="11290"/>
                  </a:lnTo>
                  <a:cubicBezTo>
                    <a:pt x="358" y="11318"/>
                    <a:pt x="716" y="11338"/>
                    <a:pt x="1078" y="11347"/>
                  </a:cubicBezTo>
                  <a:lnTo>
                    <a:pt x="1107" y="56"/>
                  </a:lnTo>
                  <a:lnTo>
                    <a:pt x="1109" y="56"/>
                  </a:lnTo>
                  <a:cubicBezTo>
                    <a:pt x="749" y="52"/>
                    <a:pt x="390" y="31"/>
                    <a:pt x="33" y="0"/>
                  </a:cubicBez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1"/>
            <p:cNvSpPr/>
            <p:nvPr/>
          </p:nvSpPr>
          <p:spPr>
            <a:xfrm flipH="1">
              <a:off x="3496750" y="3548254"/>
              <a:ext cx="13435" cy="139984"/>
            </a:xfrm>
            <a:custGeom>
              <a:avLst/>
              <a:gdLst/>
              <a:ahLst/>
              <a:cxnLst/>
              <a:rect l="l" t="t" r="r" b="b"/>
              <a:pathLst>
                <a:path w="1095" h="11409" extrusionOk="0">
                  <a:moveTo>
                    <a:pt x="34" y="1"/>
                  </a:moveTo>
                  <a:lnTo>
                    <a:pt x="0" y="11290"/>
                  </a:lnTo>
                  <a:cubicBezTo>
                    <a:pt x="350" y="11339"/>
                    <a:pt x="705" y="11378"/>
                    <a:pt x="1062" y="11409"/>
                  </a:cubicBezTo>
                  <a:lnTo>
                    <a:pt x="1094" y="119"/>
                  </a:lnTo>
                  <a:cubicBezTo>
                    <a:pt x="737" y="92"/>
                    <a:pt x="382" y="51"/>
                    <a:pt x="34" y="1"/>
                  </a:cubicBez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1"/>
            <p:cNvSpPr/>
            <p:nvPr/>
          </p:nvSpPr>
          <p:spPr>
            <a:xfrm flipH="1">
              <a:off x="3509756" y="3545947"/>
              <a:ext cx="13742" cy="140842"/>
            </a:xfrm>
            <a:custGeom>
              <a:avLst/>
              <a:gdLst/>
              <a:ahLst/>
              <a:cxnLst/>
              <a:rect l="l" t="t" r="r" b="b"/>
              <a:pathLst>
                <a:path w="1120" h="11479" extrusionOk="0">
                  <a:moveTo>
                    <a:pt x="33" y="0"/>
                  </a:moveTo>
                  <a:lnTo>
                    <a:pt x="0" y="11288"/>
                  </a:lnTo>
                  <a:cubicBezTo>
                    <a:pt x="357" y="11365"/>
                    <a:pt x="719" y="11424"/>
                    <a:pt x="1085" y="11478"/>
                  </a:cubicBezTo>
                  <a:lnTo>
                    <a:pt x="1119" y="189"/>
                  </a:lnTo>
                  <a:cubicBezTo>
                    <a:pt x="752" y="138"/>
                    <a:pt x="388" y="74"/>
                    <a:pt x="33" y="0"/>
                  </a:cubicBez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1"/>
            <p:cNvSpPr/>
            <p:nvPr/>
          </p:nvSpPr>
          <p:spPr>
            <a:xfrm flipH="1">
              <a:off x="3523093" y="3542511"/>
              <a:ext cx="14404" cy="141947"/>
            </a:xfrm>
            <a:custGeom>
              <a:avLst/>
              <a:gdLst/>
              <a:ahLst/>
              <a:cxnLst/>
              <a:rect l="l" t="t" r="r" b="b"/>
              <a:pathLst>
                <a:path w="1174" h="11569" extrusionOk="0">
                  <a:moveTo>
                    <a:pt x="31" y="1"/>
                  </a:moveTo>
                  <a:lnTo>
                    <a:pt x="1" y="11292"/>
                  </a:lnTo>
                  <a:cubicBezTo>
                    <a:pt x="376" y="11392"/>
                    <a:pt x="756" y="11489"/>
                    <a:pt x="1141" y="11568"/>
                  </a:cubicBezTo>
                  <a:lnTo>
                    <a:pt x="1174" y="280"/>
                  </a:lnTo>
                  <a:cubicBezTo>
                    <a:pt x="788" y="202"/>
                    <a:pt x="408" y="108"/>
                    <a:pt x="31" y="1"/>
                  </a:cubicBezTo>
                  <a:close/>
                </a:path>
              </a:pathLst>
            </a:custGeom>
            <a:solidFill>
              <a:srgbClr val="6D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1"/>
            <p:cNvSpPr/>
            <p:nvPr/>
          </p:nvSpPr>
          <p:spPr>
            <a:xfrm flipH="1">
              <a:off x="3537105" y="3537039"/>
              <a:ext cx="16662" cy="144033"/>
            </a:xfrm>
            <a:custGeom>
              <a:avLst/>
              <a:gdLst/>
              <a:ahLst/>
              <a:cxnLst/>
              <a:rect l="l" t="t" r="r" b="b"/>
              <a:pathLst>
                <a:path w="1358" h="11739" extrusionOk="0">
                  <a:moveTo>
                    <a:pt x="32" y="0"/>
                  </a:moveTo>
                  <a:lnTo>
                    <a:pt x="0" y="11288"/>
                  </a:lnTo>
                  <a:cubicBezTo>
                    <a:pt x="427" y="11455"/>
                    <a:pt x="872" y="11605"/>
                    <a:pt x="1327" y="11738"/>
                  </a:cubicBezTo>
                  <a:lnTo>
                    <a:pt x="1357" y="447"/>
                  </a:lnTo>
                  <a:cubicBezTo>
                    <a:pt x="904" y="319"/>
                    <a:pt x="459" y="167"/>
                    <a:pt x="32" y="0"/>
                  </a:cubicBezTo>
                  <a:close/>
                </a:path>
              </a:pathLst>
            </a:custGeom>
            <a:solidFill>
              <a:srgbClr val="697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1"/>
            <p:cNvSpPr/>
            <p:nvPr/>
          </p:nvSpPr>
          <p:spPr>
            <a:xfrm flipH="1">
              <a:off x="3553362" y="3472440"/>
              <a:ext cx="59434" cy="203098"/>
            </a:xfrm>
            <a:custGeom>
              <a:avLst/>
              <a:gdLst/>
              <a:ahLst/>
              <a:cxnLst/>
              <a:rect l="l" t="t" r="r" b="b"/>
              <a:pathLst>
                <a:path w="4844" h="16553" extrusionOk="0">
                  <a:moveTo>
                    <a:pt x="40" y="1"/>
                  </a:moveTo>
                  <a:lnTo>
                    <a:pt x="40" y="1"/>
                  </a:lnTo>
                  <a:cubicBezTo>
                    <a:pt x="40" y="1"/>
                    <a:pt x="40" y="2"/>
                    <a:pt x="40" y="3"/>
                  </a:cubicBezTo>
                  <a:lnTo>
                    <a:pt x="40" y="3"/>
                  </a:lnTo>
                  <a:lnTo>
                    <a:pt x="40" y="1"/>
                  </a:lnTo>
                  <a:close/>
                  <a:moveTo>
                    <a:pt x="40" y="3"/>
                  </a:moveTo>
                  <a:lnTo>
                    <a:pt x="5" y="11288"/>
                  </a:lnTo>
                  <a:cubicBezTo>
                    <a:pt x="0" y="12918"/>
                    <a:pt x="1078" y="14554"/>
                    <a:pt x="3233" y="15796"/>
                  </a:cubicBezTo>
                  <a:cubicBezTo>
                    <a:pt x="3728" y="16080"/>
                    <a:pt x="4257" y="16332"/>
                    <a:pt x="4811" y="16553"/>
                  </a:cubicBezTo>
                  <a:lnTo>
                    <a:pt x="4843" y="5265"/>
                  </a:lnTo>
                  <a:cubicBezTo>
                    <a:pt x="4287" y="5046"/>
                    <a:pt x="3758" y="4792"/>
                    <a:pt x="3265" y="4509"/>
                  </a:cubicBezTo>
                  <a:cubicBezTo>
                    <a:pt x="1111" y="3263"/>
                    <a:pt x="35" y="1632"/>
                    <a:pt x="40" y="3"/>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1"/>
            <p:cNvSpPr/>
            <p:nvPr/>
          </p:nvSpPr>
          <p:spPr>
            <a:xfrm flipH="1">
              <a:off x="3162870" y="3528610"/>
              <a:ext cx="1509" cy="139100"/>
            </a:xfrm>
            <a:custGeom>
              <a:avLst/>
              <a:gdLst/>
              <a:ahLst/>
              <a:cxnLst/>
              <a:rect l="l" t="t" r="r" b="b"/>
              <a:pathLst>
                <a:path w="123" h="11337" extrusionOk="0">
                  <a:moveTo>
                    <a:pt x="123" y="0"/>
                  </a:moveTo>
                  <a:lnTo>
                    <a:pt x="123" y="0"/>
                  </a:lnTo>
                  <a:cubicBezTo>
                    <a:pt x="90" y="15"/>
                    <a:pt x="63" y="33"/>
                    <a:pt x="33" y="51"/>
                  </a:cubicBezTo>
                  <a:lnTo>
                    <a:pt x="1" y="11337"/>
                  </a:lnTo>
                  <a:cubicBezTo>
                    <a:pt x="31" y="11322"/>
                    <a:pt x="63" y="11303"/>
                    <a:pt x="90" y="11286"/>
                  </a:cubicBezTo>
                  <a:lnTo>
                    <a:pt x="123" y="0"/>
                  </a:lnTo>
                  <a:close/>
                </a:path>
              </a:pathLst>
            </a:custGeom>
            <a:solidFill>
              <a:srgbClr val="54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1"/>
            <p:cNvSpPr/>
            <p:nvPr/>
          </p:nvSpPr>
          <p:spPr>
            <a:xfrm flipH="1">
              <a:off x="3163975" y="3529248"/>
              <a:ext cx="11840" cy="147026"/>
            </a:xfrm>
            <a:custGeom>
              <a:avLst/>
              <a:gdLst/>
              <a:ahLst/>
              <a:cxnLst/>
              <a:rect l="l" t="t" r="r" b="b"/>
              <a:pathLst>
                <a:path w="965" h="11983" extrusionOk="0">
                  <a:moveTo>
                    <a:pt x="965" y="0"/>
                  </a:moveTo>
                  <a:cubicBezTo>
                    <a:pt x="605" y="216"/>
                    <a:pt x="296" y="449"/>
                    <a:pt x="29" y="694"/>
                  </a:cubicBezTo>
                  <a:lnTo>
                    <a:pt x="0" y="11982"/>
                  </a:lnTo>
                  <a:cubicBezTo>
                    <a:pt x="264" y="11735"/>
                    <a:pt x="572" y="11502"/>
                    <a:pt x="933" y="11286"/>
                  </a:cubicBezTo>
                  <a:lnTo>
                    <a:pt x="965" y="0"/>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1"/>
            <p:cNvSpPr/>
            <p:nvPr/>
          </p:nvSpPr>
          <p:spPr>
            <a:xfrm flipH="1">
              <a:off x="3175459" y="3537763"/>
              <a:ext cx="6098" cy="144621"/>
            </a:xfrm>
            <a:custGeom>
              <a:avLst/>
              <a:gdLst/>
              <a:ahLst/>
              <a:cxnLst/>
              <a:rect l="l" t="t" r="r" b="b"/>
              <a:pathLst>
                <a:path w="497" h="11787" extrusionOk="0">
                  <a:moveTo>
                    <a:pt x="497" y="0"/>
                  </a:moveTo>
                  <a:lnTo>
                    <a:pt x="497" y="0"/>
                  </a:lnTo>
                  <a:cubicBezTo>
                    <a:pt x="323" y="164"/>
                    <a:pt x="165" y="329"/>
                    <a:pt x="33" y="501"/>
                  </a:cubicBezTo>
                  <a:lnTo>
                    <a:pt x="0" y="11787"/>
                  </a:lnTo>
                  <a:cubicBezTo>
                    <a:pt x="138" y="11614"/>
                    <a:pt x="291" y="11450"/>
                    <a:pt x="468" y="11288"/>
                  </a:cubicBezTo>
                  <a:lnTo>
                    <a:pt x="497" y="0"/>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1"/>
            <p:cNvSpPr/>
            <p:nvPr/>
          </p:nvSpPr>
          <p:spPr>
            <a:xfrm flipH="1">
              <a:off x="3181152" y="3543898"/>
              <a:ext cx="4196" cy="144082"/>
            </a:xfrm>
            <a:custGeom>
              <a:avLst/>
              <a:gdLst/>
              <a:ahLst/>
              <a:cxnLst/>
              <a:rect l="l" t="t" r="r" b="b"/>
              <a:pathLst>
                <a:path w="342" h="11743" extrusionOk="0">
                  <a:moveTo>
                    <a:pt x="342" y="1"/>
                  </a:moveTo>
                  <a:cubicBezTo>
                    <a:pt x="227" y="149"/>
                    <a:pt x="121" y="300"/>
                    <a:pt x="33" y="456"/>
                  </a:cubicBezTo>
                  <a:lnTo>
                    <a:pt x="1" y="11742"/>
                  </a:lnTo>
                  <a:cubicBezTo>
                    <a:pt x="89" y="11586"/>
                    <a:pt x="189" y="11435"/>
                    <a:pt x="309" y="11287"/>
                  </a:cubicBezTo>
                  <a:lnTo>
                    <a:pt x="342" y="1"/>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1"/>
            <p:cNvSpPr/>
            <p:nvPr/>
          </p:nvSpPr>
          <p:spPr>
            <a:xfrm flipH="1">
              <a:off x="3184931" y="3549493"/>
              <a:ext cx="2945" cy="143898"/>
            </a:xfrm>
            <a:custGeom>
              <a:avLst/>
              <a:gdLst/>
              <a:ahLst/>
              <a:cxnLst/>
              <a:rect l="l" t="t" r="r" b="b"/>
              <a:pathLst>
                <a:path w="240" h="11728" extrusionOk="0">
                  <a:moveTo>
                    <a:pt x="239" y="0"/>
                  </a:moveTo>
                  <a:cubicBezTo>
                    <a:pt x="157" y="142"/>
                    <a:pt x="88" y="289"/>
                    <a:pt x="33" y="441"/>
                  </a:cubicBezTo>
                  <a:lnTo>
                    <a:pt x="1" y="11727"/>
                  </a:lnTo>
                  <a:cubicBezTo>
                    <a:pt x="56" y="11580"/>
                    <a:pt x="128" y="11433"/>
                    <a:pt x="207" y="11286"/>
                  </a:cubicBezTo>
                  <a:lnTo>
                    <a:pt x="239" y="0"/>
                  </a:ln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1"/>
            <p:cNvSpPr/>
            <p:nvPr/>
          </p:nvSpPr>
          <p:spPr>
            <a:xfrm flipH="1">
              <a:off x="3187471" y="3554904"/>
              <a:ext cx="1963" cy="143959"/>
            </a:xfrm>
            <a:custGeom>
              <a:avLst/>
              <a:gdLst/>
              <a:ahLst/>
              <a:cxnLst/>
              <a:rect l="l" t="t" r="r" b="b"/>
              <a:pathLst>
                <a:path w="160" h="11733" extrusionOk="0">
                  <a:moveTo>
                    <a:pt x="160" y="0"/>
                  </a:moveTo>
                  <a:lnTo>
                    <a:pt x="160" y="0"/>
                  </a:lnTo>
                  <a:cubicBezTo>
                    <a:pt x="106" y="147"/>
                    <a:pt x="59" y="298"/>
                    <a:pt x="34" y="445"/>
                  </a:cubicBezTo>
                  <a:lnTo>
                    <a:pt x="0" y="11733"/>
                  </a:lnTo>
                  <a:cubicBezTo>
                    <a:pt x="29" y="11584"/>
                    <a:pt x="74" y="11433"/>
                    <a:pt x="128" y="11286"/>
                  </a:cubicBezTo>
                  <a:lnTo>
                    <a:pt x="160" y="0"/>
                  </a:ln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1"/>
            <p:cNvSpPr/>
            <p:nvPr/>
          </p:nvSpPr>
          <p:spPr>
            <a:xfrm flipH="1">
              <a:off x="3189005" y="3560351"/>
              <a:ext cx="1043" cy="144229"/>
            </a:xfrm>
            <a:custGeom>
              <a:avLst/>
              <a:gdLst/>
              <a:ahLst/>
              <a:cxnLst/>
              <a:rect l="l" t="t" r="r" b="b"/>
              <a:pathLst>
                <a:path w="85" h="11755" extrusionOk="0">
                  <a:moveTo>
                    <a:pt x="84" y="1"/>
                  </a:moveTo>
                  <a:cubicBezTo>
                    <a:pt x="52" y="157"/>
                    <a:pt x="36" y="313"/>
                    <a:pt x="31" y="469"/>
                  </a:cubicBezTo>
                  <a:lnTo>
                    <a:pt x="0" y="11755"/>
                  </a:lnTo>
                  <a:cubicBezTo>
                    <a:pt x="4" y="11599"/>
                    <a:pt x="18" y="11445"/>
                    <a:pt x="50" y="11289"/>
                  </a:cubicBezTo>
                  <a:lnTo>
                    <a:pt x="84" y="1"/>
                  </a:ln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1"/>
            <p:cNvSpPr/>
            <p:nvPr/>
          </p:nvSpPr>
          <p:spPr>
            <a:xfrm flipH="1">
              <a:off x="3189667" y="3566094"/>
              <a:ext cx="380" cy="139395"/>
            </a:xfrm>
            <a:custGeom>
              <a:avLst/>
              <a:gdLst/>
              <a:ahLst/>
              <a:cxnLst/>
              <a:rect l="l" t="t" r="r" b="b"/>
              <a:pathLst>
                <a:path w="31" h="11361" extrusionOk="0">
                  <a:moveTo>
                    <a:pt x="31" y="1"/>
                  </a:moveTo>
                  <a:lnTo>
                    <a:pt x="31" y="2"/>
                  </a:lnTo>
                  <a:lnTo>
                    <a:pt x="31" y="2"/>
                  </a:lnTo>
                  <a:cubicBezTo>
                    <a:pt x="31" y="2"/>
                    <a:pt x="31" y="1"/>
                    <a:pt x="31" y="1"/>
                  </a:cubicBezTo>
                  <a:close/>
                  <a:moveTo>
                    <a:pt x="31" y="2"/>
                  </a:moveTo>
                  <a:lnTo>
                    <a:pt x="31" y="2"/>
                  </a:lnTo>
                  <a:cubicBezTo>
                    <a:pt x="30" y="23"/>
                    <a:pt x="27" y="51"/>
                    <a:pt x="27" y="71"/>
                  </a:cubicBezTo>
                  <a:lnTo>
                    <a:pt x="2" y="10737"/>
                  </a:lnTo>
                  <a:lnTo>
                    <a:pt x="31" y="2"/>
                  </a:lnTo>
                  <a:close/>
                  <a:moveTo>
                    <a:pt x="2" y="10737"/>
                  </a:moveTo>
                  <a:lnTo>
                    <a:pt x="2" y="10737"/>
                  </a:lnTo>
                  <a:lnTo>
                    <a:pt x="2" y="10737"/>
                  </a:lnTo>
                  <a:close/>
                  <a:moveTo>
                    <a:pt x="2" y="10737"/>
                  </a:moveTo>
                  <a:lnTo>
                    <a:pt x="0" y="11287"/>
                  </a:lnTo>
                  <a:lnTo>
                    <a:pt x="0" y="11360"/>
                  </a:lnTo>
                  <a:lnTo>
                    <a:pt x="2" y="10737"/>
                  </a:ln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1"/>
            <p:cNvSpPr/>
            <p:nvPr/>
          </p:nvSpPr>
          <p:spPr>
            <a:xfrm flipH="1">
              <a:off x="3165680" y="3566952"/>
              <a:ext cx="24441" cy="177737"/>
            </a:xfrm>
            <a:custGeom>
              <a:avLst/>
              <a:gdLst/>
              <a:ahLst/>
              <a:cxnLst/>
              <a:rect l="l" t="t" r="r" b="b"/>
              <a:pathLst>
                <a:path w="1992" h="14486" extrusionOk="0">
                  <a:moveTo>
                    <a:pt x="33" y="1"/>
                  </a:moveTo>
                  <a:lnTo>
                    <a:pt x="6" y="11290"/>
                  </a:lnTo>
                  <a:cubicBezTo>
                    <a:pt x="1" y="12397"/>
                    <a:pt x="657" y="13534"/>
                    <a:pt x="1959" y="14486"/>
                  </a:cubicBezTo>
                  <a:lnTo>
                    <a:pt x="1991" y="3200"/>
                  </a:lnTo>
                  <a:cubicBezTo>
                    <a:pt x="689" y="2249"/>
                    <a:pt x="33" y="1109"/>
                    <a:pt x="33" y="1"/>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1"/>
            <p:cNvSpPr/>
            <p:nvPr/>
          </p:nvSpPr>
          <p:spPr>
            <a:xfrm flipH="1">
              <a:off x="3162870" y="3290556"/>
              <a:ext cx="628116" cy="361842"/>
            </a:xfrm>
            <a:custGeom>
              <a:avLst/>
              <a:gdLst/>
              <a:ahLst/>
              <a:cxnLst/>
              <a:rect l="l" t="t" r="r" b="b"/>
              <a:pathLst>
                <a:path w="51193" h="29491" extrusionOk="0">
                  <a:moveTo>
                    <a:pt x="25445" y="8531"/>
                  </a:moveTo>
                  <a:cubicBezTo>
                    <a:pt x="28242" y="8531"/>
                    <a:pt x="31043" y="9150"/>
                    <a:pt x="33184" y="10387"/>
                  </a:cubicBezTo>
                  <a:cubicBezTo>
                    <a:pt x="37464" y="12854"/>
                    <a:pt x="37491" y="16862"/>
                    <a:pt x="33234" y="19334"/>
                  </a:cubicBezTo>
                  <a:cubicBezTo>
                    <a:pt x="31110" y="20569"/>
                    <a:pt x="28320" y="21186"/>
                    <a:pt x="25526" y="21186"/>
                  </a:cubicBezTo>
                  <a:cubicBezTo>
                    <a:pt x="22729" y="21186"/>
                    <a:pt x="19929" y="20568"/>
                    <a:pt x="17788" y="19333"/>
                  </a:cubicBezTo>
                  <a:cubicBezTo>
                    <a:pt x="13510" y="16862"/>
                    <a:pt x="13483" y="12859"/>
                    <a:pt x="17733" y="10387"/>
                  </a:cubicBezTo>
                  <a:cubicBezTo>
                    <a:pt x="19860" y="9149"/>
                    <a:pt x="22651" y="8531"/>
                    <a:pt x="25445" y="8531"/>
                  </a:cubicBezTo>
                  <a:close/>
                  <a:moveTo>
                    <a:pt x="6312" y="1"/>
                  </a:moveTo>
                  <a:lnTo>
                    <a:pt x="0" y="3670"/>
                  </a:lnTo>
                  <a:cubicBezTo>
                    <a:pt x="3307" y="5576"/>
                    <a:pt x="3587" y="8527"/>
                    <a:pt x="696" y="10345"/>
                  </a:cubicBezTo>
                  <a:lnTo>
                    <a:pt x="33855" y="29491"/>
                  </a:lnTo>
                  <a:cubicBezTo>
                    <a:pt x="35305" y="28714"/>
                    <a:pt x="37174" y="28329"/>
                    <a:pt x="39091" y="28329"/>
                  </a:cubicBezTo>
                  <a:cubicBezTo>
                    <a:pt x="40984" y="28329"/>
                    <a:pt x="42925" y="28704"/>
                    <a:pt x="44556" y="29449"/>
                  </a:cubicBezTo>
                  <a:lnTo>
                    <a:pt x="50963" y="25727"/>
                  </a:lnTo>
                  <a:cubicBezTo>
                    <a:pt x="48304" y="23783"/>
                    <a:pt x="48331" y="21063"/>
                    <a:pt x="51193" y="19402"/>
                  </a:cubicBezTo>
                  <a:lnTo>
                    <a:pt x="18059" y="272"/>
                  </a:lnTo>
                  <a:cubicBezTo>
                    <a:pt x="16587" y="1126"/>
                    <a:pt x="14632" y="1548"/>
                    <a:pt x="12621" y="1548"/>
                  </a:cubicBezTo>
                  <a:cubicBezTo>
                    <a:pt x="10390" y="1548"/>
                    <a:pt x="8092" y="1028"/>
                    <a:pt x="6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1"/>
            <p:cNvSpPr/>
            <p:nvPr/>
          </p:nvSpPr>
          <p:spPr>
            <a:xfrm flipH="1">
              <a:off x="3165680" y="3606203"/>
              <a:ext cx="78979" cy="184191"/>
            </a:xfrm>
            <a:custGeom>
              <a:avLst/>
              <a:gdLst/>
              <a:ahLst/>
              <a:cxnLst/>
              <a:rect l="l" t="t" r="r" b="b"/>
              <a:pathLst>
                <a:path w="6437" h="15012" extrusionOk="0">
                  <a:moveTo>
                    <a:pt x="6436" y="1"/>
                  </a:moveTo>
                  <a:lnTo>
                    <a:pt x="29" y="3723"/>
                  </a:lnTo>
                  <a:lnTo>
                    <a:pt x="1" y="15011"/>
                  </a:lnTo>
                  <a:lnTo>
                    <a:pt x="6404" y="11287"/>
                  </a:lnTo>
                  <a:lnTo>
                    <a:pt x="6436" y="1"/>
                  </a:lnTo>
                  <a:close/>
                </a:path>
              </a:pathLst>
            </a:custGeom>
            <a:solidFill>
              <a:srgbClr val="5A7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1"/>
            <p:cNvSpPr/>
            <p:nvPr/>
          </p:nvSpPr>
          <p:spPr>
            <a:xfrm flipH="1">
              <a:off x="3244291" y="3649146"/>
              <a:ext cx="6810" cy="141247"/>
            </a:xfrm>
            <a:custGeom>
              <a:avLst/>
              <a:gdLst/>
              <a:ahLst/>
              <a:cxnLst/>
              <a:rect l="l" t="t" r="r" b="b"/>
              <a:pathLst>
                <a:path w="555" h="11512" extrusionOk="0">
                  <a:moveTo>
                    <a:pt x="32" y="1"/>
                  </a:moveTo>
                  <a:lnTo>
                    <a:pt x="0" y="11289"/>
                  </a:lnTo>
                  <a:cubicBezTo>
                    <a:pt x="178" y="11359"/>
                    <a:pt x="353" y="11432"/>
                    <a:pt x="526" y="11511"/>
                  </a:cubicBezTo>
                  <a:lnTo>
                    <a:pt x="554" y="223"/>
                  </a:lnTo>
                  <a:cubicBezTo>
                    <a:pt x="386" y="144"/>
                    <a:pt x="212" y="71"/>
                    <a:pt x="32" y="1"/>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1"/>
            <p:cNvSpPr/>
            <p:nvPr/>
          </p:nvSpPr>
          <p:spPr>
            <a:xfrm flipH="1">
              <a:off x="3250696" y="3644582"/>
              <a:ext cx="13938" cy="143075"/>
            </a:xfrm>
            <a:custGeom>
              <a:avLst/>
              <a:gdLst/>
              <a:ahLst/>
              <a:cxnLst/>
              <a:rect l="l" t="t" r="r" b="b"/>
              <a:pathLst>
                <a:path w="1136" h="11661" extrusionOk="0">
                  <a:moveTo>
                    <a:pt x="33" y="0"/>
                  </a:moveTo>
                  <a:lnTo>
                    <a:pt x="0" y="11286"/>
                  </a:lnTo>
                  <a:cubicBezTo>
                    <a:pt x="379" y="11397"/>
                    <a:pt x="745" y="11519"/>
                    <a:pt x="1103" y="11661"/>
                  </a:cubicBezTo>
                  <a:lnTo>
                    <a:pt x="1135" y="373"/>
                  </a:lnTo>
                  <a:lnTo>
                    <a:pt x="1135" y="371"/>
                  </a:lnTo>
                  <a:cubicBezTo>
                    <a:pt x="777" y="231"/>
                    <a:pt x="411" y="106"/>
                    <a:pt x="33" y="0"/>
                  </a:cubicBezTo>
                  <a:close/>
                </a:path>
              </a:pathLst>
            </a:custGeom>
            <a:solidFill>
              <a:srgbClr val="3F5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1"/>
            <p:cNvSpPr/>
            <p:nvPr/>
          </p:nvSpPr>
          <p:spPr>
            <a:xfrm flipH="1">
              <a:off x="3264229" y="3641735"/>
              <a:ext cx="11975" cy="141321"/>
            </a:xfrm>
            <a:custGeom>
              <a:avLst/>
              <a:gdLst/>
              <a:ahLst/>
              <a:cxnLst/>
              <a:rect l="l" t="t" r="r" b="b"/>
              <a:pathLst>
                <a:path w="976" h="11518" extrusionOk="0">
                  <a:moveTo>
                    <a:pt x="32" y="1"/>
                  </a:moveTo>
                  <a:lnTo>
                    <a:pt x="0" y="11288"/>
                  </a:lnTo>
                  <a:cubicBezTo>
                    <a:pt x="319" y="11353"/>
                    <a:pt x="633" y="11432"/>
                    <a:pt x="943" y="11518"/>
                  </a:cubicBezTo>
                  <a:lnTo>
                    <a:pt x="976" y="232"/>
                  </a:lnTo>
                  <a:cubicBezTo>
                    <a:pt x="665" y="146"/>
                    <a:pt x="348" y="67"/>
                    <a:pt x="32" y="1"/>
                  </a:cubicBezTo>
                  <a:close/>
                </a:path>
              </a:pathLst>
            </a:custGeom>
            <a:solidFill>
              <a:srgbClr val="425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1"/>
            <p:cNvSpPr/>
            <p:nvPr/>
          </p:nvSpPr>
          <p:spPr>
            <a:xfrm flipH="1">
              <a:off x="3275799" y="3639895"/>
              <a:ext cx="11129" cy="140352"/>
            </a:xfrm>
            <a:custGeom>
              <a:avLst/>
              <a:gdLst/>
              <a:ahLst/>
              <a:cxnLst/>
              <a:rect l="l" t="t" r="r" b="b"/>
              <a:pathLst>
                <a:path w="907" h="11439" extrusionOk="0">
                  <a:moveTo>
                    <a:pt x="33" y="0"/>
                  </a:moveTo>
                  <a:lnTo>
                    <a:pt x="1" y="11282"/>
                  </a:lnTo>
                  <a:cubicBezTo>
                    <a:pt x="291" y="11329"/>
                    <a:pt x="586" y="11379"/>
                    <a:pt x="874" y="11438"/>
                  </a:cubicBezTo>
                  <a:lnTo>
                    <a:pt x="906" y="151"/>
                  </a:lnTo>
                  <a:cubicBezTo>
                    <a:pt x="618" y="92"/>
                    <a:pt x="324" y="41"/>
                    <a:pt x="33" y="0"/>
                  </a:cubicBez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1"/>
            <p:cNvSpPr/>
            <p:nvPr/>
          </p:nvSpPr>
          <p:spPr>
            <a:xfrm flipH="1">
              <a:off x="3286511" y="3638729"/>
              <a:ext cx="10736" cy="139603"/>
            </a:xfrm>
            <a:custGeom>
              <a:avLst/>
              <a:gdLst/>
              <a:ahLst/>
              <a:cxnLst/>
              <a:rect l="l" t="t" r="r" b="b"/>
              <a:pathLst>
                <a:path w="875" h="11378" extrusionOk="0">
                  <a:moveTo>
                    <a:pt x="37" y="0"/>
                  </a:moveTo>
                  <a:lnTo>
                    <a:pt x="1" y="11286"/>
                  </a:lnTo>
                  <a:cubicBezTo>
                    <a:pt x="282" y="11309"/>
                    <a:pt x="564" y="11342"/>
                    <a:pt x="842" y="11377"/>
                  </a:cubicBezTo>
                  <a:lnTo>
                    <a:pt x="874" y="95"/>
                  </a:lnTo>
                  <a:cubicBezTo>
                    <a:pt x="596" y="56"/>
                    <a:pt x="317" y="23"/>
                    <a:pt x="37" y="0"/>
                  </a:cubicBez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1"/>
            <p:cNvSpPr/>
            <p:nvPr/>
          </p:nvSpPr>
          <p:spPr>
            <a:xfrm flipH="1">
              <a:off x="3296793" y="3638177"/>
              <a:ext cx="10589" cy="139027"/>
            </a:xfrm>
            <a:custGeom>
              <a:avLst/>
              <a:gdLst/>
              <a:ahLst/>
              <a:cxnLst/>
              <a:rect l="l" t="t" r="r" b="b"/>
              <a:pathLst>
                <a:path w="863" h="11331" extrusionOk="0">
                  <a:moveTo>
                    <a:pt x="33" y="0"/>
                  </a:moveTo>
                  <a:lnTo>
                    <a:pt x="0" y="11288"/>
                  </a:lnTo>
                  <a:cubicBezTo>
                    <a:pt x="276" y="11295"/>
                    <a:pt x="554" y="11309"/>
                    <a:pt x="827" y="11331"/>
                  </a:cubicBezTo>
                  <a:lnTo>
                    <a:pt x="863" y="45"/>
                  </a:lnTo>
                  <a:cubicBezTo>
                    <a:pt x="585" y="24"/>
                    <a:pt x="305" y="7"/>
                    <a:pt x="33" y="0"/>
                  </a:cubicBez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1"/>
            <p:cNvSpPr/>
            <p:nvPr/>
          </p:nvSpPr>
          <p:spPr>
            <a:xfrm flipH="1">
              <a:off x="3306976" y="3638116"/>
              <a:ext cx="10748" cy="138634"/>
            </a:xfrm>
            <a:custGeom>
              <a:avLst/>
              <a:gdLst/>
              <a:ahLst/>
              <a:cxnLst/>
              <a:rect l="l" t="t" r="r" b="b"/>
              <a:pathLst>
                <a:path w="876" h="11299" extrusionOk="0">
                  <a:moveTo>
                    <a:pt x="521" y="1"/>
                  </a:moveTo>
                  <a:cubicBezTo>
                    <a:pt x="356" y="1"/>
                    <a:pt x="191" y="4"/>
                    <a:pt x="29" y="9"/>
                  </a:cubicBezTo>
                  <a:lnTo>
                    <a:pt x="1" y="11298"/>
                  </a:lnTo>
                  <a:cubicBezTo>
                    <a:pt x="158" y="11291"/>
                    <a:pt x="317" y="11288"/>
                    <a:pt x="478" y="11288"/>
                  </a:cubicBezTo>
                  <a:cubicBezTo>
                    <a:pt x="599" y="11288"/>
                    <a:pt x="721" y="11290"/>
                    <a:pt x="843" y="11293"/>
                  </a:cubicBezTo>
                  <a:lnTo>
                    <a:pt x="876" y="5"/>
                  </a:lnTo>
                  <a:cubicBezTo>
                    <a:pt x="757" y="2"/>
                    <a:pt x="639" y="1"/>
                    <a:pt x="521" y="1"/>
                  </a:cubicBez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1"/>
            <p:cNvSpPr/>
            <p:nvPr/>
          </p:nvSpPr>
          <p:spPr>
            <a:xfrm flipH="1">
              <a:off x="3317357" y="3638214"/>
              <a:ext cx="11349" cy="139284"/>
            </a:xfrm>
            <a:custGeom>
              <a:avLst/>
              <a:gdLst/>
              <a:ahLst/>
              <a:cxnLst/>
              <a:rect l="l" t="t" r="r" b="b"/>
              <a:pathLst>
                <a:path w="925" h="11352" extrusionOk="0">
                  <a:moveTo>
                    <a:pt x="924" y="1"/>
                  </a:moveTo>
                  <a:lnTo>
                    <a:pt x="924" y="1"/>
                  </a:lnTo>
                  <a:cubicBezTo>
                    <a:pt x="627" y="10"/>
                    <a:pt x="325" y="33"/>
                    <a:pt x="33" y="62"/>
                  </a:cubicBezTo>
                  <a:lnTo>
                    <a:pt x="1" y="11351"/>
                  </a:lnTo>
                  <a:cubicBezTo>
                    <a:pt x="295" y="11319"/>
                    <a:pt x="594" y="11296"/>
                    <a:pt x="896" y="11290"/>
                  </a:cubicBezTo>
                  <a:lnTo>
                    <a:pt x="924" y="1"/>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1"/>
            <p:cNvSpPr/>
            <p:nvPr/>
          </p:nvSpPr>
          <p:spPr>
            <a:xfrm flipH="1">
              <a:off x="3328289" y="3638963"/>
              <a:ext cx="12711" cy="140229"/>
            </a:xfrm>
            <a:custGeom>
              <a:avLst/>
              <a:gdLst/>
              <a:ahLst/>
              <a:cxnLst/>
              <a:rect l="l" t="t" r="r" b="b"/>
              <a:pathLst>
                <a:path w="1036" h="11429" extrusionOk="0">
                  <a:moveTo>
                    <a:pt x="1035" y="1"/>
                  </a:moveTo>
                  <a:lnTo>
                    <a:pt x="1035" y="1"/>
                  </a:lnTo>
                  <a:cubicBezTo>
                    <a:pt x="698" y="35"/>
                    <a:pt x="363" y="78"/>
                    <a:pt x="34" y="141"/>
                  </a:cubicBezTo>
                  <a:lnTo>
                    <a:pt x="0" y="11428"/>
                  </a:lnTo>
                  <a:cubicBezTo>
                    <a:pt x="330" y="11369"/>
                    <a:pt x="664" y="11323"/>
                    <a:pt x="1003" y="11290"/>
                  </a:cubicBezTo>
                  <a:lnTo>
                    <a:pt x="1035" y="1"/>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1"/>
            <p:cNvSpPr/>
            <p:nvPr/>
          </p:nvSpPr>
          <p:spPr>
            <a:xfrm flipH="1">
              <a:off x="3340571" y="3640680"/>
              <a:ext cx="17791" cy="142781"/>
            </a:xfrm>
            <a:custGeom>
              <a:avLst/>
              <a:gdLst/>
              <a:ahLst/>
              <a:cxnLst/>
              <a:rect l="l" t="t" r="r" b="b"/>
              <a:pathLst>
                <a:path w="1450" h="11637" extrusionOk="0">
                  <a:moveTo>
                    <a:pt x="1449" y="1"/>
                  </a:moveTo>
                  <a:lnTo>
                    <a:pt x="1449" y="1"/>
                  </a:lnTo>
                  <a:cubicBezTo>
                    <a:pt x="960" y="88"/>
                    <a:pt x="487" y="203"/>
                    <a:pt x="33" y="350"/>
                  </a:cubicBezTo>
                  <a:lnTo>
                    <a:pt x="1" y="11636"/>
                  </a:lnTo>
                  <a:cubicBezTo>
                    <a:pt x="454" y="11493"/>
                    <a:pt x="928" y="11376"/>
                    <a:pt x="1415" y="11288"/>
                  </a:cubicBezTo>
                  <a:lnTo>
                    <a:pt x="1449" y="1"/>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1"/>
            <p:cNvSpPr/>
            <p:nvPr/>
          </p:nvSpPr>
          <p:spPr>
            <a:xfrm flipH="1">
              <a:off x="3357957" y="3644975"/>
              <a:ext cx="18049" cy="145922"/>
            </a:xfrm>
            <a:custGeom>
              <a:avLst/>
              <a:gdLst/>
              <a:ahLst/>
              <a:cxnLst/>
              <a:rect l="l" t="t" r="r" b="b"/>
              <a:pathLst>
                <a:path w="1471" h="11893" extrusionOk="0">
                  <a:moveTo>
                    <a:pt x="1471" y="0"/>
                  </a:moveTo>
                  <a:cubicBezTo>
                    <a:pt x="960" y="165"/>
                    <a:pt x="478" y="366"/>
                    <a:pt x="33" y="605"/>
                  </a:cubicBezTo>
                  <a:lnTo>
                    <a:pt x="1" y="11892"/>
                  </a:lnTo>
                  <a:cubicBezTo>
                    <a:pt x="443" y="11654"/>
                    <a:pt x="928" y="11451"/>
                    <a:pt x="1439" y="11286"/>
                  </a:cubicBezTo>
                  <a:lnTo>
                    <a:pt x="1471" y="0"/>
                  </a:lnTo>
                  <a:close/>
                </a:path>
              </a:pathLst>
            </a:custGeom>
            <a:solidFill>
              <a:srgbClr val="54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1"/>
            <p:cNvSpPr/>
            <p:nvPr/>
          </p:nvSpPr>
          <p:spPr>
            <a:xfrm flipH="1">
              <a:off x="3375600" y="3417485"/>
              <a:ext cx="407252" cy="373412"/>
            </a:xfrm>
            <a:custGeom>
              <a:avLst/>
              <a:gdLst/>
              <a:ahLst/>
              <a:cxnLst/>
              <a:rect l="l" t="t" r="r" b="b"/>
              <a:pathLst>
                <a:path w="33192" h="30434" extrusionOk="0">
                  <a:moveTo>
                    <a:pt x="33" y="0"/>
                  </a:moveTo>
                  <a:lnTo>
                    <a:pt x="1" y="11286"/>
                  </a:lnTo>
                  <a:lnTo>
                    <a:pt x="33160" y="30433"/>
                  </a:lnTo>
                  <a:lnTo>
                    <a:pt x="33192" y="19146"/>
                  </a:lnTo>
                  <a:lnTo>
                    <a:pt x="33" y="0"/>
                  </a:lnTo>
                  <a:close/>
                </a:path>
              </a:pathLst>
            </a:custGeom>
            <a:solidFill>
              <a:srgbClr val="3F55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1"/>
            <p:cNvSpPr/>
            <p:nvPr/>
          </p:nvSpPr>
          <p:spPr>
            <a:xfrm flipH="1">
              <a:off x="3050444" y="3223417"/>
              <a:ext cx="852809" cy="493310"/>
            </a:xfrm>
            <a:custGeom>
              <a:avLst/>
              <a:gdLst/>
              <a:ahLst/>
              <a:cxnLst/>
              <a:rect l="l" t="t" r="r" b="b"/>
              <a:pathLst>
                <a:path w="69506" h="40206" extrusionOk="0">
                  <a:moveTo>
                    <a:pt x="15462" y="5471"/>
                  </a:moveTo>
                  <a:cubicBezTo>
                    <a:pt x="17242" y="6499"/>
                    <a:pt x="19539" y="7019"/>
                    <a:pt x="21770" y="7019"/>
                  </a:cubicBezTo>
                  <a:cubicBezTo>
                    <a:pt x="23780" y="7019"/>
                    <a:pt x="25737" y="6596"/>
                    <a:pt x="27209" y="5742"/>
                  </a:cubicBezTo>
                  <a:lnTo>
                    <a:pt x="60343" y="24874"/>
                  </a:lnTo>
                  <a:cubicBezTo>
                    <a:pt x="57481" y="26535"/>
                    <a:pt x="57454" y="29255"/>
                    <a:pt x="60113" y="31199"/>
                  </a:cubicBezTo>
                  <a:lnTo>
                    <a:pt x="53706" y="34921"/>
                  </a:lnTo>
                  <a:lnTo>
                    <a:pt x="53706" y="34920"/>
                  </a:lnTo>
                  <a:cubicBezTo>
                    <a:pt x="52075" y="34176"/>
                    <a:pt x="50134" y="33800"/>
                    <a:pt x="48241" y="33800"/>
                  </a:cubicBezTo>
                  <a:cubicBezTo>
                    <a:pt x="46324" y="33800"/>
                    <a:pt x="44455" y="34185"/>
                    <a:pt x="43005" y="34961"/>
                  </a:cubicBezTo>
                  <a:lnTo>
                    <a:pt x="9846" y="15817"/>
                  </a:lnTo>
                  <a:cubicBezTo>
                    <a:pt x="12735" y="13999"/>
                    <a:pt x="12455" y="11048"/>
                    <a:pt x="9149" y="9140"/>
                  </a:cubicBezTo>
                  <a:lnTo>
                    <a:pt x="15462" y="5471"/>
                  </a:lnTo>
                  <a:close/>
                  <a:moveTo>
                    <a:pt x="20578" y="0"/>
                  </a:moveTo>
                  <a:lnTo>
                    <a:pt x="0" y="11957"/>
                  </a:lnTo>
                  <a:lnTo>
                    <a:pt x="48928" y="40206"/>
                  </a:lnTo>
                  <a:lnTo>
                    <a:pt x="69506" y="28247"/>
                  </a:lnTo>
                  <a:lnTo>
                    <a:pt x="205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1"/>
            <p:cNvSpPr/>
            <p:nvPr/>
          </p:nvSpPr>
          <p:spPr>
            <a:xfrm flipH="1">
              <a:off x="3302927" y="3370112"/>
              <a:ext cx="600731" cy="485114"/>
            </a:xfrm>
            <a:custGeom>
              <a:avLst/>
              <a:gdLst/>
              <a:ahLst/>
              <a:cxnLst/>
              <a:rect l="l" t="t" r="r" b="b"/>
              <a:pathLst>
                <a:path w="48961" h="39538" extrusionOk="0">
                  <a:moveTo>
                    <a:pt x="33" y="1"/>
                  </a:moveTo>
                  <a:lnTo>
                    <a:pt x="1" y="11290"/>
                  </a:lnTo>
                  <a:lnTo>
                    <a:pt x="48926" y="39537"/>
                  </a:lnTo>
                  <a:lnTo>
                    <a:pt x="48961" y="28250"/>
                  </a:lnTo>
                  <a:lnTo>
                    <a:pt x="33" y="1"/>
                  </a:lnTo>
                  <a:close/>
                </a:path>
              </a:pathLst>
            </a:custGeom>
            <a:solidFill>
              <a:srgbClr val="687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1"/>
            <p:cNvSpPr/>
            <p:nvPr/>
          </p:nvSpPr>
          <p:spPr>
            <a:xfrm flipH="1">
              <a:off x="3050444" y="3569995"/>
              <a:ext cx="252913" cy="285231"/>
            </a:xfrm>
            <a:custGeom>
              <a:avLst/>
              <a:gdLst/>
              <a:ahLst/>
              <a:cxnLst/>
              <a:rect l="l" t="t" r="r" b="b"/>
              <a:pathLst>
                <a:path w="20613" h="23247" extrusionOk="0">
                  <a:moveTo>
                    <a:pt x="20613" y="0"/>
                  </a:moveTo>
                  <a:lnTo>
                    <a:pt x="35" y="11959"/>
                  </a:lnTo>
                  <a:lnTo>
                    <a:pt x="0" y="23246"/>
                  </a:lnTo>
                  <a:lnTo>
                    <a:pt x="20580" y="11286"/>
                  </a:lnTo>
                  <a:lnTo>
                    <a:pt x="20613" y="0"/>
                  </a:lnTo>
                  <a:close/>
                </a:path>
              </a:pathLst>
            </a:custGeom>
            <a:solidFill>
              <a:srgbClr val="96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1"/>
            <p:cNvSpPr/>
            <p:nvPr/>
          </p:nvSpPr>
          <p:spPr>
            <a:xfrm flipH="1">
              <a:off x="2995023" y="3193270"/>
              <a:ext cx="954192" cy="552033"/>
            </a:xfrm>
            <a:custGeom>
              <a:avLst/>
              <a:gdLst/>
              <a:ahLst/>
              <a:cxnLst/>
              <a:rect l="l" t="t" r="r" b="b"/>
              <a:pathLst>
                <a:path w="77769" h="44992" extrusionOk="0">
                  <a:moveTo>
                    <a:pt x="24324" y="2457"/>
                  </a:moveTo>
                  <a:lnTo>
                    <a:pt x="73252" y="30704"/>
                  </a:lnTo>
                  <a:lnTo>
                    <a:pt x="52674" y="42663"/>
                  </a:lnTo>
                  <a:lnTo>
                    <a:pt x="3746" y="14414"/>
                  </a:lnTo>
                  <a:lnTo>
                    <a:pt x="24324" y="2457"/>
                  </a:lnTo>
                  <a:close/>
                  <a:moveTo>
                    <a:pt x="24475" y="1"/>
                  </a:moveTo>
                  <a:lnTo>
                    <a:pt x="0" y="14225"/>
                  </a:lnTo>
                  <a:lnTo>
                    <a:pt x="53294" y="44992"/>
                  </a:lnTo>
                  <a:lnTo>
                    <a:pt x="77768" y="30769"/>
                  </a:lnTo>
                  <a:lnTo>
                    <a:pt x="244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1"/>
            <p:cNvSpPr/>
            <p:nvPr/>
          </p:nvSpPr>
          <p:spPr>
            <a:xfrm flipH="1">
              <a:off x="3330976" y="3395228"/>
              <a:ext cx="294605" cy="155271"/>
            </a:xfrm>
            <a:custGeom>
              <a:avLst/>
              <a:gdLst/>
              <a:ahLst/>
              <a:cxnLst/>
              <a:rect l="l" t="t" r="r" b="b"/>
              <a:pathLst>
                <a:path w="24011" h="12655" extrusionOk="0">
                  <a:moveTo>
                    <a:pt x="17534" y="2666"/>
                  </a:moveTo>
                  <a:lnTo>
                    <a:pt x="18405" y="3170"/>
                  </a:lnTo>
                  <a:lnTo>
                    <a:pt x="17069" y="3943"/>
                  </a:lnTo>
                  <a:cubicBezTo>
                    <a:pt x="17880" y="4445"/>
                    <a:pt x="18222" y="4900"/>
                    <a:pt x="18364" y="5268"/>
                  </a:cubicBezTo>
                  <a:lnTo>
                    <a:pt x="17139" y="5612"/>
                  </a:lnTo>
                  <a:cubicBezTo>
                    <a:pt x="17006" y="5332"/>
                    <a:pt x="16728" y="4818"/>
                    <a:pt x="15855" y="4314"/>
                  </a:cubicBezTo>
                  <a:cubicBezTo>
                    <a:pt x="15314" y="4001"/>
                    <a:pt x="14781" y="3881"/>
                    <a:pt x="14315" y="3881"/>
                  </a:cubicBezTo>
                  <a:cubicBezTo>
                    <a:pt x="13860" y="3881"/>
                    <a:pt x="13469" y="3995"/>
                    <a:pt x="13194" y="4154"/>
                  </a:cubicBezTo>
                  <a:cubicBezTo>
                    <a:pt x="12479" y="4570"/>
                    <a:pt x="12635" y="5074"/>
                    <a:pt x="13329" y="6071"/>
                  </a:cubicBezTo>
                  <a:cubicBezTo>
                    <a:pt x="14180" y="7235"/>
                    <a:pt x="14198" y="8058"/>
                    <a:pt x="12972" y="8766"/>
                  </a:cubicBezTo>
                  <a:cubicBezTo>
                    <a:pt x="12377" y="9114"/>
                    <a:pt x="11575" y="9318"/>
                    <a:pt x="10696" y="9318"/>
                  </a:cubicBezTo>
                  <a:cubicBezTo>
                    <a:pt x="9966" y="9318"/>
                    <a:pt x="9182" y="9177"/>
                    <a:pt x="8421" y="8861"/>
                  </a:cubicBezTo>
                  <a:lnTo>
                    <a:pt x="6985" y="9693"/>
                  </a:lnTo>
                  <a:lnTo>
                    <a:pt x="6126" y="9198"/>
                  </a:lnTo>
                  <a:lnTo>
                    <a:pt x="7517" y="8390"/>
                  </a:lnTo>
                  <a:cubicBezTo>
                    <a:pt x="6721" y="7915"/>
                    <a:pt x="6145" y="7291"/>
                    <a:pt x="6000" y="6805"/>
                  </a:cubicBezTo>
                  <a:lnTo>
                    <a:pt x="7275" y="6455"/>
                  </a:lnTo>
                  <a:cubicBezTo>
                    <a:pt x="7431" y="6946"/>
                    <a:pt x="7885" y="7515"/>
                    <a:pt x="8650" y="7956"/>
                  </a:cubicBezTo>
                  <a:cubicBezTo>
                    <a:pt x="9206" y="8277"/>
                    <a:pt x="9836" y="8436"/>
                    <a:pt x="10418" y="8436"/>
                  </a:cubicBezTo>
                  <a:cubicBezTo>
                    <a:pt x="10879" y="8436"/>
                    <a:pt x="11311" y="8336"/>
                    <a:pt x="11654" y="8137"/>
                  </a:cubicBezTo>
                  <a:cubicBezTo>
                    <a:pt x="12427" y="7687"/>
                    <a:pt x="12351" y="7102"/>
                    <a:pt x="11736" y="6272"/>
                  </a:cubicBezTo>
                  <a:cubicBezTo>
                    <a:pt x="10879" y="5130"/>
                    <a:pt x="10623" y="4249"/>
                    <a:pt x="11824" y="3554"/>
                  </a:cubicBezTo>
                  <a:cubicBezTo>
                    <a:pt x="12421" y="3204"/>
                    <a:pt x="13167" y="3031"/>
                    <a:pt x="13957" y="3031"/>
                  </a:cubicBezTo>
                  <a:cubicBezTo>
                    <a:pt x="14682" y="3031"/>
                    <a:pt x="15443" y="3177"/>
                    <a:pt x="16158" y="3466"/>
                  </a:cubicBezTo>
                  <a:lnTo>
                    <a:pt x="17534" y="2666"/>
                  </a:lnTo>
                  <a:close/>
                  <a:moveTo>
                    <a:pt x="11964" y="0"/>
                  </a:moveTo>
                  <a:cubicBezTo>
                    <a:pt x="9170" y="0"/>
                    <a:pt x="6379" y="618"/>
                    <a:pt x="4252" y="1856"/>
                  </a:cubicBezTo>
                  <a:cubicBezTo>
                    <a:pt x="0" y="4328"/>
                    <a:pt x="29" y="8332"/>
                    <a:pt x="4307" y="10802"/>
                  </a:cubicBezTo>
                  <a:cubicBezTo>
                    <a:pt x="6448" y="12037"/>
                    <a:pt x="9248" y="12655"/>
                    <a:pt x="12045" y="12655"/>
                  </a:cubicBezTo>
                  <a:cubicBezTo>
                    <a:pt x="14839" y="12655"/>
                    <a:pt x="17629" y="12038"/>
                    <a:pt x="19753" y="10803"/>
                  </a:cubicBezTo>
                  <a:cubicBezTo>
                    <a:pt x="24010" y="8331"/>
                    <a:pt x="23983" y="4323"/>
                    <a:pt x="19703" y="1856"/>
                  </a:cubicBezTo>
                  <a:cubicBezTo>
                    <a:pt x="17562" y="619"/>
                    <a:pt x="14761" y="0"/>
                    <a:pt x="11964" y="0"/>
                  </a:cubicBezTo>
                  <a:close/>
                </a:path>
              </a:pathLst>
            </a:custGeom>
            <a:solidFill>
              <a:srgbClr val="A7B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1"/>
            <p:cNvSpPr/>
            <p:nvPr/>
          </p:nvSpPr>
          <p:spPr>
            <a:xfrm flipH="1">
              <a:off x="3295320" y="3367805"/>
              <a:ext cx="654312" cy="516021"/>
            </a:xfrm>
            <a:custGeom>
              <a:avLst/>
              <a:gdLst/>
              <a:ahLst/>
              <a:cxnLst/>
              <a:rect l="l" t="t" r="r" b="b"/>
              <a:pathLst>
                <a:path w="53328" h="42057" extrusionOk="0">
                  <a:moveTo>
                    <a:pt x="34" y="0"/>
                  </a:moveTo>
                  <a:lnTo>
                    <a:pt x="0" y="11286"/>
                  </a:lnTo>
                  <a:lnTo>
                    <a:pt x="53296" y="42056"/>
                  </a:lnTo>
                  <a:lnTo>
                    <a:pt x="53328" y="30767"/>
                  </a:lnTo>
                  <a:lnTo>
                    <a:pt x="34" y="0"/>
                  </a:lnTo>
                  <a:close/>
                </a:path>
              </a:pathLst>
            </a:custGeom>
            <a:solidFill>
              <a:srgbClr val="3F55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1"/>
            <p:cNvSpPr/>
            <p:nvPr/>
          </p:nvSpPr>
          <p:spPr>
            <a:xfrm flipH="1">
              <a:off x="2995023" y="3570781"/>
              <a:ext cx="300703" cy="313046"/>
            </a:xfrm>
            <a:custGeom>
              <a:avLst/>
              <a:gdLst/>
              <a:ahLst/>
              <a:cxnLst/>
              <a:rect l="l" t="t" r="r" b="b"/>
              <a:pathLst>
                <a:path w="24508" h="25514" extrusionOk="0">
                  <a:moveTo>
                    <a:pt x="24507" y="1"/>
                  </a:moveTo>
                  <a:lnTo>
                    <a:pt x="33" y="14224"/>
                  </a:lnTo>
                  <a:lnTo>
                    <a:pt x="1" y="25513"/>
                  </a:lnTo>
                  <a:lnTo>
                    <a:pt x="24475" y="11290"/>
                  </a:lnTo>
                  <a:lnTo>
                    <a:pt x="24507" y="1"/>
                  </a:lnTo>
                  <a:close/>
                </a:path>
              </a:pathLst>
            </a:custGeom>
            <a:solidFill>
              <a:srgbClr val="5A7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1"/>
            <p:cNvSpPr/>
            <p:nvPr/>
          </p:nvSpPr>
          <p:spPr>
            <a:xfrm flipH="1">
              <a:off x="2977318" y="3182804"/>
              <a:ext cx="991676" cy="573774"/>
            </a:xfrm>
            <a:custGeom>
              <a:avLst/>
              <a:gdLst/>
              <a:ahLst/>
              <a:cxnLst/>
              <a:rect l="l" t="t" r="r" b="b"/>
              <a:pathLst>
                <a:path w="80824" h="46764" extrusionOk="0">
                  <a:moveTo>
                    <a:pt x="26087" y="854"/>
                  </a:moveTo>
                  <a:lnTo>
                    <a:pt x="79380" y="31622"/>
                  </a:lnTo>
                  <a:lnTo>
                    <a:pt x="54906" y="45845"/>
                  </a:lnTo>
                  <a:lnTo>
                    <a:pt x="1612" y="15078"/>
                  </a:lnTo>
                  <a:lnTo>
                    <a:pt x="26087" y="854"/>
                  </a:lnTo>
                  <a:close/>
                  <a:moveTo>
                    <a:pt x="26029" y="0"/>
                  </a:moveTo>
                  <a:lnTo>
                    <a:pt x="0" y="15125"/>
                  </a:lnTo>
                  <a:lnTo>
                    <a:pt x="54795" y="46763"/>
                  </a:lnTo>
                  <a:lnTo>
                    <a:pt x="80824" y="31636"/>
                  </a:lnTo>
                  <a:lnTo>
                    <a:pt x="260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1"/>
            <p:cNvSpPr/>
            <p:nvPr/>
          </p:nvSpPr>
          <p:spPr>
            <a:xfrm flipH="1">
              <a:off x="3399759" y="3427938"/>
              <a:ext cx="152204" cy="86231"/>
            </a:xfrm>
            <a:custGeom>
              <a:avLst/>
              <a:gdLst/>
              <a:ahLst/>
              <a:cxnLst/>
              <a:rect l="l" t="t" r="r" b="b"/>
              <a:pathLst>
                <a:path w="12405" h="7028" extrusionOk="0">
                  <a:moveTo>
                    <a:pt x="11534" y="0"/>
                  </a:moveTo>
                  <a:lnTo>
                    <a:pt x="10158" y="800"/>
                  </a:lnTo>
                  <a:cubicBezTo>
                    <a:pt x="9442" y="511"/>
                    <a:pt x="8681" y="365"/>
                    <a:pt x="7955" y="365"/>
                  </a:cubicBezTo>
                  <a:cubicBezTo>
                    <a:pt x="7167" y="365"/>
                    <a:pt x="6421" y="538"/>
                    <a:pt x="5824" y="886"/>
                  </a:cubicBezTo>
                  <a:cubicBezTo>
                    <a:pt x="4623" y="1583"/>
                    <a:pt x="4879" y="2464"/>
                    <a:pt x="5736" y="3606"/>
                  </a:cubicBezTo>
                  <a:cubicBezTo>
                    <a:pt x="6351" y="4436"/>
                    <a:pt x="6427" y="5021"/>
                    <a:pt x="5654" y="5471"/>
                  </a:cubicBezTo>
                  <a:cubicBezTo>
                    <a:pt x="5311" y="5669"/>
                    <a:pt x="4879" y="5769"/>
                    <a:pt x="4417" y="5769"/>
                  </a:cubicBezTo>
                  <a:cubicBezTo>
                    <a:pt x="3835" y="5769"/>
                    <a:pt x="3206" y="5611"/>
                    <a:pt x="2650" y="5290"/>
                  </a:cubicBezTo>
                  <a:cubicBezTo>
                    <a:pt x="1885" y="4849"/>
                    <a:pt x="1431" y="4280"/>
                    <a:pt x="1275" y="3789"/>
                  </a:cubicBezTo>
                  <a:lnTo>
                    <a:pt x="0" y="4139"/>
                  </a:lnTo>
                  <a:cubicBezTo>
                    <a:pt x="145" y="4625"/>
                    <a:pt x="721" y="5249"/>
                    <a:pt x="1517" y="5722"/>
                  </a:cubicBezTo>
                  <a:lnTo>
                    <a:pt x="126" y="6532"/>
                  </a:lnTo>
                  <a:lnTo>
                    <a:pt x="985" y="7027"/>
                  </a:lnTo>
                  <a:lnTo>
                    <a:pt x="2421" y="6195"/>
                  </a:lnTo>
                  <a:cubicBezTo>
                    <a:pt x="3182" y="6511"/>
                    <a:pt x="3966" y="6652"/>
                    <a:pt x="4696" y="6652"/>
                  </a:cubicBezTo>
                  <a:cubicBezTo>
                    <a:pt x="5575" y="6652"/>
                    <a:pt x="6377" y="6448"/>
                    <a:pt x="6972" y="6100"/>
                  </a:cubicBezTo>
                  <a:cubicBezTo>
                    <a:pt x="8200" y="5392"/>
                    <a:pt x="8180" y="4569"/>
                    <a:pt x="7329" y="3405"/>
                  </a:cubicBezTo>
                  <a:cubicBezTo>
                    <a:pt x="6635" y="2408"/>
                    <a:pt x="6479" y="1904"/>
                    <a:pt x="7194" y="1488"/>
                  </a:cubicBezTo>
                  <a:cubicBezTo>
                    <a:pt x="7469" y="1329"/>
                    <a:pt x="7860" y="1215"/>
                    <a:pt x="8315" y="1215"/>
                  </a:cubicBezTo>
                  <a:cubicBezTo>
                    <a:pt x="8781" y="1215"/>
                    <a:pt x="9314" y="1335"/>
                    <a:pt x="9855" y="1648"/>
                  </a:cubicBezTo>
                  <a:cubicBezTo>
                    <a:pt x="10728" y="2152"/>
                    <a:pt x="11006" y="2666"/>
                    <a:pt x="11139" y="2946"/>
                  </a:cubicBezTo>
                  <a:lnTo>
                    <a:pt x="12364" y="2602"/>
                  </a:lnTo>
                  <a:cubicBezTo>
                    <a:pt x="12222" y="2234"/>
                    <a:pt x="11880" y="1779"/>
                    <a:pt x="11069" y="1277"/>
                  </a:cubicBezTo>
                  <a:lnTo>
                    <a:pt x="12405" y="504"/>
                  </a:lnTo>
                  <a:lnTo>
                    <a:pt x="11534" y="0"/>
                  </a:lnTo>
                  <a:close/>
                </a:path>
              </a:pathLst>
            </a:custGeom>
            <a:solidFill>
              <a:srgbClr val="658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1"/>
            <p:cNvSpPr/>
            <p:nvPr/>
          </p:nvSpPr>
          <p:spPr>
            <a:xfrm flipH="1">
              <a:off x="3296682" y="3368382"/>
              <a:ext cx="672692" cy="526659"/>
            </a:xfrm>
            <a:custGeom>
              <a:avLst/>
              <a:gdLst/>
              <a:ahLst/>
              <a:cxnLst/>
              <a:rect l="l" t="t" r="r" b="b"/>
              <a:pathLst>
                <a:path w="54826" h="42924" extrusionOk="0">
                  <a:moveTo>
                    <a:pt x="31" y="0"/>
                  </a:moveTo>
                  <a:lnTo>
                    <a:pt x="1" y="11290"/>
                  </a:lnTo>
                  <a:lnTo>
                    <a:pt x="54794" y="42924"/>
                  </a:lnTo>
                  <a:lnTo>
                    <a:pt x="54826" y="31638"/>
                  </a:lnTo>
                  <a:lnTo>
                    <a:pt x="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1"/>
            <p:cNvSpPr/>
            <p:nvPr/>
          </p:nvSpPr>
          <p:spPr>
            <a:xfrm flipH="1">
              <a:off x="2977318" y="3570965"/>
              <a:ext cx="319770" cy="324076"/>
            </a:xfrm>
            <a:custGeom>
              <a:avLst/>
              <a:gdLst/>
              <a:ahLst/>
              <a:cxnLst/>
              <a:rect l="l" t="t" r="r" b="b"/>
              <a:pathLst>
                <a:path w="26062" h="26413" extrusionOk="0">
                  <a:moveTo>
                    <a:pt x="26062" y="0"/>
                  </a:moveTo>
                  <a:lnTo>
                    <a:pt x="33" y="15127"/>
                  </a:lnTo>
                  <a:lnTo>
                    <a:pt x="1" y="26413"/>
                  </a:lnTo>
                  <a:lnTo>
                    <a:pt x="26028" y="11288"/>
                  </a:lnTo>
                  <a:lnTo>
                    <a:pt x="260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1"/>
            <p:cNvSpPr/>
            <p:nvPr/>
          </p:nvSpPr>
          <p:spPr>
            <a:xfrm flipH="1">
              <a:off x="2977318" y="3570965"/>
              <a:ext cx="319770" cy="260544"/>
            </a:xfrm>
            <a:custGeom>
              <a:avLst/>
              <a:gdLst/>
              <a:ahLst/>
              <a:cxnLst/>
              <a:rect l="l" t="t" r="r" b="b"/>
              <a:pathLst>
                <a:path w="26062" h="21235" extrusionOk="0">
                  <a:moveTo>
                    <a:pt x="26062" y="0"/>
                  </a:moveTo>
                  <a:lnTo>
                    <a:pt x="33" y="15127"/>
                  </a:lnTo>
                  <a:lnTo>
                    <a:pt x="1" y="21234"/>
                  </a:lnTo>
                  <a:lnTo>
                    <a:pt x="26048" y="6283"/>
                  </a:lnTo>
                  <a:lnTo>
                    <a:pt x="260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1"/>
            <p:cNvSpPr/>
            <p:nvPr/>
          </p:nvSpPr>
          <p:spPr>
            <a:xfrm flipH="1">
              <a:off x="3296682" y="3368382"/>
              <a:ext cx="672692" cy="463127"/>
            </a:xfrm>
            <a:custGeom>
              <a:avLst/>
              <a:gdLst/>
              <a:ahLst/>
              <a:cxnLst/>
              <a:rect l="l" t="t" r="r" b="b"/>
              <a:pathLst>
                <a:path w="54826" h="37746" extrusionOk="0">
                  <a:moveTo>
                    <a:pt x="31" y="0"/>
                  </a:moveTo>
                  <a:lnTo>
                    <a:pt x="1" y="5742"/>
                  </a:lnTo>
                  <a:lnTo>
                    <a:pt x="54794" y="37745"/>
                  </a:lnTo>
                  <a:lnTo>
                    <a:pt x="54826" y="31638"/>
                  </a:lnTo>
                  <a:lnTo>
                    <a:pt x="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1"/>
            <p:cNvSpPr/>
            <p:nvPr/>
          </p:nvSpPr>
          <p:spPr>
            <a:xfrm flipH="1">
              <a:off x="3537019" y="3506169"/>
              <a:ext cx="194350" cy="250250"/>
            </a:xfrm>
            <a:custGeom>
              <a:avLst/>
              <a:gdLst/>
              <a:ahLst/>
              <a:cxnLst/>
              <a:rect l="l" t="t" r="r" b="b"/>
              <a:pathLst>
                <a:path w="15840" h="20396" extrusionOk="0">
                  <a:moveTo>
                    <a:pt x="1" y="0"/>
                  </a:moveTo>
                  <a:lnTo>
                    <a:pt x="1" y="11259"/>
                  </a:lnTo>
                  <a:lnTo>
                    <a:pt x="15815" y="20395"/>
                  </a:lnTo>
                  <a:lnTo>
                    <a:pt x="15840" y="9108"/>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1"/>
            <p:cNvSpPr/>
            <p:nvPr/>
          </p:nvSpPr>
          <p:spPr>
            <a:xfrm flipH="1">
              <a:off x="3217494" y="3321168"/>
              <a:ext cx="513874" cy="297157"/>
            </a:xfrm>
            <a:custGeom>
              <a:avLst/>
              <a:gdLst/>
              <a:ahLst/>
              <a:cxnLst/>
              <a:rect l="l" t="t" r="r" b="b"/>
              <a:pathLst>
                <a:path w="41882" h="24219" extrusionOk="0">
                  <a:moveTo>
                    <a:pt x="26197" y="0"/>
                  </a:moveTo>
                  <a:lnTo>
                    <a:pt x="1" y="15078"/>
                  </a:lnTo>
                  <a:lnTo>
                    <a:pt x="15832" y="24218"/>
                  </a:lnTo>
                  <a:lnTo>
                    <a:pt x="41881" y="9018"/>
                  </a:lnTo>
                  <a:lnTo>
                    <a:pt x="2619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1"/>
            <p:cNvSpPr/>
            <p:nvPr/>
          </p:nvSpPr>
          <p:spPr>
            <a:xfrm flipH="1">
              <a:off x="3558490" y="3517911"/>
              <a:ext cx="151713" cy="226190"/>
            </a:xfrm>
            <a:custGeom>
              <a:avLst/>
              <a:gdLst/>
              <a:ahLst/>
              <a:cxnLst/>
              <a:rect l="l" t="t" r="r" b="b"/>
              <a:pathLst>
                <a:path w="12365" h="18435" extrusionOk="0">
                  <a:moveTo>
                    <a:pt x="1" y="1"/>
                  </a:moveTo>
                  <a:lnTo>
                    <a:pt x="1" y="11299"/>
                  </a:lnTo>
                  <a:lnTo>
                    <a:pt x="12365" y="18434"/>
                  </a:lnTo>
                  <a:lnTo>
                    <a:pt x="12365" y="710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1"/>
            <p:cNvSpPr/>
            <p:nvPr/>
          </p:nvSpPr>
          <p:spPr>
            <a:xfrm flipH="1">
              <a:off x="3237359" y="3332690"/>
              <a:ext cx="472845" cy="272777"/>
            </a:xfrm>
            <a:custGeom>
              <a:avLst/>
              <a:gdLst/>
              <a:ahLst/>
              <a:cxnLst/>
              <a:rect l="l" t="t" r="r" b="b"/>
              <a:pathLst>
                <a:path w="38538" h="22232" extrusionOk="0">
                  <a:moveTo>
                    <a:pt x="26107" y="1"/>
                  </a:moveTo>
                  <a:lnTo>
                    <a:pt x="1" y="15097"/>
                  </a:lnTo>
                  <a:lnTo>
                    <a:pt x="12361" y="22232"/>
                  </a:lnTo>
                  <a:lnTo>
                    <a:pt x="38537" y="7148"/>
                  </a:lnTo>
                  <a:lnTo>
                    <a:pt x="261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1"/>
            <p:cNvSpPr/>
            <p:nvPr/>
          </p:nvSpPr>
          <p:spPr>
            <a:xfrm flipH="1">
              <a:off x="4191036" y="4076201"/>
              <a:ext cx="772320" cy="437373"/>
            </a:xfrm>
            <a:custGeom>
              <a:avLst/>
              <a:gdLst/>
              <a:ahLst/>
              <a:cxnLst/>
              <a:rect l="l" t="t" r="r" b="b"/>
              <a:pathLst>
                <a:path w="62946" h="35647" extrusionOk="0">
                  <a:moveTo>
                    <a:pt x="9513" y="0"/>
                  </a:moveTo>
                  <a:cubicBezTo>
                    <a:pt x="5375" y="0"/>
                    <a:pt x="945" y="118"/>
                    <a:pt x="939" y="624"/>
                  </a:cubicBezTo>
                  <a:cubicBezTo>
                    <a:pt x="924" y="1570"/>
                    <a:pt x="1" y="13028"/>
                    <a:pt x="6402" y="15205"/>
                  </a:cubicBezTo>
                  <a:cubicBezTo>
                    <a:pt x="12375" y="17239"/>
                    <a:pt x="18029" y="17771"/>
                    <a:pt x="22313" y="17771"/>
                  </a:cubicBezTo>
                  <a:cubicBezTo>
                    <a:pt x="27023" y="17771"/>
                    <a:pt x="30077" y="17128"/>
                    <a:pt x="30077" y="17128"/>
                  </a:cubicBezTo>
                  <a:lnTo>
                    <a:pt x="55197" y="35647"/>
                  </a:lnTo>
                  <a:cubicBezTo>
                    <a:pt x="56146" y="32567"/>
                    <a:pt x="58723" y="31947"/>
                    <a:pt x="60647" y="31947"/>
                  </a:cubicBezTo>
                  <a:cubicBezTo>
                    <a:pt x="61945" y="31947"/>
                    <a:pt x="62945" y="32229"/>
                    <a:pt x="62945" y="32229"/>
                  </a:cubicBezTo>
                  <a:cubicBezTo>
                    <a:pt x="62945" y="32229"/>
                    <a:pt x="43257" y="14597"/>
                    <a:pt x="38672" y="10154"/>
                  </a:cubicBezTo>
                  <a:cubicBezTo>
                    <a:pt x="34085" y="5711"/>
                    <a:pt x="16548" y="91"/>
                    <a:pt x="16548" y="91"/>
                  </a:cubicBezTo>
                  <a:cubicBezTo>
                    <a:pt x="16548" y="91"/>
                    <a:pt x="13142" y="0"/>
                    <a:pt x="9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7" name="Google Shape;727;p40"/>
          <p:cNvSpPr txBox="1">
            <a:spLocks noGrp="1"/>
          </p:cNvSpPr>
          <p:nvPr>
            <p:ph type="title"/>
          </p:nvPr>
        </p:nvSpPr>
        <p:spPr>
          <a:xfrm>
            <a:off x="3545147" y="352429"/>
            <a:ext cx="3252071" cy="492600"/>
          </a:xfrm>
          <a:prstGeom prst="rect">
            <a:avLst/>
          </a:prstGeom>
        </p:spPr>
        <p:txBody>
          <a:bodyPr spcFirstLastPara="1" wrap="square" lIns="91425" tIns="91425" rIns="91425" bIns="91425" anchor="t" anchorCtr="0">
            <a:noAutofit/>
          </a:bodyPr>
          <a:lstStyle/>
          <a:p>
            <a:pPr lvl="0" algn="r" rtl="0">
              <a:spcBef>
                <a:spcPts val="0"/>
              </a:spcBef>
              <a:spcAft>
                <a:spcPts val="0"/>
              </a:spcAft>
            </a:pPr>
            <a:r>
              <a:rPr lang="en" dirty="0">
                <a:solidFill>
                  <a:schemeClr val="tx1"/>
                </a:solidFill>
              </a:rPr>
              <a:t>Index Growth by Year</a:t>
            </a:r>
            <a:endParaRPr dirty="0">
              <a:solidFill>
                <a:schemeClr val="tx1"/>
              </a:solidFill>
            </a:endParaRPr>
          </a:p>
        </p:txBody>
      </p:sp>
      <p:grpSp>
        <p:nvGrpSpPr>
          <p:cNvPr id="728" name="Google Shape;728;p40"/>
          <p:cNvGrpSpPr/>
          <p:nvPr/>
        </p:nvGrpSpPr>
        <p:grpSpPr>
          <a:xfrm>
            <a:off x="502521" y="307691"/>
            <a:ext cx="1183135" cy="1002461"/>
            <a:chOff x="-4873694" y="1869114"/>
            <a:chExt cx="2321361" cy="1841593"/>
          </a:xfrm>
        </p:grpSpPr>
        <p:sp>
          <p:nvSpPr>
            <p:cNvPr id="729" name="Google Shape;729;p40"/>
            <p:cNvSpPr/>
            <p:nvPr/>
          </p:nvSpPr>
          <p:spPr>
            <a:xfrm flipH="1">
              <a:off x="-4861281" y="2356174"/>
              <a:ext cx="2308948" cy="1217216"/>
            </a:xfrm>
            <a:custGeom>
              <a:avLst/>
              <a:gdLst/>
              <a:ahLst/>
              <a:cxnLst/>
              <a:rect l="l" t="t" r="r" b="b"/>
              <a:pathLst>
                <a:path w="261489" h="137850" extrusionOk="0">
                  <a:moveTo>
                    <a:pt x="130336" y="0"/>
                  </a:moveTo>
                  <a:cubicBezTo>
                    <a:pt x="99886" y="0"/>
                    <a:pt x="69475" y="6727"/>
                    <a:pt x="46321" y="20181"/>
                  </a:cubicBezTo>
                  <a:cubicBezTo>
                    <a:pt x="1" y="47097"/>
                    <a:pt x="272" y="90751"/>
                    <a:pt x="46894" y="117661"/>
                  </a:cubicBezTo>
                  <a:cubicBezTo>
                    <a:pt x="70202" y="131120"/>
                    <a:pt x="100691" y="137849"/>
                    <a:pt x="131141" y="137849"/>
                  </a:cubicBezTo>
                  <a:cubicBezTo>
                    <a:pt x="161592" y="137849"/>
                    <a:pt x="192004" y="131120"/>
                    <a:pt x="215161" y="117661"/>
                  </a:cubicBezTo>
                  <a:cubicBezTo>
                    <a:pt x="261488" y="90749"/>
                    <a:pt x="261234" y="47110"/>
                    <a:pt x="214618" y="20194"/>
                  </a:cubicBezTo>
                  <a:cubicBezTo>
                    <a:pt x="191302" y="6732"/>
                    <a:pt x="160799" y="0"/>
                    <a:pt x="1303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0"/>
            <p:cNvSpPr/>
            <p:nvPr/>
          </p:nvSpPr>
          <p:spPr>
            <a:xfrm flipH="1">
              <a:off x="-4757939" y="2956246"/>
              <a:ext cx="2102246" cy="754462"/>
            </a:xfrm>
            <a:custGeom>
              <a:avLst/>
              <a:gdLst/>
              <a:ahLst/>
              <a:cxnLst/>
              <a:rect l="l" t="t" r="r" b="b"/>
              <a:pathLst>
                <a:path w="238080" h="85443" extrusionOk="0">
                  <a:moveTo>
                    <a:pt x="93" y="1"/>
                  </a:moveTo>
                  <a:lnTo>
                    <a:pt x="93" y="1"/>
                  </a:lnTo>
                  <a:cubicBezTo>
                    <a:pt x="93" y="32"/>
                    <a:pt x="93" y="63"/>
                    <a:pt x="93" y="94"/>
                  </a:cubicBezTo>
                  <a:lnTo>
                    <a:pt x="93" y="94"/>
                  </a:lnTo>
                  <a:cubicBezTo>
                    <a:pt x="93" y="63"/>
                    <a:pt x="93" y="32"/>
                    <a:pt x="93" y="1"/>
                  </a:cubicBezTo>
                  <a:close/>
                  <a:moveTo>
                    <a:pt x="238080" y="700"/>
                  </a:moveTo>
                  <a:cubicBezTo>
                    <a:pt x="238080" y="723"/>
                    <a:pt x="238080" y="746"/>
                    <a:pt x="238080" y="769"/>
                  </a:cubicBezTo>
                  <a:lnTo>
                    <a:pt x="238080" y="769"/>
                  </a:lnTo>
                  <a:cubicBezTo>
                    <a:pt x="238080" y="746"/>
                    <a:pt x="238080" y="723"/>
                    <a:pt x="238080" y="700"/>
                  </a:cubicBezTo>
                  <a:close/>
                  <a:moveTo>
                    <a:pt x="93" y="94"/>
                  </a:moveTo>
                  <a:cubicBezTo>
                    <a:pt x="84" y="5468"/>
                    <a:pt x="68" y="10842"/>
                    <a:pt x="49" y="16217"/>
                  </a:cubicBezTo>
                  <a:cubicBezTo>
                    <a:pt x="1" y="33976"/>
                    <a:pt x="11720" y="51764"/>
                    <a:pt x="35191" y="65314"/>
                  </a:cubicBezTo>
                  <a:cubicBezTo>
                    <a:pt x="37989" y="66929"/>
                    <a:pt x="40909" y="68438"/>
                    <a:pt x="43903" y="69863"/>
                  </a:cubicBezTo>
                  <a:cubicBezTo>
                    <a:pt x="44933" y="70350"/>
                    <a:pt x="46019" y="70774"/>
                    <a:pt x="47075" y="71242"/>
                  </a:cubicBezTo>
                  <a:cubicBezTo>
                    <a:pt x="48825" y="72019"/>
                    <a:pt x="50544" y="72829"/>
                    <a:pt x="52350" y="73541"/>
                  </a:cubicBezTo>
                  <a:cubicBezTo>
                    <a:pt x="52665" y="73663"/>
                    <a:pt x="52988" y="73770"/>
                    <a:pt x="53299" y="73887"/>
                  </a:cubicBezTo>
                  <a:cubicBezTo>
                    <a:pt x="53991" y="74154"/>
                    <a:pt x="54697" y="74395"/>
                    <a:pt x="55394" y="74651"/>
                  </a:cubicBezTo>
                  <a:cubicBezTo>
                    <a:pt x="57764" y="75527"/>
                    <a:pt x="60167" y="76354"/>
                    <a:pt x="62619" y="77122"/>
                  </a:cubicBezTo>
                  <a:cubicBezTo>
                    <a:pt x="63448" y="77382"/>
                    <a:pt x="64269" y="77649"/>
                    <a:pt x="65109" y="77895"/>
                  </a:cubicBezTo>
                  <a:cubicBezTo>
                    <a:pt x="65679" y="78067"/>
                    <a:pt x="66225" y="78258"/>
                    <a:pt x="66805" y="78422"/>
                  </a:cubicBezTo>
                  <a:cubicBezTo>
                    <a:pt x="69200" y="79106"/>
                    <a:pt x="71635" y="79723"/>
                    <a:pt x="74091" y="80304"/>
                  </a:cubicBezTo>
                  <a:cubicBezTo>
                    <a:pt x="74603" y="80428"/>
                    <a:pt x="75117" y="80540"/>
                    <a:pt x="75625" y="80653"/>
                  </a:cubicBezTo>
                  <a:cubicBezTo>
                    <a:pt x="76824" y="80926"/>
                    <a:pt x="78008" y="81213"/>
                    <a:pt x="79211" y="81461"/>
                  </a:cubicBezTo>
                  <a:cubicBezTo>
                    <a:pt x="80183" y="81663"/>
                    <a:pt x="81180" y="81789"/>
                    <a:pt x="82156" y="81975"/>
                  </a:cubicBezTo>
                  <a:cubicBezTo>
                    <a:pt x="84249" y="82370"/>
                    <a:pt x="86354" y="82746"/>
                    <a:pt x="88476" y="83075"/>
                  </a:cubicBezTo>
                  <a:cubicBezTo>
                    <a:pt x="89325" y="83208"/>
                    <a:pt x="90158" y="83399"/>
                    <a:pt x="91008" y="83514"/>
                  </a:cubicBezTo>
                  <a:cubicBezTo>
                    <a:pt x="91934" y="83644"/>
                    <a:pt x="92881" y="83711"/>
                    <a:pt x="93804" y="83827"/>
                  </a:cubicBezTo>
                  <a:cubicBezTo>
                    <a:pt x="95784" y="84079"/>
                    <a:pt x="97763" y="84299"/>
                    <a:pt x="99757" y="84492"/>
                  </a:cubicBezTo>
                  <a:cubicBezTo>
                    <a:pt x="100700" y="84585"/>
                    <a:pt x="101632" y="84730"/>
                    <a:pt x="102579" y="84807"/>
                  </a:cubicBezTo>
                  <a:cubicBezTo>
                    <a:pt x="103458" y="84879"/>
                    <a:pt x="104344" y="84891"/>
                    <a:pt x="105228" y="84952"/>
                  </a:cubicBezTo>
                  <a:cubicBezTo>
                    <a:pt x="107237" y="85093"/>
                    <a:pt x="109252" y="85193"/>
                    <a:pt x="111265" y="85273"/>
                  </a:cubicBezTo>
                  <a:cubicBezTo>
                    <a:pt x="112283" y="85313"/>
                    <a:pt x="113284" y="85410"/>
                    <a:pt x="114300" y="85437"/>
                  </a:cubicBezTo>
                  <a:cubicBezTo>
                    <a:pt x="114456" y="85441"/>
                    <a:pt x="114612" y="85442"/>
                    <a:pt x="114769" y="85442"/>
                  </a:cubicBezTo>
                  <a:cubicBezTo>
                    <a:pt x="115357" y="85442"/>
                    <a:pt x="115950" y="85422"/>
                    <a:pt x="116539" y="85422"/>
                  </a:cubicBezTo>
                  <a:cubicBezTo>
                    <a:pt x="116599" y="85422"/>
                    <a:pt x="116659" y="85422"/>
                    <a:pt x="116719" y="85422"/>
                  </a:cubicBezTo>
                  <a:cubicBezTo>
                    <a:pt x="117489" y="85433"/>
                    <a:pt x="118259" y="85438"/>
                    <a:pt x="119028" y="85438"/>
                  </a:cubicBezTo>
                  <a:cubicBezTo>
                    <a:pt x="120449" y="85438"/>
                    <a:pt x="121870" y="85422"/>
                    <a:pt x="123293" y="85397"/>
                  </a:cubicBezTo>
                  <a:cubicBezTo>
                    <a:pt x="123546" y="85392"/>
                    <a:pt x="123799" y="85391"/>
                    <a:pt x="124053" y="85391"/>
                  </a:cubicBezTo>
                  <a:cubicBezTo>
                    <a:pt x="124469" y="85391"/>
                    <a:pt x="124885" y="85395"/>
                    <a:pt x="125300" y="85395"/>
                  </a:cubicBezTo>
                  <a:cubicBezTo>
                    <a:pt x="125696" y="85395"/>
                    <a:pt x="126092" y="85391"/>
                    <a:pt x="126486" y="85376"/>
                  </a:cubicBezTo>
                  <a:cubicBezTo>
                    <a:pt x="127573" y="85342"/>
                    <a:pt x="128650" y="85271"/>
                    <a:pt x="129731" y="85214"/>
                  </a:cubicBezTo>
                  <a:cubicBezTo>
                    <a:pt x="130351" y="85183"/>
                    <a:pt x="130968" y="85158"/>
                    <a:pt x="131589" y="85122"/>
                  </a:cubicBezTo>
                  <a:cubicBezTo>
                    <a:pt x="134293" y="84965"/>
                    <a:pt x="136995" y="84767"/>
                    <a:pt x="139684" y="84499"/>
                  </a:cubicBezTo>
                  <a:cubicBezTo>
                    <a:pt x="140198" y="84448"/>
                    <a:pt x="140710" y="84368"/>
                    <a:pt x="141224" y="84316"/>
                  </a:cubicBezTo>
                  <a:cubicBezTo>
                    <a:pt x="142037" y="84228"/>
                    <a:pt x="142847" y="84121"/>
                    <a:pt x="143664" y="84022"/>
                  </a:cubicBezTo>
                  <a:cubicBezTo>
                    <a:pt x="146397" y="83695"/>
                    <a:pt x="149111" y="83310"/>
                    <a:pt x="151808" y="82872"/>
                  </a:cubicBezTo>
                  <a:cubicBezTo>
                    <a:pt x="152514" y="82758"/>
                    <a:pt x="153223" y="82658"/>
                    <a:pt x="153924" y="82534"/>
                  </a:cubicBezTo>
                  <a:cubicBezTo>
                    <a:pt x="154231" y="82479"/>
                    <a:pt x="154544" y="82441"/>
                    <a:pt x="154856" y="82387"/>
                  </a:cubicBezTo>
                  <a:cubicBezTo>
                    <a:pt x="156105" y="82160"/>
                    <a:pt x="157308" y="81845"/>
                    <a:pt x="158545" y="81595"/>
                  </a:cubicBezTo>
                  <a:cubicBezTo>
                    <a:pt x="160812" y="81140"/>
                    <a:pt x="163077" y="80693"/>
                    <a:pt x="165300" y="80155"/>
                  </a:cubicBezTo>
                  <a:cubicBezTo>
                    <a:pt x="166824" y="79782"/>
                    <a:pt x="168304" y="79345"/>
                    <a:pt x="169813" y="78938"/>
                  </a:cubicBezTo>
                  <a:cubicBezTo>
                    <a:pt x="171929" y="78363"/>
                    <a:pt x="174045" y="77788"/>
                    <a:pt x="176117" y="77141"/>
                  </a:cubicBezTo>
                  <a:cubicBezTo>
                    <a:pt x="176530" y="77007"/>
                    <a:pt x="176965" y="76908"/>
                    <a:pt x="177385" y="76776"/>
                  </a:cubicBezTo>
                  <a:cubicBezTo>
                    <a:pt x="179828" y="75982"/>
                    <a:pt x="182221" y="75134"/>
                    <a:pt x="184583" y="74234"/>
                  </a:cubicBezTo>
                  <a:cubicBezTo>
                    <a:pt x="184973" y="74089"/>
                    <a:pt x="185343" y="73915"/>
                    <a:pt x="185729" y="73768"/>
                  </a:cubicBezTo>
                  <a:cubicBezTo>
                    <a:pt x="188288" y="72766"/>
                    <a:pt x="190775" y="71694"/>
                    <a:pt x="193219" y="70568"/>
                  </a:cubicBezTo>
                  <a:cubicBezTo>
                    <a:pt x="193968" y="70220"/>
                    <a:pt x="194713" y="69874"/>
                    <a:pt x="195450" y="69519"/>
                  </a:cubicBezTo>
                  <a:cubicBezTo>
                    <a:pt x="198192" y="68188"/>
                    <a:pt x="200883" y="66809"/>
                    <a:pt x="203465" y="65314"/>
                  </a:cubicBezTo>
                  <a:cubicBezTo>
                    <a:pt x="203950" y="65029"/>
                    <a:pt x="204437" y="64741"/>
                    <a:pt x="204915" y="64449"/>
                  </a:cubicBezTo>
                  <a:cubicBezTo>
                    <a:pt x="205341" y="64193"/>
                    <a:pt x="205736" y="63927"/>
                    <a:pt x="206156" y="63664"/>
                  </a:cubicBezTo>
                  <a:cubicBezTo>
                    <a:pt x="206918" y="63196"/>
                    <a:pt x="207667" y="62722"/>
                    <a:pt x="208402" y="62239"/>
                  </a:cubicBezTo>
                  <a:cubicBezTo>
                    <a:pt x="209027" y="61832"/>
                    <a:pt x="209632" y="61418"/>
                    <a:pt x="210234" y="61000"/>
                  </a:cubicBezTo>
                  <a:cubicBezTo>
                    <a:pt x="210934" y="60522"/>
                    <a:pt x="211630" y="60033"/>
                    <a:pt x="212306" y="59546"/>
                  </a:cubicBezTo>
                  <a:cubicBezTo>
                    <a:pt x="212894" y="59120"/>
                    <a:pt x="213467" y="58685"/>
                    <a:pt x="214032" y="58251"/>
                  </a:cubicBezTo>
                  <a:cubicBezTo>
                    <a:pt x="214674" y="57764"/>
                    <a:pt x="215312" y="57266"/>
                    <a:pt x="215925" y="56766"/>
                  </a:cubicBezTo>
                  <a:cubicBezTo>
                    <a:pt x="216482" y="56315"/>
                    <a:pt x="217029" y="55862"/>
                    <a:pt x="217558" y="55410"/>
                  </a:cubicBezTo>
                  <a:cubicBezTo>
                    <a:pt x="218138" y="54917"/>
                    <a:pt x="218707" y="54424"/>
                    <a:pt x="219259" y="53924"/>
                  </a:cubicBezTo>
                  <a:cubicBezTo>
                    <a:pt x="219494" y="53714"/>
                    <a:pt x="219754" y="53509"/>
                    <a:pt x="219983" y="53294"/>
                  </a:cubicBezTo>
                  <a:cubicBezTo>
                    <a:pt x="220197" y="53093"/>
                    <a:pt x="220382" y="52885"/>
                    <a:pt x="220594" y="52686"/>
                  </a:cubicBezTo>
                  <a:cubicBezTo>
                    <a:pt x="221515" y="51814"/>
                    <a:pt x="222401" y="50931"/>
                    <a:pt x="223251" y="50041"/>
                  </a:cubicBezTo>
                  <a:cubicBezTo>
                    <a:pt x="223545" y="49730"/>
                    <a:pt x="223860" y="49421"/>
                    <a:pt x="224146" y="49111"/>
                  </a:cubicBezTo>
                  <a:cubicBezTo>
                    <a:pt x="225237" y="47925"/>
                    <a:pt x="226266" y="46728"/>
                    <a:pt x="227225" y="45519"/>
                  </a:cubicBezTo>
                  <a:cubicBezTo>
                    <a:pt x="227267" y="45464"/>
                    <a:pt x="227318" y="45414"/>
                    <a:pt x="227360" y="45364"/>
                  </a:cubicBezTo>
                  <a:cubicBezTo>
                    <a:pt x="227582" y="45076"/>
                    <a:pt x="227773" y="44782"/>
                    <a:pt x="227991" y="44495"/>
                  </a:cubicBezTo>
                  <a:cubicBezTo>
                    <a:pt x="228567" y="43743"/>
                    <a:pt x="229123" y="42987"/>
                    <a:pt x="229648" y="42223"/>
                  </a:cubicBezTo>
                  <a:cubicBezTo>
                    <a:pt x="229950" y="41783"/>
                    <a:pt x="230229" y="41340"/>
                    <a:pt x="230515" y="40897"/>
                  </a:cubicBezTo>
                  <a:cubicBezTo>
                    <a:pt x="230949" y="40219"/>
                    <a:pt x="231375" y="39539"/>
                    <a:pt x="231776" y="38856"/>
                  </a:cubicBezTo>
                  <a:cubicBezTo>
                    <a:pt x="231894" y="38655"/>
                    <a:pt x="232036" y="38455"/>
                    <a:pt x="232148" y="38254"/>
                  </a:cubicBezTo>
                  <a:cubicBezTo>
                    <a:pt x="232320" y="37958"/>
                    <a:pt x="232450" y="37656"/>
                    <a:pt x="232612" y="37357"/>
                  </a:cubicBezTo>
                  <a:cubicBezTo>
                    <a:pt x="232922" y="36774"/>
                    <a:pt x="233231" y="36188"/>
                    <a:pt x="233516" y="35603"/>
                  </a:cubicBezTo>
                  <a:cubicBezTo>
                    <a:pt x="233756" y="35107"/>
                    <a:pt x="233987" y="34610"/>
                    <a:pt x="234209" y="34114"/>
                  </a:cubicBezTo>
                  <a:cubicBezTo>
                    <a:pt x="234482" y="33499"/>
                    <a:pt x="234740" y="32888"/>
                    <a:pt x="234988" y="32275"/>
                  </a:cubicBezTo>
                  <a:cubicBezTo>
                    <a:pt x="235091" y="32009"/>
                    <a:pt x="235212" y="31748"/>
                    <a:pt x="235311" y="31488"/>
                  </a:cubicBezTo>
                  <a:cubicBezTo>
                    <a:pt x="235401" y="31253"/>
                    <a:pt x="235464" y="31014"/>
                    <a:pt x="235555" y="30779"/>
                  </a:cubicBezTo>
                  <a:cubicBezTo>
                    <a:pt x="235756" y="30193"/>
                    <a:pt x="235947" y="29607"/>
                    <a:pt x="236132" y="29017"/>
                  </a:cubicBezTo>
                  <a:cubicBezTo>
                    <a:pt x="236291" y="28505"/>
                    <a:pt x="236447" y="27989"/>
                    <a:pt x="236585" y="27472"/>
                  </a:cubicBezTo>
                  <a:cubicBezTo>
                    <a:pt x="236743" y="26891"/>
                    <a:pt x="236879" y="26305"/>
                    <a:pt x="237011" y="25722"/>
                  </a:cubicBezTo>
                  <a:cubicBezTo>
                    <a:pt x="237079" y="25411"/>
                    <a:pt x="237177" y="25098"/>
                    <a:pt x="237240" y="24788"/>
                  </a:cubicBezTo>
                  <a:cubicBezTo>
                    <a:pt x="237278" y="24580"/>
                    <a:pt x="237301" y="24366"/>
                    <a:pt x="237337" y="24154"/>
                  </a:cubicBezTo>
                  <a:cubicBezTo>
                    <a:pt x="237444" y="23564"/>
                    <a:pt x="237532" y="22968"/>
                    <a:pt x="237618" y="22371"/>
                  </a:cubicBezTo>
                  <a:cubicBezTo>
                    <a:pt x="237692" y="21853"/>
                    <a:pt x="237759" y="21330"/>
                    <a:pt x="237815" y="20805"/>
                  </a:cubicBezTo>
                  <a:cubicBezTo>
                    <a:pt x="237876" y="20211"/>
                    <a:pt x="237906" y="19617"/>
                    <a:pt x="237944" y="19021"/>
                  </a:cubicBezTo>
                  <a:cubicBezTo>
                    <a:pt x="237965" y="18671"/>
                    <a:pt x="238011" y="18314"/>
                    <a:pt x="238017" y="17961"/>
                  </a:cubicBezTo>
                  <a:cubicBezTo>
                    <a:pt x="238030" y="17611"/>
                    <a:pt x="238036" y="17262"/>
                    <a:pt x="238036" y="16916"/>
                  </a:cubicBezTo>
                  <a:cubicBezTo>
                    <a:pt x="238048" y="11531"/>
                    <a:pt x="238067" y="6149"/>
                    <a:pt x="238080" y="769"/>
                  </a:cubicBezTo>
                  <a:lnTo>
                    <a:pt x="238080" y="769"/>
                  </a:lnTo>
                  <a:cubicBezTo>
                    <a:pt x="238077" y="1449"/>
                    <a:pt x="238028" y="2131"/>
                    <a:pt x="237985" y="2809"/>
                  </a:cubicBezTo>
                  <a:cubicBezTo>
                    <a:pt x="237958" y="3399"/>
                    <a:pt x="237918" y="3985"/>
                    <a:pt x="237866" y="4575"/>
                  </a:cubicBezTo>
                  <a:cubicBezTo>
                    <a:pt x="237811" y="5108"/>
                    <a:pt x="237731" y="5645"/>
                    <a:pt x="237658" y="6181"/>
                  </a:cubicBezTo>
                  <a:cubicBezTo>
                    <a:pt x="237578" y="6762"/>
                    <a:pt x="237494" y="7346"/>
                    <a:pt x="237385" y="7931"/>
                  </a:cubicBezTo>
                  <a:cubicBezTo>
                    <a:pt x="237286" y="8460"/>
                    <a:pt x="237175" y="8991"/>
                    <a:pt x="237056" y="9520"/>
                  </a:cubicBezTo>
                  <a:cubicBezTo>
                    <a:pt x="236925" y="10093"/>
                    <a:pt x="236793" y="10660"/>
                    <a:pt x="236642" y="11227"/>
                  </a:cubicBezTo>
                  <a:cubicBezTo>
                    <a:pt x="236493" y="11764"/>
                    <a:pt x="236333" y="12306"/>
                    <a:pt x="236161" y="12845"/>
                  </a:cubicBezTo>
                  <a:cubicBezTo>
                    <a:pt x="235989" y="13404"/>
                    <a:pt x="235813" y="13956"/>
                    <a:pt x="235618" y="14508"/>
                  </a:cubicBezTo>
                  <a:cubicBezTo>
                    <a:pt x="235431" y="15041"/>
                    <a:pt x="235221" y="15574"/>
                    <a:pt x="235011" y="16108"/>
                  </a:cubicBezTo>
                  <a:cubicBezTo>
                    <a:pt x="234776" y="16691"/>
                    <a:pt x="234534" y="17273"/>
                    <a:pt x="234272" y="17854"/>
                  </a:cubicBezTo>
                  <a:cubicBezTo>
                    <a:pt x="234045" y="18368"/>
                    <a:pt x="233804" y="18885"/>
                    <a:pt x="233556" y="19401"/>
                  </a:cubicBezTo>
                  <a:cubicBezTo>
                    <a:pt x="233267" y="19983"/>
                    <a:pt x="232962" y="20564"/>
                    <a:pt x="232658" y="21148"/>
                  </a:cubicBezTo>
                  <a:cubicBezTo>
                    <a:pt x="232387" y="21637"/>
                    <a:pt x="232120" y="22134"/>
                    <a:pt x="231829" y="22623"/>
                  </a:cubicBezTo>
                  <a:cubicBezTo>
                    <a:pt x="231428" y="23316"/>
                    <a:pt x="230995" y="24000"/>
                    <a:pt x="230550" y="24687"/>
                  </a:cubicBezTo>
                  <a:cubicBezTo>
                    <a:pt x="230267" y="25126"/>
                    <a:pt x="229994" y="25571"/>
                    <a:pt x="229692" y="26007"/>
                  </a:cubicBezTo>
                  <a:cubicBezTo>
                    <a:pt x="229179" y="26752"/>
                    <a:pt x="228627" y="27491"/>
                    <a:pt x="228071" y="28230"/>
                  </a:cubicBezTo>
                  <a:cubicBezTo>
                    <a:pt x="227802" y="28589"/>
                    <a:pt x="227544" y="28952"/>
                    <a:pt x="227261" y="29309"/>
                  </a:cubicBezTo>
                  <a:cubicBezTo>
                    <a:pt x="226312" y="30510"/>
                    <a:pt x="225286" y="31700"/>
                    <a:pt x="224209" y="32878"/>
                  </a:cubicBezTo>
                  <a:cubicBezTo>
                    <a:pt x="223900" y="33203"/>
                    <a:pt x="223575" y="33531"/>
                    <a:pt x="223264" y="33860"/>
                  </a:cubicBezTo>
                  <a:cubicBezTo>
                    <a:pt x="222435" y="34729"/>
                    <a:pt x="221570" y="35588"/>
                    <a:pt x="220665" y="36444"/>
                  </a:cubicBezTo>
                  <a:cubicBezTo>
                    <a:pt x="220203" y="36877"/>
                    <a:pt x="219746" y="37311"/>
                    <a:pt x="219269" y="37740"/>
                  </a:cubicBezTo>
                  <a:cubicBezTo>
                    <a:pt x="218745" y="38210"/>
                    <a:pt x="218216" y="38674"/>
                    <a:pt x="217678" y="39131"/>
                  </a:cubicBezTo>
                  <a:cubicBezTo>
                    <a:pt x="217099" y="39622"/>
                    <a:pt x="216521" y="40109"/>
                    <a:pt x="215917" y="40599"/>
                  </a:cubicBezTo>
                  <a:cubicBezTo>
                    <a:pt x="215346" y="41056"/>
                    <a:pt x="214758" y="41512"/>
                    <a:pt x="214170" y="41965"/>
                  </a:cubicBezTo>
                  <a:cubicBezTo>
                    <a:pt x="213553" y="42435"/>
                    <a:pt x="212930" y="42903"/>
                    <a:pt x="212298" y="43370"/>
                  </a:cubicBezTo>
                  <a:cubicBezTo>
                    <a:pt x="211672" y="43823"/>
                    <a:pt x="211026" y="44268"/>
                    <a:pt x="210375" y="44715"/>
                  </a:cubicBezTo>
                  <a:cubicBezTo>
                    <a:pt x="209724" y="45168"/>
                    <a:pt x="209069" y="45620"/>
                    <a:pt x="208394" y="46059"/>
                  </a:cubicBezTo>
                  <a:cubicBezTo>
                    <a:pt x="207720" y="46504"/>
                    <a:pt x="207027" y="46934"/>
                    <a:pt x="206324" y="47371"/>
                  </a:cubicBezTo>
                  <a:cubicBezTo>
                    <a:pt x="205396" y="47948"/>
                    <a:pt x="204479" y="48529"/>
                    <a:pt x="203502" y="49090"/>
                  </a:cubicBezTo>
                  <a:cubicBezTo>
                    <a:pt x="200918" y="50595"/>
                    <a:pt x="198213" y="51982"/>
                    <a:pt x="195456" y="53317"/>
                  </a:cubicBezTo>
                  <a:cubicBezTo>
                    <a:pt x="194751" y="53662"/>
                    <a:pt x="194037" y="53993"/>
                    <a:pt x="193321" y="54327"/>
                  </a:cubicBezTo>
                  <a:cubicBezTo>
                    <a:pt x="190813" y="55486"/>
                    <a:pt x="188250" y="56588"/>
                    <a:pt x="185620" y="57610"/>
                  </a:cubicBezTo>
                  <a:cubicBezTo>
                    <a:pt x="185298" y="57734"/>
                    <a:pt x="184998" y="57875"/>
                    <a:pt x="184679" y="57997"/>
                  </a:cubicBezTo>
                  <a:cubicBezTo>
                    <a:pt x="181881" y="59063"/>
                    <a:pt x="179014" y="60020"/>
                    <a:pt x="176104" y="60935"/>
                  </a:cubicBezTo>
                  <a:cubicBezTo>
                    <a:pt x="174118" y="61565"/>
                    <a:pt x="172080" y="62113"/>
                    <a:pt x="170040" y="62667"/>
                  </a:cubicBezTo>
                  <a:cubicBezTo>
                    <a:pt x="168459" y="63095"/>
                    <a:pt x="166897" y="63559"/>
                    <a:pt x="165296" y="63948"/>
                  </a:cubicBezTo>
                  <a:cubicBezTo>
                    <a:pt x="163173" y="64462"/>
                    <a:pt x="161005" y="64886"/>
                    <a:pt x="158841" y="65325"/>
                  </a:cubicBezTo>
                  <a:cubicBezTo>
                    <a:pt x="157195" y="65659"/>
                    <a:pt x="155574" y="66034"/>
                    <a:pt x="153903" y="66326"/>
                  </a:cubicBezTo>
                  <a:cubicBezTo>
                    <a:pt x="153271" y="66437"/>
                    <a:pt x="152627" y="66528"/>
                    <a:pt x="151991" y="66635"/>
                  </a:cubicBezTo>
                  <a:cubicBezTo>
                    <a:pt x="149239" y="67084"/>
                    <a:pt x="146468" y="67476"/>
                    <a:pt x="143678" y="67808"/>
                  </a:cubicBezTo>
                  <a:cubicBezTo>
                    <a:pt x="142870" y="67905"/>
                    <a:pt x="142070" y="68010"/>
                    <a:pt x="141260" y="68098"/>
                  </a:cubicBezTo>
                  <a:cubicBezTo>
                    <a:pt x="138063" y="68440"/>
                    <a:pt x="134841" y="68713"/>
                    <a:pt x="131604" y="68906"/>
                  </a:cubicBezTo>
                  <a:cubicBezTo>
                    <a:pt x="131022" y="68940"/>
                    <a:pt x="130428" y="68963"/>
                    <a:pt x="129836" y="68990"/>
                  </a:cubicBezTo>
                  <a:cubicBezTo>
                    <a:pt x="127660" y="69101"/>
                    <a:pt x="125470" y="69133"/>
                    <a:pt x="123285" y="69177"/>
                  </a:cubicBezTo>
                  <a:cubicBezTo>
                    <a:pt x="121844" y="69202"/>
                    <a:pt x="120405" y="69218"/>
                    <a:pt x="118967" y="69218"/>
                  </a:cubicBezTo>
                  <a:cubicBezTo>
                    <a:pt x="118228" y="69218"/>
                    <a:pt x="117489" y="69214"/>
                    <a:pt x="116750" y="69204"/>
                  </a:cubicBezTo>
                  <a:cubicBezTo>
                    <a:pt x="114941" y="69179"/>
                    <a:pt x="113137" y="69126"/>
                    <a:pt x="111326" y="69053"/>
                  </a:cubicBezTo>
                  <a:cubicBezTo>
                    <a:pt x="109321" y="68975"/>
                    <a:pt x="107312" y="68872"/>
                    <a:pt x="105318" y="68732"/>
                  </a:cubicBezTo>
                  <a:cubicBezTo>
                    <a:pt x="103450" y="68604"/>
                    <a:pt x="101594" y="68444"/>
                    <a:pt x="99738" y="68266"/>
                  </a:cubicBezTo>
                  <a:cubicBezTo>
                    <a:pt x="97786" y="68079"/>
                    <a:pt x="95845" y="67861"/>
                    <a:pt x="93909" y="67615"/>
                  </a:cubicBezTo>
                  <a:cubicBezTo>
                    <a:pt x="92085" y="67386"/>
                    <a:pt x="90275" y="67130"/>
                    <a:pt x="88476" y="66851"/>
                  </a:cubicBezTo>
                  <a:cubicBezTo>
                    <a:pt x="86388" y="66525"/>
                    <a:pt x="84322" y="66158"/>
                    <a:pt x="82267" y="65766"/>
                  </a:cubicBezTo>
                  <a:cubicBezTo>
                    <a:pt x="80048" y="65348"/>
                    <a:pt x="77844" y="64932"/>
                    <a:pt x="75669" y="64431"/>
                  </a:cubicBezTo>
                  <a:cubicBezTo>
                    <a:pt x="75159" y="64313"/>
                    <a:pt x="74641" y="64204"/>
                    <a:pt x="74127" y="64084"/>
                  </a:cubicBezTo>
                  <a:cubicBezTo>
                    <a:pt x="71097" y="63362"/>
                    <a:pt x="68108" y="62554"/>
                    <a:pt x="65171" y="61678"/>
                  </a:cubicBezTo>
                  <a:cubicBezTo>
                    <a:pt x="64326" y="61429"/>
                    <a:pt x="63501" y="61162"/>
                    <a:pt x="62661" y="60902"/>
                  </a:cubicBezTo>
                  <a:cubicBezTo>
                    <a:pt x="60192" y="60125"/>
                    <a:pt x="57761" y="59294"/>
                    <a:pt x="55375" y="58410"/>
                  </a:cubicBezTo>
                  <a:cubicBezTo>
                    <a:pt x="54707" y="58167"/>
                    <a:pt x="54033" y="57934"/>
                    <a:pt x="53380" y="57682"/>
                  </a:cubicBezTo>
                  <a:cubicBezTo>
                    <a:pt x="51172" y="56829"/>
                    <a:pt x="49035" y="55883"/>
                    <a:pt x="46911" y="54932"/>
                  </a:cubicBezTo>
                  <a:cubicBezTo>
                    <a:pt x="45937" y="54499"/>
                    <a:pt x="44927" y="54109"/>
                    <a:pt x="43976" y="53655"/>
                  </a:cubicBezTo>
                  <a:cubicBezTo>
                    <a:pt x="40964" y="52230"/>
                    <a:pt x="38048" y="50715"/>
                    <a:pt x="35235" y="49090"/>
                  </a:cubicBezTo>
                  <a:cubicBezTo>
                    <a:pt x="11810" y="35570"/>
                    <a:pt x="86" y="17822"/>
                    <a:pt x="93" y="9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0"/>
            <p:cNvSpPr/>
            <p:nvPr/>
          </p:nvSpPr>
          <p:spPr>
            <a:xfrm flipH="1">
              <a:off x="-4861281" y="2356174"/>
              <a:ext cx="2308948" cy="1217216"/>
            </a:xfrm>
            <a:custGeom>
              <a:avLst/>
              <a:gdLst/>
              <a:ahLst/>
              <a:cxnLst/>
              <a:rect l="l" t="t" r="r" b="b"/>
              <a:pathLst>
                <a:path w="261489" h="137850" extrusionOk="0">
                  <a:moveTo>
                    <a:pt x="130336" y="0"/>
                  </a:moveTo>
                  <a:cubicBezTo>
                    <a:pt x="99886" y="0"/>
                    <a:pt x="69475" y="6727"/>
                    <a:pt x="46321" y="20181"/>
                  </a:cubicBezTo>
                  <a:cubicBezTo>
                    <a:pt x="1" y="47097"/>
                    <a:pt x="272" y="90751"/>
                    <a:pt x="46894" y="117661"/>
                  </a:cubicBezTo>
                  <a:cubicBezTo>
                    <a:pt x="70202" y="131120"/>
                    <a:pt x="100691" y="137849"/>
                    <a:pt x="131141" y="137849"/>
                  </a:cubicBezTo>
                  <a:cubicBezTo>
                    <a:pt x="161592" y="137849"/>
                    <a:pt x="192004" y="131120"/>
                    <a:pt x="215161" y="117661"/>
                  </a:cubicBezTo>
                  <a:cubicBezTo>
                    <a:pt x="261488" y="90749"/>
                    <a:pt x="261234" y="47110"/>
                    <a:pt x="214618" y="20194"/>
                  </a:cubicBezTo>
                  <a:cubicBezTo>
                    <a:pt x="191302" y="6732"/>
                    <a:pt x="160799" y="0"/>
                    <a:pt x="130336" y="0"/>
                  </a:cubicBezTo>
                  <a:close/>
                </a:path>
              </a:pathLst>
            </a:custGeom>
            <a:solidFill>
              <a:srgbClr val="FFFFFF">
                <a:alpha val="27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0"/>
            <p:cNvSpPr/>
            <p:nvPr/>
          </p:nvSpPr>
          <p:spPr>
            <a:xfrm flipH="1">
              <a:off x="-3713565" y="2391198"/>
              <a:ext cx="777579" cy="578118"/>
            </a:xfrm>
            <a:custGeom>
              <a:avLst/>
              <a:gdLst/>
              <a:ahLst/>
              <a:cxnLst/>
              <a:rect l="l" t="t" r="r" b="b"/>
              <a:pathLst>
                <a:path w="88061" h="65472" extrusionOk="0">
                  <a:moveTo>
                    <a:pt x="53" y="0"/>
                  </a:moveTo>
                  <a:lnTo>
                    <a:pt x="0" y="18926"/>
                  </a:lnTo>
                  <a:lnTo>
                    <a:pt x="88008" y="65471"/>
                  </a:lnTo>
                  <a:lnTo>
                    <a:pt x="88060" y="46549"/>
                  </a:lnTo>
                  <a:lnTo>
                    <a:pt x="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0"/>
            <p:cNvSpPr/>
            <p:nvPr/>
          </p:nvSpPr>
          <p:spPr>
            <a:xfrm flipH="1">
              <a:off x="-4769960" y="2798851"/>
              <a:ext cx="1320323" cy="782002"/>
            </a:xfrm>
            <a:custGeom>
              <a:avLst/>
              <a:gdLst/>
              <a:ahLst/>
              <a:cxnLst/>
              <a:rect l="l" t="t" r="r" b="b"/>
              <a:pathLst>
                <a:path w="149527" h="88562" extrusionOk="0">
                  <a:moveTo>
                    <a:pt x="149527" y="1"/>
                  </a:moveTo>
                  <a:cubicBezTo>
                    <a:pt x="149523" y="721"/>
                    <a:pt x="149472" y="1441"/>
                    <a:pt x="149430" y="2161"/>
                  </a:cubicBezTo>
                  <a:lnTo>
                    <a:pt x="149430" y="2159"/>
                  </a:lnTo>
                  <a:cubicBezTo>
                    <a:pt x="149403" y="2740"/>
                    <a:pt x="149365" y="3322"/>
                    <a:pt x="149304" y="3905"/>
                  </a:cubicBezTo>
                  <a:cubicBezTo>
                    <a:pt x="149254" y="4451"/>
                    <a:pt x="149176" y="4997"/>
                    <a:pt x="149096" y="5547"/>
                  </a:cubicBezTo>
                  <a:cubicBezTo>
                    <a:pt x="149019" y="6135"/>
                    <a:pt x="148933" y="6725"/>
                    <a:pt x="148824" y="7308"/>
                  </a:cubicBezTo>
                  <a:cubicBezTo>
                    <a:pt x="148723" y="7839"/>
                    <a:pt x="148612" y="8372"/>
                    <a:pt x="148488" y="8899"/>
                  </a:cubicBezTo>
                  <a:cubicBezTo>
                    <a:pt x="148360" y="9489"/>
                    <a:pt x="148215" y="10073"/>
                    <a:pt x="148062" y="10654"/>
                  </a:cubicBezTo>
                  <a:cubicBezTo>
                    <a:pt x="147913" y="11198"/>
                    <a:pt x="147751" y="11737"/>
                    <a:pt x="147587" y="12279"/>
                  </a:cubicBezTo>
                  <a:cubicBezTo>
                    <a:pt x="147411" y="12842"/>
                    <a:pt x="147226" y="13400"/>
                    <a:pt x="147023" y="13965"/>
                  </a:cubicBezTo>
                  <a:cubicBezTo>
                    <a:pt x="146836" y="14508"/>
                    <a:pt x="146622" y="15046"/>
                    <a:pt x="146412" y="15587"/>
                  </a:cubicBezTo>
                  <a:cubicBezTo>
                    <a:pt x="146174" y="16181"/>
                    <a:pt x="145923" y="16780"/>
                    <a:pt x="145660" y="17376"/>
                  </a:cubicBezTo>
                  <a:cubicBezTo>
                    <a:pt x="145431" y="17882"/>
                    <a:pt x="145196" y="18386"/>
                    <a:pt x="144949" y="18891"/>
                  </a:cubicBezTo>
                  <a:cubicBezTo>
                    <a:pt x="144642" y="19511"/>
                    <a:pt x="144321" y="20130"/>
                    <a:pt x="143985" y="20747"/>
                  </a:cubicBezTo>
                  <a:cubicBezTo>
                    <a:pt x="143737" y="21213"/>
                    <a:pt x="143477" y="21679"/>
                    <a:pt x="143210" y="22143"/>
                  </a:cubicBezTo>
                  <a:cubicBezTo>
                    <a:pt x="142780" y="22874"/>
                    <a:pt x="142322" y="23600"/>
                    <a:pt x="141852" y="24328"/>
                  </a:cubicBezTo>
                  <a:cubicBezTo>
                    <a:pt x="141584" y="24754"/>
                    <a:pt x="141313" y="25187"/>
                    <a:pt x="141017" y="25611"/>
                  </a:cubicBezTo>
                  <a:cubicBezTo>
                    <a:pt x="140486" y="26392"/>
                    <a:pt x="139913" y="27162"/>
                    <a:pt x="139331" y="27930"/>
                  </a:cubicBezTo>
                  <a:cubicBezTo>
                    <a:pt x="139067" y="28279"/>
                    <a:pt x="138821" y="28625"/>
                    <a:pt x="138548" y="28972"/>
                  </a:cubicBezTo>
                  <a:cubicBezTo>
                    <a:pt x="137566" y="30206"/>
                    <a:pt x="136512" y="31430"/>
                    <a:pt x="135399" y="32639"/>
                  </a:cubicBezTo>
                  <a:cubicBezTo>
                    <a:pt x="135135" y="32933"/>
                    <a:pt x="134837" y="33220"/>
                    <a:pt x="134560" y="33514"/>
                  </a:cubicBezTo>
                  <a:cubicBezTo>
                    <a:pt x="133672" y="34442"/>
                    <a:pt x="132750" y="35366"/>
                    <a:pt x="131780" y="36281"/>
                  </a:cubicBezTo>
                  <a:cubicBezTo>
                    <a:pt x="131344" y="36692"/>
                    <a:pt x="130907" y="37104"/>
                    <a:pt x="130456" y="37511"/>
                  </a:cubicBezTo>
                  <a:cubicBezTo>
                    <a:pt x="129877" y="38030"/>
                    <a:pt x="129289" y="38540"/>
                    <a:pt x="128684" y="39054"/>
                  </a:cubicBezTo>
                  <a:cubicBezTo>
                    <a:pt x="128145" y="39514"/>
                    <a:pt x="127599" y="39971"/>
                    <a:pt x="127036" y="40423"/>
                  </a:cubicBezTo>
                  <a:cubicBezTo>
                    <a:pt x="126413" y="40931"/>
                    <a:pt x="125771" y="41430"/>
                    <a:pt x="125122" y="41926"/>
                  </a:cubicBezTo>
                  <a:cubicBezTo>
                    <a:pt x="124532" y="42375"/>
                    <a:pt x="123932" y="42828"/>
                    <a:pt x="123321" y="43273"/>
                  </a:cubicBezTo>
                  <a:cubicBezTo>
                    <a:pt x="122660" y="43754"/>
                    <a:pt x="121977" y="44231"/>
                    <a:pt x="121285" y="44703"/>
                  </a:cubicBezTo>
                  <a:cubicBezTo>
                    <a:pt x="120642" y="45150"/>
                    <a:pt x="119992" y="45595"/>
                    <a:pt x="119324" y="46032"/>
                  </a:cubicBezTo>
                  <a:cubicBezTo>
                    <a:pt x="118621" y="46491"/>
                    <a:pt x="117897" y="46945"/>
                    <a:pt x="117177" y="47394"/>
                  </a:cubicBezTo>
                  <a:cubicBezTo>
                    <a:pt x="116232" y="47978"/>
                    <a:pt x="115306" y="48563"/>
                    <a:pt x="114328" y="49132"/>
                  </a:cubicBezTo>
                  <a:cubicBezTo>
                    <a:pt x="112336" y="50291"/>
                    <a:pt x="110293" y="51393"/>
                    <a:pt x="108203" y="52453"/>
                  </a:cubicBezTo>
                  <a:cubicBezTo>
                    <a:pt x="107430" y="52841"/>
                    <a:pt x="106626" y="53196"/>
                    <a:pt x="105843" y="53572"/>
                  </a:cubicBezTo>
                  <a:cubicBezTo>
                    <a:pt x="104500" y="54223"/>
                    <a:pt x="103162" y="54875"/>
                    <a:pt x="101777" y="55484"/>
                  </a:cubicBezTo>
                  <a:cubicBezTo>
                    <a:pt x="100858" y="55889"/>
                    <a:pt x="99911" y="56255"/>
                    <a:pt x="98981" y="56643"/>
                  </a:cubicBezTo>
                  <a:cubicBezTo>
                    <a:pt x="97688" y="57178"/>
                    <a:pt x="96403" y="57722"/>
                    <a:pt x="95081" y="58228"/>
                  </a:cubicBezTo>
                  <a:cubicBezTo>
                    <a:pt x="94090" y="58601"/>
                    <a:pt x="93076" y="58948"/>
                    <a:pt x="92068" y="59309"/>
                  </a:cubicBezTo>
                  <a:cubicBezTo>
                    <a:pt x="90773" y="59771"/>
                    <a:pt x="89476" y="60241"/>
                    <a:pt x="88151" y="60673"/>
                  </a:cubicBezTo>
                  <a:cubicBezTo>
                    <a:pt x="87509" y="60881"/>
                    <a:pt x="86850" y="61070"/>
                    <a:pt x="86205" y="61274"/>
                  </a:cubicBezTo>
                  <a:cubicBezTo>
                    <a:pt x="83336" y="62174"/>
                    <a:pt x="80408" y="63003"/>
                    <a:pt x="77441" y="63761"/>
                  </a:cubicBezTo>
                  <a:cubicBezTo>
                    <a:pt x="76902" y="63896"/>
                    <a:pt x="76369" y="64049"/>
                    <a:pt x="75821" y="64183"/>
                  </a:cubicBezTo>
                  <a:cubicBezTo>
                    <a:pt x="72536" y="64983"/>
                    <a:pt x="69196" y="65690"/>
                    <a:pt x="65814" y="66318"/>
                  </a:cubicBezTo>
                  <a:cubicBezTo>
                    <a:pt x="64788" y="66505"/>
                    <a:pt x="63757" y="66690"/>
                    <a:pt x="62720" y="66862"/>
                  </a:cubicBezTo>
                  <a:cubicBezTo>
                    <a:pt x="61402" y="67082"/>
                    <a:pt x="60085" y="67300"/>
                    <a:pt x="58757" y="67494"/>
                  </a:cubicBezTo>
                  <a:cubicBezTo>
                    <a:pt x="57543" y="67674"/>
                    <a:pt x="56324" y="67836"/>
                    <a:pt x="55098" y="67997"/>
                  </a:cubicBezTo>
                  <a:cubicBezTo>
                    <a:pt x="53796" y="68163"/>
                    <a:pt x="52497" y="68321"/>
                    <a:pt x="51191" y="68461"/>
                  </a:cubicBezTo>
                  <a:cubicBezTo>
                    <a:pt x="49816" y="68610"/>
                    <a:pt x="48425" y="68749"/>
                    <a:pt x="47029" y="68864"/>
                  </a:cubicBezTo>
                  <a:cubicBezTo>
                    <a:pt x="46113" y="68948"/>
                    <a:pt x="45204" y="69030"/>
                    <a:pt x="44287" y="69093"/>
                  </a:cubicBezTo>
                  <a:cubicBezTo>
                    <a:pt x="42755" y="69209"/>
                    <a:pt x="41212" y="69299"/>
                    <a:pt x="39667" y="69374"/>
                  </a:cubicBezTo>
                  <a:cubicBezTo>
                    <a:pt x="38819" y="69419"/>
                    <a:pt x="37967" y="69471"/>
                    <a:pt x="37118" y="69509"/>
                  </a:cubicBezTo>
                  <a:cubicBezTo>
                    <a:pt x="36340" y="69532"/>
                    <a:pt x="35565" y="69538"/>
                    <a:pt x="34788" y="69561"/>
                  </a:cubicBezTo>
                  <a:cubicBezTo>
                    <a:pt x="32858" y="69614"/>
                    <a:pt x="30925" y="69641"/>
                    <a:pt x="28991" y="69641"/>
                  </a:cubicBezTo>
                  <a:cubicBezTo>
                    <a:pt x="27685" y="69641"/>
                    <a:pt x="26378" y="69629"/>
                    <a:pt x="25071" y="69603"/>
                  </a:cubicBezTo>
                  <a:cubicBezTo>
                    <a:pt x="24500" y="69593"/>
                    <a:pt x="23932" y="69595"/>
                    <a:pt x="23358" y="69582"/>
                  </a:cubicBezTo>
                  <a:cubicBezTo>
                    <a:pt x="19962" y="69488"/>
                    <a:pt x="16584" y="69299"/>
                    <a:pt x="13213" y="69041"/>
                  </a:cubicBezTo>
                  <a:cubicBezTo>
                    <a:pt x="12373" y="68976"/>
                    <a:pt x="11542" y="68896"/>
                    <a:pt x="10707" y="68822"/>
                  </a:cubicBezTo>
                  <a:cubicBezTo>
                    <a:pt x="7529" y="68537"/>
                    <a:pt x="4367" y="68197"/>
                    <a:pt x="1227" y="67762"/>
                  </a:cubicBezTo>
                  <a:cubicBezTo>
                    <a:pt x="839" y="67710"/>
                    <a:pt x="446" y="67672"/>
                    <a:pt x="56" y="67615"/>
                  </a:cubicBezTo>
                  <a:lnTo>
                    <a:pt x="1" y="86539"/>
                  </a:lnTo>
                  <a:cubicBezTo>
                    <a:pt x="173" y="86562"/>
                    <a:pt x="337" y="86583"/>
                    <a:pt x="507" y="86611"/>
                  </a:cubicBezTo>
                  <a:cubicBezTo>
                    <a:pt x="801" y="86651"/>
                    <a:pt x="1109" y="86674"/>
                    <a:pt x="1412" y="86709"/>
                  </a:cubicBezTo>
                  <a:cubicBezTo>
                    <a:pt x="4460" y="87129"/>
                    <a:pt x="7537" y="87465"/>
                    <a:pt x="10629" y="87740"/>
                  </a:cubicBezTo>
                  <a:cubicBezTo>
                    <a:pt x="11114" y="87786"/>
                    <a:pt x="11586" y="87862"/>
                    <a:pt x="12073" y="87904"/>
                  </a:cubicBezTo>
                  <a:cubicBezTo>
                    <a:pt x="12434" y="87931"/>
                    <a:pt x="12800" y="87931"/>
                    <a:pt x="13159" y="87961"/>
                  </a:cubicBezTo>
                  <a:cubicBezTo>
                    <a:pt x="16534" y="88221"/>
                    <a:pt x="19914" y="88414"/>
                    <a:pt x="23308" y="88504"/>
                  </a:cubicBezTo>
                  <a:cubicBezTo>
                    <a:pt x="23480" y="88511"/>
                    <a:pt x="23642" y="88527"/>
                    <a:pt x="23814" y="88527"/>
                  </a:cubicBezTo>
                  <a:cubicBezTo>
                    <a:pt x="23916" y="88532"/>
                    <a:pt x="24019" y="88533"/>
                    <a:pt x="24121" y="88533"/>
                  </a:cubicBezTo>
                  <a:cubicBezTo>
                    <a:pt x="24387" y="88533"/>
                    <a:pt x="24653" y="88523"/>
                    <a:pt x="24920" y="88523"/>
                  </a:cubicBezTo>
                  <a:cubicBezTo>
                    <a:pt x="24951" y="88523"/>
                    <a:pt x="24983" y="88523"/>
                    <a:pt x="25015" y="88523"/>
                  </a:cubicBezTo>
                  <a:cubicBezTo>
                    <a:pt x="26343" y="88549"/>
                    <a:pt x="27672" y="88562"/>
                    <a:pt x="29001" y="88562"/>
                  </a:cubicBezTo>
                  <a:cubicBezTo>
                    <a:pt x="30913" y="88562"/>
                    <a:pt x="32825" y="88535"/>
                    <a:pt x="34736" y="88483"/>
                  </a:cubicBezTo>
                  <a:cubicBezTo>
                    <a:pt x="34848" y="88480"/>
                    <a:pt x="34961" y="88479"/>
                    <a:pt x="35074" y="88479"/>
                  </a:cubicBezTo>
                  <a:cubicBezTo>
                    <a:pt x="35280" y="88479"/>
                    <a:pt x="35486" y="88482"/>
                    <a:pt x="35691" y="88482"/>
                  </a:cubicBezTo>
                  <a:cubicBezTo>
                    <a:pt x="35817" y="88482"/>
                    <a:pt x="35944" y="88481"/>
                    <a:pt x="36069" y="88477"/>
                  </a:cubicBezTo>
                  <a:cubicBezTo>
                    <a:pt x="36401" y="88462"/>
                    <a:pt x="36728" y="88439"/>
                    <a:pt x="37056" y="88427"/>
                  </a:cubicBezTo>
                  <a:cubicBezTo>
                    <a:pt x="37912" y="88391"/>
                    <a:pt x="38764" y="88340"/>
                    <a:pt x="39625" y="88298"/>
                  </a:cubicBezTo>
                  <a:cubicBezTo>
                    <a:pt x="41157" y="88221"/>
                    <a:pt x="42698" y="88131"/>
                    <a:pt x="44233" y="88019"/>
                  </a:cubicBezTo>
                  <a:cubicBezTo>
                    <a:pt x="45154" y="87948"/>
                    <a:pt x="46067" y="87874"/>
                    <a:pt x="46985" y="87790"/>
                  </a:cubicBezTo>
                  <a:cubicBezTo>
                    <a:pt x="47782" y="87721"/>
                    <a:pt x="48580" y="87671"/>
                    <a:pt x="49382" y="87593"/>
                  </a:cubicBezTo>
                  <a:cubicBezTo>
                    <a:pt x="49965" y="87534"/>
                    <a:pt x="50547" y="87446"/>
                    <a:pt x="51135" y="87383"/>
                  </a:cubicBezTo>
                  <a:cubicBezTo>
                    <a:pt x="52438" y="87243"/>
                    <a:pt x="53740" y="87085"/>
                    <a:pt x="55050" y="86913"/>
                  </a:cubicBezTo>
                  <a:cubicBezTo>
                    <a:pt x="56273" y="86764"/>
                    <a:pt x="57487" y="86598"/>
                    <a:pt x="58706" y="86418"/>
                  </a:cubicBezTo>
                  <a:cubicBezTo>
                    <a:pt x="60033" y="86222"/>
                    <a:pt x="61345" y="86008"/>
                    <a:pt x="62657" y="85784"/>
                  </a:cubicBezTo>
                  <a:cubicBezTo>
                    <a:pt x="63373" y="85666"/>
                    <a:pt x="64103" y="85572"/>
                    <a:pt x="64817" y="85442"/>
                  </a:cubicBezTo>
                  <a:cubicBezTo>
                    <a:pt x="65142" y="85385"/>
                    <a:pt x="65451" y="85299"/>
                    <a:pt x="65770" y="85238"/>
                  </a:cubicBezTo>
                  <a:cubicBezTo>
                    <a:pt x="69145" y="84608"/>
                    <a:pt x="72489" y="83907"/>
                    <a:pt x="75781" y="83105"/>
                  </a:cubicBezTo>
                  <a:cubicBezTo>
                    <a:pt x="76314" y="82971"/>
                    <a:pt x="76833" y="82822"/>
                    <a:pt x="77366" y="82690"/>
                  </a:cubicBezTo>
                  <a:cubicBezTo>
                    <a:pt x="80351" y="81928"/>
                    <a:pt x="83292" y="81092"/>
                    <a:pt x="86184" y="80187"/>
                  </a:cubicBezTo>
                  <a:cubicBezTo>
                    <a:pt x="86575" y="80063"/>
                    <a:pt x="86978" y="79975"/>
                    <a:pt x="87356" y="79854"/>
                  </a:cubicBezTo>
                  <a:cubicBezTo>
                    <a:pt x="87601" y="79776"/>
                    <a:pt x="87832" y="79681"/>
                    <a:pt x="88074" y="79602"/>
                  </a:cubicBezTo>
                  <a:cubicBezTo>
                    <a:pt x="89432" y="79159"/>
                    <a:pt x="90752" y="78678"/>
                    <a:pt x="92079" y="78208"/>
                  </a:cubicBezTo>
                  <a:cubicBezTo>
                    <a:pt x="93059" y="77855"/>
                    <a:pt x="94052" y="77521"/>
                    <a:pt x="95014" y="77152"/>
                  </a:cubicBezTo>
                  <a:cubicBezTo>
                    <a:pt x="96365" y="76638"/>
                    <a:pt x="97684" y="76086"/>
                    <a:pt x="99002" y="75531"/>
                  </a:cubicBezTo>
                  <a:cubicBezTo>
                    <a:pt x="99905" y="75158"/>
                    <a:pt x="100826" y="74801"/>
                    <a:pt x="101710" y="74412"/>
                  </a:cubicBezTo>
                  <a:cubicBezTo>
                    <a:pt x="103139" y="73783"/>
                    <a:pt x="104527" y="73107"/>
                    <a:pt x="105917" y="72435"/>
                  </a:cubicBezTo>
                  <a:cubicBezTo>
                    <a:pt x="106658" y="72080"/>
                    <a:pt x="107413" y="71749"/>
                    <a:pt x="108138" y="71377"/>
                  </a:cubicBezTo>
                  <a:cubicBezTo>
                    <a:pt x="110232" y="70319"/>
                    <a:pt x="112285" y="69213"/>
                    <a:pt x="114273" y="68054"/>
                  </a:cubicBezTo>
                  <a:cubicBezTo>
                    <a:pt x="114775" y="67764"/>
                    <a:pt x="115268" y="67473"/>
                    <a:pt x="115762" y="67177"/>
                  </a:cubicBezTo>
                  <a:cubicBezTo>
                    <a:pt x="116232" y="66893"/>
                    <a:pt x="116671" y="66599"/>
                    <a:pt x="117124" y="66312"/>
                  </a:cubicBezTo>
                  <a:cubicBezTo>
                    <a:pt x="117848" y="65863"/>
                    <a:pt x="118570" y="65415"/>
                    <a:pt x="119269" y="64956"/>
                  </a:cubicBezTo>
                  <a:cubicBezTo>
                    <a:pt x="119943" y="64515"/>
                    <a:pt x="120592" y="64076"/>
                    <a:pt x="121238" y="63625"/>
                  </a:cubicBezTo>
                  <a:cubicBezTo>
                    <a:pt x="121923" y="63150"/>
                    <a:pt x="122611" y="62676"/>
                    <a:pt x="123273" y="62191"/>
                  </a:cubicBezTo>
                  <a:cubicBezTo>
                    <a:pt x="123879" y="61750"/>
                    <a:pt x="124471" y="61303"/>
                    <a:pt x="125055" y="60856"/>
                  </a:cubicBezTo>
                  <a:cubicBezTo>
                    <a:pt x="125710" y="60356"/>
                    <a:pt x="126363" y="59848"/>
                    <a:pt x="127001" y="59334"/>
                  </a:cubicBezTo>
                  <a:cubicBezTo>
                    <a:pt x="127544" y="58891"/>
                    <a:pt x="128080" y="58444"/>
                    <a:pt x="128611" y="57993"/>
                  </a:cubicBezTo>
                  <a:cubicBezTo>
                    <a:pt x="129226" y="57470"/>
                    <a:pt x="129832" y="56945"/>
                    <a:pt x="130422" y="56418"/>
                  </a:cubicBezTo>
                  <a:cubicBezTo>
                    <a:pt x="130651" y="56202"/>
                    <a:pt x="130905" y="56001"/>
                    <a:pt x="131138" y="55789"/>
                  </a:cubicBezTo>
                  <a:cubicBezTo>
                    <a:pt x="131342" y="55604"/>
                    <a:pt x="131512" y="55404"/>
                    <a:pt x="131707" y="55222"/>
                  </a:cubicBezTo>
                  <a:cubicBezTo>
                    <a:pt x="132687" y="54300"/>
                    <a:pt x="133613" y="53372"/>
                    <a:pt x="134505" y="52434"/>
                  </a:cubicBezTo>
                  <a:cubicBezTo>
                    <a:pt x="134786" y="52142"/>
                    <a:pt x="135078" y="51857"/>
                    <a:pt x="135347" y="51561"/>
                  </a:cubicBezTo>
                  <a:cubicBezTo>
                    <a:pt x="136464" y="50350"/>
                    <a:pt x="137517" y="49122"/>
                    <a:pt x="138504" y="47881"/>
                  </a:cubicBezTo>
                  <a:cubicBezTo>
                    <a:pt x="138544" y="47824"/>
                    <a:pt x="138599" y="47770"/>
                    <a:pt x="138643" y="47717"/>
                  </a:cubicBezTo>
                  <a:cubicBezTo>
                    <a:pt x="138859" y="47440"/>
                    <a:pt x="139039" y="47157"/>
                    <a:pt x="139249" y="46878"/>
                  </a:cubicBezTo>
                  <a:cubicBezTo>
                    <a:pt x="139845" y="46103"/>
                    <a:pt x="140419" y="45328"/>
                    <a:pt x="140960" y="44541"/>
                  </a:cubicBezTo>
                  <a:cubicBezTo>
                    <a:pt x="141265" y="44102"/>
                    <a:pt x="141537" y="43660"/>
                    <a:pt x="141827" y="43219"/>
                  </a:cubicBezTo>
                  <a:cubicBezTo>
                    <a:pt x="142280" y="42513"/>
                    <a:pt x="142719" y="41808"/>
                    <a:pt x="143137" y="41101"/>
                  </a:cubicBezTo>
                  <a:cubicBezTo>
                    <a:pt x="143255" y="40893"/>
                    <a:pt x="143399" y="40691"/>
                    <a:pt x="143517" y="40481"/>
                  </a:cubicBezTo>
                  <a:cubicBezTo>
                    <a:pt x="143676" y="40196"/>
                    <a:pt x="143804" y="39908"/>
                    <a:pt x="143962" y="39623"/>
                  </a:cubicBezTo>
                  <a:cubicBezTo>
                    <a:pt x="144283" y="39027"/>
                    <a:pt x="144585" y="38435"/>
                    <a:pt x="144883" y="37836"/>
                  </a:cubicBezTo>
                  <a:cubicBezTo>
                    <a:pt x="145131" y="37322"/>
                    <a:pt x="145373" y="36804"/>
                    <a:pt x="145601" y="36291"/>
                  </a:cubicBezTo>
                  <a:cubicBezTo>
                    <a:pt x="145872" y="35691"/>
                    <a:pt x="146122" y="35093"/>
                    <a:pt x="146361" y="34495"/>
                  </a:cubicBezTo>
                  <a:cubicBezTo>
                    <a:pt x="146479" y="34207"/>
                    <a:pt x="146619" y="33924"/>
                    <a:pt x="146724" y="33634"/>
                  </a:cubicBezTo>
                  <a:cubicBezTo>
                    <a:pt x="146819" y="33388"/>
                    <a:pt x="146882" y="33147"/>
                    <a:pt x="146962" y="32906"/>
                  </a:cubicBezTo>
                  <a:cubicBezTo>
                    <a:pt x="147167" y="32337"/>
                    <a:pt x="147352" y="31768"/>
                    <a:pt x="147531" y="31195"/>
                  </a:cubicBezTo>
                  <a:cubicBezTo>
                    <a:pt x="147698" y="30655"/>
                    <a:pt x="147866" y="30112"/>
                    <a:pt x="148011" y="29568"/>
                  </a:cubicBezTo>
                  <a:cubicBezTo>
                    <a:pt x="148162" y="29003"/>
                    <a:pt x="148297" y="28438"/>
                    <a:pt x="148427" y="27874"/>
                  </a:cubicBezTo>
                  <a:cubicBezTo>
                    <a:pt x="148500" y="27534"/>
                    <a:pt x="148601" y="27200"/>
                    <a:pt x="148670" y="26858"/>
                  </a:cubicBezTo>
                  <a:cubicBezTo>
                    <a:pt x="148712" y="26642"/>
                    <a:pt x="148735" y="26423"/>
                    <a:pt x="148773" y="26207"/>
                  </a:cubicBezTo>
                  <a:cubicBezTo>
                    <a:pt x="148884" y="25621"/>
                    <a:pt x="148964" y="25040"/>
                    <a:pt x="149050" y="24458"/>
                  </a:cubicBezTo>
                  <a:cubicBezTo>
                    <a:pt x="149126" y="23921"/>
                    <a:pt x="149201" y="23386"/>
                    <a:pt x="149254" y="22850"/>
                  </a:cubicBezTo>
                  <a:cubicBezTo>
                    <a:pt x="149311" y="22252"/>
                    <a:pt x="149342" y="21662"/>
                    <a:pt x="149376" y="21068"/>
                  </a:cubicBezTo>
                  <a:cubicBezTo>
                    <a:pt x="149403" y="20707"/>
                    <a:pt x="149449" y="20340"/>
                    <a:pt x="149460" y="19979"/>
                  </a:cubicBezTo>
                  <a:cubicBezTo>
                    <a:pt x="149466" y="19626"/>
                    <a:pt x="149472" y="19276"/>
                    <a:pt x="149472" y="18921"/>
                  </a:cubicBezTo>
                  <a:cubicBezTo>
                    <a:pt x="149487" y="12615"/>
                    <a:pt x="149510" y="6309"/>
                    <a:pt x="1495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0"/>
            <p:cNvSpPr/>
            <p:nvPr/>
          </p:nvSpPr>
          <p:spPr>
            <a:xfrm flipH="1">
              <a:off x="-4873694" y="2190356"/>
              <a:ext cx="1937249" cy="1223653"/>
            </a:xfrm>
            <a:custGeom>
              <a:avLst/>
              <a:gdLst/>
              <a:ahLst/>
              <a:cxnLst/>
              <a:rect l="l" t="t" r="r" b="b"/>
              <a:pathLst>
                <a:path w="219394" h="138579" extrusionOk="0">
                  <a:moveTo>
                    <a:pt x="88908" y="0"/>
                  </a:moveTo>
                  <a:cubicBezTo>
                    <a:pt x="58073" y="0"/>
                    <a:pt x="27164" y="6862"/>
                    <a:pt x="3599" y="20560"/>
                  </a:cubicBezTo>
                  <a:cubicBezTo>
                    <a:pt x="2362" y="21278"/>
                    <a:pt x="1161" y="22000"/>
                    <a:pt x="1" y="22743"/>
                  </a:cubicBezTo>
                  <a:lnTo>
                    <a:pt x="88008" y="69292"/>
                  </a:lnTo>
                  <a:lnTo>
                    <a:pt x="58166" y="136520"/>
                  </a:lnTo>
                  <a:cubicBezTo>
                    <a:pt x="67675" y="137893"/>
                    <a:pt x="77423" y="138578"/>
                    <a:pt x="87176" y="138578"/>
                  </a:cubicBezTo>
                  <a:cubicBezTo>
                    <a:pt x="118005" y="138578"/>
                    <a:pt x="148886" y="131726"/>
                    <a:pt x="172441" y="118037"/>
                  </a:cubicBezTo>
                  <a:cubicBezTo>
                    <a:pt x="219242" y="90840"/>
                    <a:pt x="219393" y="46944"/>
                    <a:pt x="172779" y="20033"/>
                  </a:cubicBezTo>
                  <a:cubicBezTo>
                    <a:pt x="149632" y="6669"/>
                    <a:pt x="119306" y="0"/>
                    <a:pt x="889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0"/>
            <p:cNvSpPr/>
            <p:nvPr/>
          </p:nvSpPr>
          <p:spPr>
            <a:xfrm flipH="1">
              <a:off x="-4767223" y="2232842"/>
              <a:ext cx="1828013" cy="1146690"/>
            </a:xfrm>
            <a:custGeom>
              <a:avLst/>
              <a:gdLst/>
              <a:ahLst/>
              <a:cxnLst/>
              <a:rect l="l" t="t" r="r" b="b"/>
              <a:pathLst>
                <a:path w="207023" h="129863" extrusionOk="0">
                  <a:moveTo>
                    <a:pt x="53" y="1"/>
                  </a:moveTo>
                  <a:lnTo>
                    <a:pt x="0" y="18921"/>
                  </a:lnTo>
                  <a:lnTo>
                    <a:pt x="87962" y="65495"/>
                  </a:lnTo>
                  <a:lnTo>
                    <a:pt x="130825" y="129862"/>
                  </a:lnTo>
                  <a:cubicBezTo>
                    <a:pt x="133142" y="129354"/>
                    <a:pt x="135424" y="128787"/>
                    <a:pt x="137685" y="128189"/>
                  </a:cubicBezTo>
                  <a:cubicBezTo>
                    <a:pt x="138327" y="128021"/>
                    <a:pt x="138959" y="127843"/>
                    <a:pt x="139593" y="127668"/>
                  </a:cubicBezTo>
                  <a:cubicBezTo>
                    <a:pt x="141339" y="127188"/>
                    <a:pt x="143069" y="126678"/>
                    <a:pt x="144778" y="126142"/>
                  </a:cubicBezTo>
                  <a:cubicBezTo>
                    <a:pt x="145149" y="126025"/>
                    <a:pt x="145538" y="125932"/>
                    <a:pt x="145907" y="125811"/>
                  </a:cubicBezTo>
                  <a:cubicBezTo>
                    <a:pt x="146100" y="125750"/>
                    <a:pt x="146275" y="125678"/>
                    <a:pt x="146468" y="125615"/>
                  </a:cubicBezTo>
                  <a:cubicBezTo>
                    <a:pt x="148630" y="124914"/>
                    <a:pt x="150765" y="124182"/>
                    <a:pt x="152856" y="123395"/>
                  </a:cubicBezTo>
                  <a:cubicBezTo>
                    <a:pt x="152992" y="123346"/>
                    <a:pt x="153120" y="123287"/>
                    <a:pt x="153256" y="123235"/>
                  </a:cubicBezTo>
                  <a:cubicBezTo>
                    <a:pt x="155192" y="122507"/>
                    <a:pt x="157094" y="121728"/>
                    <a:pt x="158966" y="120926"/>
                  </a:cubicBezTo>
                  <a:cubicBezTo>
                    <a:pt x="159564" y="120670"/>
                    <a:pt x="160154" y="120401"/>
                    <a:pt x="160742" y="120137"/>
                  </a:cubicBezTo>
                  <a:cubicBezTo>
                    <a:pt x="162212" y="119480"/>
                    <a:pt x="163654" y="118804"/>
                    <a:pt x="165083" y="118100"/>
                  </a:cubicBezTo>
                  <a:cubicBezTo>
                    <a:pt x="165652" y="117823"/>
                    <a:pt x="166221" y="117550"/>
                    <a:pt x="166777" y="117263"/>
                  </a:cubicBezTo>
                  <a:cubicBezTo>
                    <a:pt x="168681" y="116291"/>
                    <a:pt x="170558" y="115290"/>
                    <a:pt x="172380" y="114232"/>
                  </a:cubicBezTo>
                  <a:cubicBezTo>
                    <a:pt x="172863" y="113948"/>
                    <a:pt x="173348" y="113663"/>
                    <a:pt x="173828" y="113375"/>
                  </a:cubicBezTo>
                  <a:cubicBezTo>
                    <a:pt x="174288" y="113098"/>
                    <a:pt x="174712" y="112808"/>
                    <a:pt x="175159" y="112531"/>
                  </a:cubicBezTo>
                  <a:cubicBezTo>
                    <a:pt x="175871" y="112088"/>
                    <a:pt x="176580" y="111645"/>
                    <a:pt x="177263" y="111196"/>
                  </a:cubicBezTo>
                  <a:cubicBezTo>
                    <a:pt x="177943" y="110753"/>
                    <a:pt x="178598" y="110304"/>
                    <a:pt x="179253" y="109855"/>
                  </a:cubicBezTo>
                  <a:cubicBezTo>
                    <a:pt x="179897" y="109408"/>
                    <a:pt x="180546" y="108961"/>
                    <a:pt x="181171" y="108505"/>
                  </a:cubicBezTo>
                  <a:cubicBezTo>
                    <a:pt x="181801" y="108043"/>
                    <a:pt x="182420" y="107575"/>
                    <a:pt x="183033" y="107109"/>
                  </a:cubicBezTo>
                  <a:cubicBezTo>
                    <a:pt x="183631" y="106647"/>
                    <a:pt x="184225" y="106188"/>
                    <a:pt x="184801" y="105726"/>
                  </a:cubicBezTo>
                  <a:cubicBezTo>
                    <a:pt x="185395" y="105247"/>
                    <a:pt x="185968" y="104766"/>
                    <a:pt x="186537" y="104279"/>
                  </a:cubicBezTo>
                  <a:cubicBezTo>
                    <a:pt x="187082" y="103813"/>
                    <a:pt x="187626" y="103343"/>
                    <a:pt x="188151" y="102869"/>
                  </a:cubicBezTo>
                  <a:cubicBezTo>
                    <a:pt x="188399" y="102650"/>
                    <a:pt x="188665" y="102434"/>
                    <a:pt x="188900" y="102212"/>
                  </a:cubicBezTo>
                  <a:cubicBezTo>
                    <a:pt x="189129" y="102006"/>
                    <a:pt x="189320" y="101788"/>
                    <a:pt x="189538" y="101580"/>
                  </a:cubicBezTo>
                  <a:cubicBezTo>
                    <a:pt x="190443" y="100723"/>
                    <a:pt x="191314" y="99861"/>
                    <a:pt x="192148" y="98983"/>
                  </a:cubicBezTo>
                  <a:cubicBezTo>
                    <a:pt x="192458" y="98660"/>
                    <a:pt x="192777" y="98339"/>
                    <a:pt x="193078" y="98013"/>
                  </a:cubicBezTo>
                  <a:cubicBezTo>
                    <a:pt x="194161" y="96836"/>
                    <a:pt x="195189" y="95639"/>
                    <a:pt x="196149" y="94436"/>
                  </a:cubicBezTo>
                  <a:cubicBezTo>
                    <a:pt x="196189" y="94380"/>
                    <a:pt x="196241" y="94331"/>
                    <a:pt x="196285" y="94277"/>
                  </a:cubicBezTo>
                  <a:cubicBezTo>
                    <a:pt x="196516" y="93981"/>
                    <a:pt x="196707" y="93679"/>
                    <a:pt x="196934" y="93385"/>
                  </a:cubicBezTo>
                  <a:cubicBezTo>
                    <a:pt x="197503" y="92640"/>
                    <a:pt x="198055" y="91892"/>
                    <a:pt x="198573" y="91137"/>
                  </a:cubicBezTo>
                  <a:cubicBezTo>
                    <a:pt x="198876" y="90704"/>
                    <a:pt x="199142" y="90265"/>
                    <a:pt x="199423" y="89827"/>
                  </a:cubicBezTo>
                  <a:cubicBezTo>
                    <a:pt x="199873" y="89130"/>
                    <a:pt x="200311" y="88433"/>
                    <a:pt x="200721" y="87732"/>
                  </a:cubicBezTo>
                  <a:cubicBezTo>
                    <a:pt x="200832" y="87539"/>
                    <a:pt x="200966" y="87352"/>
                    <a:pt x="201071" y="87161"/>
                  </a:cubicBezTo>
                  <a:cubicBezTo>
                    <a:pt x="201235" y="86875"/>
                    <a:pt x="201363" y="86581"/>
                    <a:pt x="201523" y="86294"/>
                  </a:cubicBezTo>
                  <a:cubicBezTo>
                    <a:pt x="201835" y="85710"/>
                    <a:pt x="202144" y="85122"/>
                    <a:pt x="202432" y="84530"/>
                  </a:cubicBezTo>
                  <a:cubicBezTo>
                    <a:pt x="202686" y="84014"/>
                    <a:pt x="202927" y="83493"/>
                    <a:pt x="203158" y="82969"/>
                  </a:cubicBezTo>
                  <a:cubicBezTo>
                    <a:pt x="203416" y="82391"/>
                    <a:pt x="203660" y="81810"/>
                    <a:pt x="203895" y="81228"/>
                  </a:cubicBezTo>
                  <a:cubicBezTo>
                    <a:pt x="204004" y="80949"/>
                    <a:pt x="204136" y="80674"/>
                    <a:pt x="204241" y="80393"/>
                  </a:cubicBezTo>
                  <a:cubicBezTo>
                    <a:pt x="204344" y="80145"/>
                    <a:pt x="204407" y="79895"/>
                    <a:pt x="204493" y="79646"/>
                  </a:cubicBezTo>
                  <a:cubicBezTo>
                    <a:pt x="204692" y="79081"/>
                    <a:pt x="204881" y="78518"/>
                    <a:pt x="205051" y="77956"/>
                  </a:cubicBezTo>
                  <a:cubicBezTo>
                    <a:pt x="205217" y="77423"/>
                    <a:pt x="205377" y="76898"/>
                    <a:pt x="205515" y="76363"/>
                  </a:cubicBezTo>
                  <a:cubicBezTo>
                    <a:pt x="205673" y="75787"/>
                    <a:pt x="205809" y="75206"/>
                    <a:pt x="205939" y="74629"/>
                  </a:cubicBezTo>
                  <a:cubicBezTo>
                    <a:pt x="206011" y="74316"/>
                    <a:pt x="206103" y="74003"/>
                    <a:pt x="206164" y="73692"/>
                  </a:cubicBezTo>
                  <a:cubicBezTo>
                    <a:pt x="206206" y="73478"/>
                    <a:pt x="206231" y="73262"/>
                    <a:pt x="206269" y="73050"/>
                  </a:cubicBezTo>
                  <a:cubicBezTo>
                    <a:pt x="206374" y="72479"/>
                    <a:pt x="206456" y="71908"/>
                    <a:pt x="206540" y="71333"/>
                  </a:cubicBezTo>
                  <a:cubicBezTo>
                    <a:pt x="206619" y="70779"/>
                    <a:pt x="206695" y="70220"/>
                    <a:pt x="206752" y="69662"/>
                  </a:cubicBezTo>
                  <a:cubicBezTo>
                    <a:pt x="206806" y="69104"/>
                    <a:pt x="206838" y="68545"/>
                    <a:pt x="206869" y="67987"/>
                  </a:cubicBezTo>
                  <a:cubicBezTo>
                    <a:pt x="206888" y="67611"/>
                    <a:pt x="206941" y="67237"/>
                    <a:pt x="206949" y="66862"/>
                  </a:cubicBezTo>
                  <a:cubicBezTo>
                    <a:pt x="206959" y="66511"/>
                    <a:pt x="206962" y="66165"/>
                    <a:pt x="206962" y="65816"/>
                  </a:cubicBezTo>
                  <a:lnTo>
                    <a:pt x="207022" y="46896"/>
                  </a:lnTo>
                  <a:lnTo>
                    <a:pt x="207022" y="46896"/>
                  </a:lnTo>
                  <a:cubicBezTo>
                    <a:pt x="207018" y="47600"/>
                    <a:pt x="206966" y="48307"/>
                    <a:pt x="206928" y="49012"/>
                  </a:cubicBezTo>
                  <a:lnTo>
                    <a:pt x="206926" y="49012"/>
                  </a:lnTo>
                  <a:cubicBezTo>
                    <a:pt x="206892" y="49615"/>
                    <a:pt x="206852" y="50213"/>
                    <a:pt x="206796" y="50813"/>
                  </a:cubicBezTo>
                  <a:cubicBezTo>
                    <a:pt x="206745" y="51309"/>
                    <a:pt x="206678" y="51806"/>
                    <a:pt x="206609" y="52304"/>
                  </a:cubicBezTo>
                  <a:cubicBezTo>
                    <a:pt x="206523" y="52917"/>
                    <a:pt x="206433" y="53532"/>
                    <a:pt x="206319" y="54143"/>
                  </a:cubicBezTo>
                  <a:cubicBezTo>
                    <a:pt x="206227" y="54665"/>
                    <a:pt x="206109" y="55190"/>
                    <a:pt x="205992" y="55713"/>
                  </a:cubicBezTo>
                  <a:cubicBezTo>
                    <a:pt x="205866" y="56292"/>
                    <a:pt x="205727" y="56863"/>
                    <a:pt x="205572" y="57438"/>
                  </a:cubicBezTo>
                  <a:cubicBezTo>
                    <a:pt x="205429" y="57972"/>
                    <a:pt x="205272" y="58499"/>
                    <a:pt x="205106" y="59030"/>
                  </a:cubicBezTo>
                  <a:cubicBezTo>
                    <a:pt x="204932" y="59599"/>
                    <a:pt x="204743" y="60167"/>
                    <a:pt x="204545" y="60732"/>
                  </a:cubicBezTo>
                  <a:cubicBezTo>
                    <a:pt x="204359" y="61248"/>
                    <a:pt x="204161" y="61765"/>
                    <a:pt x="203962" y="62279"/>
                  </a:cubicBezTo>
                  <a:cubicBezTo>
                    <a:pt x="203716" y="62892"/>
                    <a:pt x="203460" y="63497"/>
                    <a:pt x="203189" y="64108"/>
                  </a:cubicBezTo>
                  <a:cubicBezTo>
                    <a:pt x="202967" y="64592"/>
                    <a:pt x="202744" y="65077"/>
                    <a:pt x="202509" y="65562"/>
                  </a:cubicBezTo>
                  <a:cubicBezTo>
                    <a:pt x="202217" y="66167"/>
                    <a:pt x="201898" y="66773"/>
                    <a:pt x="201575" y="67378"/>
                  </a:cubicBezTo>
                  <a:cubicBezTo>
                    <a:pt x="201317" y="67859"/>
                    <a:pt x="201055" y="68337"/>
                    <a:pt x="200775" y="68812"/>
                  </a:cubicBezTo>
                  <a:cubicBezTo>
                    <a:pt x="200351" y="69536"/>
                    <a:pt x="199904" y="70256"/>
                    <a:pt x="199436" y="70972"/>
                  </a:cubicBezTo>
                  <a:cubicBezTo>
                    <a:pt x="199180" y="71371"/>
                    <a:pt x="198928" y="71774"/>
                    <a:pt x="198655" y="72175"/>
                  </a:cubicBezTo>
                  <a:cubicBezTo>
                    <a:pt x="198086" y="73004"/>
                    <a:pt x="197473" y="73831"/>
                    <a:pt x="196844" y="74656"/>
                  </a:cubicBezTo>
                  <a:cubicBezTo>
                    <a:pt x="196634" y="74929"/>
                    <a:pt x="196443" y="75204"/>
                    <a:pt x="196231" y="75477"/>
                  </a:cubicBezTo>
                  <a:cubicBezTo>
                    <a:pt x="195255" y="76709"/>
                    <a:pt x="194209" y="77924"/>
                    <a:pt x="193107" y="79125"/>
                  </a:cubicBezTo>
                  <a:cubicBezTo>
                    <a:pt x="192840" y="79411"/>
                    <a:pt x="192557" y="79694"/>
                    <a:pt x="192284" y="79977"/>
                  </a:cubicBezTo>
                  <a:cubicBezTo>
                    <a:pt x="191403" y="80903"/>
                    <a:pt x="190487" y="81816"/>
                    <a:pt x="189526" y="82721"/>
                  </a:cubicBezTo>
                  <a:cubicBezTo>
                    <a:pt x="189117" y="83107"/>
                    <a:pt x="188705" y="83493"/>
                    <a:pt x="188283" y="83878"/>
                  </a:cubicBezTo>
                  <a:cubicBezTo>
                    <a:pt x="187695" y="84404"/>
                    <a:pt x="187089" y="84931"/>
                    <a:pt x="186472" y="85458"/>
                  </a:cubicBezTo>
                  <a:cubicBezTo>
                    <a:pt x="185972" y="85880"/>
                    <a:pt x="185468" y="86306"/>
                    <a:pt x="184945" y="86726"/>
                  </a:cubicBezTo>
                  <a:cubicBezTo>
                    <a:pt x="184293" y="87257"/>
                    <a:pt x="183615" y="87782"/>
                    <a:pt x="182928" y="88303"/>
                  </a:cubicBezTo>
                  <a:cubicBezTo>
                    <a:pt x="182405" y="88708"/>
                    <a:pt x="181874" y="89109"/>
                    <a:pt x="181327" y="89505"/>
                  </a:cubicBezTo>
                  <a:cubicBezTo>
                    <a:pt x="180607" y="90028"/>
                    <a:pt x="179870" y="90547"/>
                    <a:pt x="179118" y="91061"/>
                  </a:cubicBezTo>
                  <a:cubicBezTo>
                    <a:pt x="178560" y="91443"/>
                    <a:pt x="178004" y="91827"/>
                    <a:pt x="177424" y="92205"/>
                  </a:cubicBezTo>
                  <a:cubicBezTo>
                    <a:pt x="176645" y="92717"/>
                    <a:pt x="175843" y="93217"/>
                    <a:pt x="175035" y="93718"/>
                  </a:cubicBezTo>
                  <a:cubicBezTo>
                    <a:pt x="174175" y="94252"/>
                    <a:pt x="173327" y="94789"/>
                    <a:pt x="172432" y="95312"/>
                  </a:cubicBezTo>
                  <a:cubicBezTo>
                    <a:pt x="170621" y="96366"/>
                    <a:pt x="168753" y="97361"/>
                    <a:pt x="166857" y="98330"/>
                  </a:cubicBezTo>
                  <a:cubicBezTo>
                    <a:pt x="166275" y="98626"/>
                    <a:pt x="165677" y="98914"/>
                    <a:pt x="165089" y="99204"/>
                  </a:cubicBezTo>
                  <a:cubicBezTo>
                    <a:pt x="163689" y="99890"/>
                    <a:pt x="162272" y="100558"/>
                    <a:pt x="160828" y="101202"/>
                  </a:cubicBezTo>
                  <a:cubicBezTo>
                    <a:pt x="160221" y="101473"/>
                    <a:pt x="159617" y="101746"/>
                    <a:pt x="159002" y="102010"/>
                  </a:cubicBezTo>
                  <a:cubicBezTo>
                    <a:pt x="157161" y="102802"/>
                    <a:pt x="155293" y="103564"/>
                    <a:pt x="153391" y="104284"/>
                  </a:cubicBezTo>
                  <a:cubicBezTo>
                    <a:pt x="153225" y="104349"/>
                    <a:pt x="153059" y="104418"/>
                    <a:pt x="152893" y="104479"/>
                  </a:cubicBezTo>
                  <a:cubicBezTo>
                    <a:pt x="150826" y="105256"/>
                    <a:pt x="148718" y="105980"/>
                    <a:pt x="146587" y="106675"/>
                  </a:cubicBezTo>
                  <a:cubicBezTo>
                    <a:pt x="145970" y="106874"/>
                    <a:pt x="145340" y="107063"/>
                    <a:pt x="144715" y="107256"/>
                  </a:cubicBezTo>
                  <a:cubicBezTo>
                    <a:pt x="143065" y="107772"/>
                    <a:pt x="141394" y="108262"/>
                    <a:pt x="139700" y="108732"/>
                  </a:cubicBezTo>
                  <a:cubicBezTo>
                    <a:pt x="139039" y="108914"/>
                    <a:pt x="138380" y="109099"/>
                    <a:pt x="137721" y="109275"/>
                  </a:cubicBezTo>
                  <a:cubicBezTo>
                    <a:pt x="135462" y="109867"/>
                    <a:pt x="133191" y="110436"/>
                    <a:pt x="130884" y="110940"/>
                  </a:cubicBezTo>
                  <a:lnTo>
                    <a:pt x="88016" y="46575"/>
                  </a:lnTo>
                  <a:lnTo>
                    <a:pt x="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0"/>
            <p:cNvSpPr/>
            <p:nvPr/>
          </p:nvSpPr>
          <p:spPr>
            <a:xfrm flipH="1">
              <a:off x="-4870781" y="2035365"/>
              <a:ext cx="1931112" cy="1177065"/>
            </a:xfrm>
            <a:custGeom>
              <a:avLst/>
              <a:gdLst/>
              <a:ahLst/>
              <a:cxnLst/>
              <a:rect l="l" t="t" r="r" b="b"/>
              <a:pathLst>
                <a:path w="218699" h="133303" extrusionOk="0">
                  <a:moveTo>
                    <a:pt x="87581" y="1"/>
                  </a:moveTo>
                  <a:cubicBezTo>
                    <a:pt x="57118" y="1"/>
                    <a:pt x="26692" y="6729"/>
                    <a:pt x="3532" y="20186"/>
                  </a:cubicBezTo>
                  <a:cubicBezTo>
                    <a:pt x="2318" y="20898"/>
                    <a:pt x="1158" y="21620"/>
                    <a:pt x="1" y="22363"/>
                  </a:cubicBezTo>
                  <a:lnTo>
                    <a:pt x="87964" y="68937"/>
                  </a:lnTo>
                  <a:lnTo>
                    <a:pt x="130832" y="133302"/>
                  </a:lnTo>
                  <a:cubicBezTo>
                    <a:pt x="145988" y="129969"/>
                    <a:pt x="160201" y="124748"/>
                    <a:pt x="172380" y="117674"/>
                  </a:cubicBezTo>
                  <a:cubicBezTo>
                    <a:pt x="218698" y="90754"/>
                    <a:pt x="218472" y="47104"/>
                    <a:pt x="171851" y="20186"/>
                  </a:cubicBezTo>
                  <a:cubicBezTo>
                    <a:pt x="148543" y="6729"/>
                    <a:pt x="118043" y="1"/>
                    <a:pt x="875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0"/>
            <p:cNvSpPr/>
            <p:nvPr/>
          </p:nvSpPr>
          <p:spPr>
            <a:xfrm flipH="1">
              <a:off x="-4767108" y="2066485"/>
              <a:ext cx="1827792" cy="846762"/>
            </a:xfrm>
            <a:custGeom>
              <a:avLst/>
              <a:gdLst/>
              <a:ahLst/>
              <a:cxnLst/>
              <a:rect l="l" t="t" r="r" b="b"/>
              <a:pathLst>
                <a:path w="206998" h="95896" extrusionOk="0">
                  <a:moveTo>
                    <a:pt x="51" y="1"/>
                  </a:moveTo>
                  <a:lnTo>
                    <a:pt x="1" y="18925"/>
                  </a:lnTo>
                  <a:lnTo>
                    <a:pt x="87967" y="65493"/>
                  </a:lnTo>
                  <a:lnTo>
                    <a:pt x="194938" y="95895"/>
                  </a:lnTo>
                  <a:cubicBezTo>
                    <a:pt x="195402" y="95347"/>
                    <a:pt x="195849" y="94795"/>
                    <a:pt x="196286" y="94243"/>
                  </a:cubicBezTo>
                  <a:cubicBezTo>
                    <a:pt x="196546" y="93910"/>
                    <a:pt x="196764" y="93569"/>
                    <a:pt x="197018" y="93236"/>
                  </a:cubicBezTo>
                  <a:cubicBezTo>
                    <a:pt x="197449" y="92669"/>
                    <a:pt x="197860" y="92096"/>
                    <a:pt x="198267" y="91521"/>
                  </a:cubicBezTo>
                  <a:cubicBezTo>
                    <a:pt x="198694" y="90901"/>
                    <a:pt x="199107" y="90278"/>
                    <a:pt x="199510" y="89652"/>
                  </a:cubicBezTo>
                  <a:cubicBezTo>
                    <a:pt x="199880" y="89079"/>
                    <a:pt x="200239" y="88502"/>
                    <a:pt x="200579" y="87923"/>
                  </a:cubicBezTo>
                  <a:cubicBezTo>
                    <a:pt x="200734" y="87664"/>
                    <a:pt x="200914" y="87406"/>
                    <a:pt x="201057" y="87148"/>
                  </a:cubicBezTo>
                  <a:cubicBezTo>
                    <a:pt x="201303" y="86722"/>
                    <a:pt x="201500" y="86287"/>
                    <a:pt x="201725" y="85857"/>
                  </a:cubicBezTo>
                  <a:cubicBezTo>
                    <a:pt x="201977" y="85381"/>
                    <a:pt x="202233" y="84900"/>
                    <a:pt x="202470" y="84419"/>
                  </a:cubicBezTo>
                  <a:cubicBezTo>
                    <a:pt x="202831" y="83670"/>
                    <a:pt x="203158" y="82920"/>
                    <a:pt x="203475" y="82167"/>
                  </a:cubicBezTo>
                  <a:cubicBezTo>
                    <a:pt x="203666" y="81722"/>
                    <a:pt x="203864" y="81279"/>
                    <a:pt x="204038" y="80834"/>
                  </a:cubicBezTo>
                  <a:cubicBezTo>
                    <a:pt x="204097" y="80685"/>
                    <a:pt x="204168" y="80538"/>
                    <a:pt x="204227" y="80389"/>
                  </a:cubicBezTo>
                  <a:cubicBezTo>
                    <a:pt x="204502" y="79650"/>
                    <a:pt x="204729" y="78909"/>
                    <a:pt x="204960" y="78166"/>
                  </a:cubicBezTo>
                  <a:cubicBezTo>
                    <a:pt x="205058" y="77853"/>
                    <a:pt x="205180" y="77542"/>
                    <a:pt x="205272" y="77232"/>
                  </a:cubicBezTo>
                  <a:cubicBezTo>
                    <a:pt x="205612" y="76056"/>
                    <a:pt x="205906" y="74874"/>
                    <a:pt x="206148" y="73692"/>
                  </a:cubicBezTo>
                  <a:cubicBezTo>
                    <a:pt x="206148" y="73667"/>
                    <a:pt x="206152" y="73644"/>
                    <a:pt x="206158" y="73619"/>
                  </a:cubicBezTo>
                  <a:cubicBezTo>
                    <a:pt x="206209" y="73357"/>
                    <a:pt x="206234" y="73092"/>
                    <a:pt x="206282" y="72828"/>
                  </a:cubicBezTo>
                  <a:cubicBezTo>
                    <a:pt x="206450" y="71875"/>
                    <a:pt x="206605" y="70915"/>
                    <a:pt x="206704" y="69954"/>
                  </a:cubicBezTo>
                  <a:cubicBezTo>
                    <a:pt x="206750" y="69544"/>
                    <a:pt x="206765" y="69129"/>
                    <a:pt x="206796" y="68715"/>
                  </a:cubicBezTo>
                  <a:cubicBezTo>
                    <a:pt x="206838" y="68100"/>
                    <a:pt x="206914" y="67487"/>
                    <a:pt x="206931" y="66874"/>
                  </a:cubicBezTo>
                  <a:cubicBezTo>
                    <a:pt x="206937" y="66524"/>
                    <a:pt x="206943" y="66171"/>
                    <a:pt x="206943" y="65823"/>
                  </a:cubicBezTo>
                  <a:lnTo>
                    <a:pt x="206998" y="46896"/>
                  </a:lnTo>
                  <a:lnTo>
                    <a:pt x="206998" y="46896"/>
                  </a:lnTo>
                  <a:cubicBezTo>
                    <a:pt x="206994" y="47841"/>
                    <a:pt x="206924" y="48786"/>
                    <a:pt x="206853" y="49726"/>
                  </a:cubicBezTo>
                  <a:cubicBezTo>
                    <a:pt x="206819" y="50163"/>
                    <a:pt x="206807" y="50601"/>
                    <a:pt x="206759" y="51038"/>
                  </a:cubicBezTo>
                  <a:cubicBezTo>
                    <a:pt x="206658" y="52050"/>
                    <a:pt x="206494" y="53060"/>
                    <a:pt x="206311" y="54071"/>
                  </a:cubicBezTo>
                  <a:cubicBezTo>
                    <a:pt x="206276" y="54273"/>
                    <a:pt x="206257" y="54474"/>
                    <a:pt x="206221" y="54674"/>
                  </a:cubicBezTo>
                  <a:cubicBezTo>
                    <a:pt x="205978" y="55887"/>
                    <a:pt x="205675" y="57096"/>
                    <a:pt x="205325" y="58299"/>
                  </a:cubicBezTo>
                  <a:cubicBezTo>
                    <a:pt x="205232" y="58625"/>
                    <a:pt x="205107" y="58950"/>
                    <a:pt x="205004" y="59273"/>
                  </a:cubicBezTo>
                  <a:cubicBezTo>
                    <a:pt x="204729" y="60155"/>
                    <a:pt x="204433" y="61034"/>
                    <a:pt x="204097" y="61908"/>
                  </a:cubicBezTo>
                  <a:cubicBezTo>
                    <a:pt x="203918" y="62357"/>
                    <a:pt x="203715" y="62808"/>
                    <a:pt x="203528" y="63259"/>
                  </a:cubicBezTo>
                  <a:cubicBezTo>
                    <a:pt x="203207" y="64005"/>
                    <a:pt x="202881" y="64750"/>
                    <a:pt x="202522" y="65493"/>
                  </a:cubicBezTo>
                  <a:cubicBezTo>
                    <a:pt x="202292" y="65978"/>
                    <a:pt x="202033" y="66457"/>
                    <a:pt x="201779" y="66939"/>
                  </a:cubicBezTo>
                  <a:cubicBezTo>
                    <a:pt x="201414" y="67628"/>
                    <a:pt x="201038" y="68316"/>
                    <a:pt x="200635" y="69001"/>
                  </a:cubicBezTo>
                  <a:cubicBezTo>
                    <a:pt x="200291" y="69582"/>
                    <a:pt x="199930" y="70162"/>
                    <a:pt x="199560" y="70737"/>
                  </a:cubicBezTo>
                  <a:cubicBezTo>
                    <a:pt x="199168" y="71356"/>
                    <a:pt x="198757" y="71973"/>
                    <a:pt x="198332" y="72588"/>
                  </a:cubicBezTo>
                  <a:cubicBezTo>
                    <a:pt x="197919" y="73178"/>
                    <a:pt x="197487" y="73766"/>
                    <a:pt x="197046" y="74349"/>
                  </a:cubicBezTo>
                  <a:cubicBezTo>
                    <a:pt x="196380" y="75231"/>
                    <a:pt x="195719" y="76111"/>
                    <a:pt x="194993" y="76973"/>
                  </a:cubicBezTo>
                  <a:lnTo>
                    <a:pt x="88017" y="46571"/>
                  </a:lnTo>
                  <a:lnTo>
                    <a:pt x="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0"/>
            <p:cNvSpPr/>
            <p:nvPr/>
          </p:nvSpPr>
          <p:spPr>
            <a:xfrm flipH="1">
              <a:off x="-4852706" y="1869114"/>
              <a:ext cx="1912940" cy="877031"/>
            </a:xfrm>
            <a:custGeom>
              <a:avLst/>
              <a:gdLst/>
              <a:ahLst/>
              <a:cxnLst/>
              <a:rect l="l" t="t" r="r" b="b"/>
              <a:pathLst>
                <a:path w="216641" h="99324" extrusionOk="0">
                  <a:moveTo>
                    <a:pt x="87580" y="0"/>
                  </a:moveTo>
                  <a:cubicBezTo>
                    <a:pt x="57128" y="0"/>
                    <a:pt x="26714" y="6730"/>
                    <a:pt x="3556" y="20189"/>
                  </a:cubicBezTo>
                  <a:cubicBezTo>
                    <a:pt x="2333" y="20896"/>
                    <a:pt x="1157" y="21631"/>
                    <a:pt x="0" y="22351"/>
                  </a:cubicBezTo>
                  <a:lnTo>
                    <a:pt x="87966" y="68921"/>
                  </a:lnTo>
                  <a:lnTo>
                    <a:pt x="194942" y="99323"/>
                  </a:lnTo>
                  <a:cubicBezTo>
                    <a:pt x="216641" y="73592"/>
                    <a:pt x="208926" y="41602"/>
                    <a:pt x="171834" y="20189"/>
                  </a:cubicBezTo>
                  <a:cubicBezTo>
                    <a:pt x="148523" y="6730"/>
                    <a:pt x="118032" y="0"/>
                    <a:pt x="87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0"/>
            <p:cNvSpPr/>
            <p:nvPr/>
          </p:nvSpPr>
          <p:spPr>
            <a:xfrm flipH="1">
              <a:off x="-3644397" y="3232750"/>
              <a:ext cx="222119" cy="179894"/>
            </a:xfrm>
            <a:custGeom>
              <a:avLst/>
              <a:gdLst/>
              <a:ahLst/>
              <a:cxnLst/>
              <a:rect l="l" t="t" r="r" b="b"/>
              <a:pathLst>
                <a:path w="25155" h="20373" extrusionOk="0">
                  <a:moveTo>
                    <a:pt x="17338" y="0"/>
                  </a:moveTo>
                  <a:cubicBezTo>
                    <a:pt x="17086" y="1266"/>
                    <a:pt x="15686" y="2887"/>
                    <a:pt x="15421" y="4106"/>
                  </a:cubicBezTo>
                  <a:cubicBezTo>
                    <a:pt x="15308" y="4236"/>
                    <a:pt x="15203" y="4358"/>
                    <a:pt x="15117" y="4442"/>
                  </a:cubicBezTo>
                  <a:cubicBezTo>
                    <a:pt x="10832" y="9272"/>
                    <a:pt x="1" y="13265"/>
                    <a:pt x="1182" y="16890"/>
                  </a:cubicBezTo>
                  <a:cubicBezTo>
                    <a:pt x="1779" y="18786"/>
                    <a:pt x="5458" y="20373"/>
                    <a:pt x="8757" y="20373"/>
                  </a:cubicBezTo>
                  <a:cubicBezTo>
                    <a:pt x="9935" y="20373"/>
                    <a:pt x="11065" y="20170"/>
                    <a:pt x="11989" y="19707"/>
                  </a:cubicBezTo>
                  <a:cubicBezTo>
                    <a:pt x="12946" y="19212"/>
                    <a:pt x="13603" y="18460"/>
                    <a:pt x="14275" y="17667"/>
                  </a:cubicBezTo>
                  <a:cubicBezTo>
                    <a:pt x="15301" y="16485"/>
                    <a:pt x="16366" y="15226"/>
                    <a:pt x="18681" y="15053"/>
                  </a:cubicBezTo>
                  <a:cubicBezTo>
                    <a:pt x="19181" y="14990"/>
                    <a:pt x="20826" y="14514"/>
                    <a:pt x="21519" y="13647"/>
                  </a:cubicBezTo>
                  <a:cubicBezTo>
                    <a:pt x="25155" y="9302"/>
                    <a:pt x="22094" y="6990"/>
                    <a:pt x="23536" y="2412"/>
                  </a:cubicBezTo>
                  <a:cubicBezTo>
                    <a:pt x="22067" y="2024"/>
                    <a:pt x="20633" y="1598"/>
                    <a:pt x="19294" y="1270"/>
                  </a:cubicBezTo>
                  <a:lnTo>
                    <a:pt x="19296" y="1270"/>
                  </a:lnTo>
                  <a:cubicBezTo>
                    <a:pt x="18603" y="1090"/>
                    <a:pt x="18408" y="479"/>
                    <a:pt x="173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0"/>
            <p:cNvSpPr/>
            <p:nvPr/>
          </p:nvSpPr>
          <p:spPr>
            <a:xfrm flipH="1">
              <a:off x="-3889822" y="3207997"/>
              <a:ext cx="179602" cy="251010"/>
            </a:xfrm>
            <a:custGeom>
              <a:avLst/>
              <a:gdLst/>
              <a:ahLst/>
              <a:cxnLst/>
              <a:rect l="l" t="t" r="r" b="b"/>
              <a:pathLst>
                <a:path w="20340" h="28427" extrusionOk="0">
                  <a:moveTo>
                    <a:pt x="17011" y="1"/>
                  </a:moveTo>
                  <a:lnTo>
                    <a:pt x="7783" y="1628"/>
                  </a:lnTo>
                  <a:cubicBezTo>
                    <a:pt x="8601" y="4770"/>
                    <a:pt x="9344" y="7887"/>
                    <a:pt x="9917" y="10919"/>
                  </a:cubicBezTo>
                  <a:cubicBezTo>
                    <a:pt x="9863" y="11059"/>
                    <a:pt x="9831" y="11208"/>
                    <a:pt x="9775" y="11315"/>
                  </a:cubicBezTo>
                  <a:cubicBezTo>
                    <a:pt x="7881" y="17107"/>
                    <a:pt x="1" y="24641"/>
                    <a:pt x="2379" y="27343"/>
                  </a:cubicBezTo>
                  <a:cubicBezTo>
                    <a:pt x="3014" y="28074"/>
                    <a:pt x="4329" y="28426"/>
                    <a:pt x="5845" y="28426"/>
                  </a:cubicBezTo>
                  <a:cubicBezTo>
                    <a:pt x="8318" y="28426"/>
                    <a:pt x="11327" y="27489"/>
                    <a:pt x="12800" y="25726"/>
                  </a:cubicBezTo>
                  <a:cubicBezTo>
                    <a:pt x="13444" y="24926"/>
                    <a:pt x="13738" y="24032"/>
                    <a:pt x="14023" y="23096"/>
                  </a:cubicBezTo>
                  <a:cubicBezTo>
                    <a:pt x="14458" y="21681"/>
                    <a:pt x="14920" y="20191"/>
                    <a:pt x="16864" y="19179"/>
                  </a:cubicBezTo>
                  <a:cubicBezTo>
                    <a:pt x="17265" y="18931"/>
                    <a:pt x="18516" y="17903"/>
                    <a:pt x="18786" y="16887"/>
                  </a:cubicBezTo>
                  <a:cubicBezTo>
                    <a:pt x="20340" y="11662"/>
                    <a:pt x="16635" y="10875"/>
                    <a:pt x="16278" y="6112"/>
                  </a:cubicBezTo>
                  <a:cubicBezTo>
                    <a:pt x="16479" y="4180"/>
                    <a:pt x="16744" y="2104"/>
                    <a:pt x="170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0"/>
            <p:cNvSpPr/>
            <p:nvPr/>
          </p:nvSpPr>
          <p:spPr>
            <a:xfrm flipH="1">
              <a:off x="-4021240" y="2689206"/>
              <a:ext cx="299010" cy="641791"/>
            </a:xfrm>
            <a:custGeom>
              <a:avLst/>
              <a:gdLst/>
              <a:ahLst/>
              <a:cxnLst/>
              <a:rect l="l" t="t" r="r" b="b"/>
              <a:pathLst>
                <a:path w="33863" h="72683" extrusionOk="0">
                  <a:moveTo>
                    <a:pt x="20084" y="0"/>
                  </a:moveTo>
                  <a:cubicBezTo>
                    <a:pt x="20083" y="0"/>
                    <a:pt x="20083" y="0"/>
                    <a:pt x="20082" y="0"/>
                  </a:cubicBezTo>
                  <a:cubicBezTo>
                    <a:pt x="19937" y="23"/>
                    <a:pt x="5892" y="8374"/>
                    <a:pt x="3286" y="15700"/>
                  </a:cubicBezTo>
                  <a:cubicBezTo>
                    <a:pt x="0" y="24964"/>
                    <a:pt x="2518" y="33318"/>
                    <a:pt x="2510" y="33331"/>
                  </a:cubicBezTo>
                  <a:lnTo>
                    <a:pt x="2510" y="33331"/>
                  </a:lnTo>
                  <a:cubicBezTo>
                    <a:pt x="2510" y="33331"/>
                    <a:pt x="2510" y="33331"/>
                    <a:pt x="2510" y="33331"/>
                  </a:cubicBezTo>
                  <a:cubicBezTo>
                    <a:pt x="2510" y="33331"/>
                    <a:pt x="2510" y="33332"/>
                    <a:pt x="2510" y="33332"/>
                  </a:cubicBezTo>
                  <a:lnTo>
                    <a:pt x="2510" y="33332"/>
                  </a:lnTo>
                  <a:cubicBezTo>
                    <a:pt x="2685" y="34903"/>
                    <a:pt x="2743" y="35426"/>
                    <a:pt x="2744" y="35426"/>
                  </a:cubicBezTo>
                  <a:cubicBezTo>
                    <a:pt x="2745" y="35426"/>
                    <a:pt x="2629" y="34376"/>
                    <a:pt x="2560" y="33762"/>
                  </a:cubicBezTo>
                  <a:lnTo>
                    <a:pt x="2560" y="33762"/>
                  </a:lnTo>
                  <a:cubicBezTo>
                    <a:pt x="3275" y="39764"/>
                    <a:pt x="7649" y="70975"/>
                    <a:pt x="7909" y="71347"/>
                  </a:cubicBezTo>
                  <a:cubicBezTo>
                    <a:pt x="8546" y="72198"/>
                    <a:pt x="10032" y="72682"/>
                    <a:pt x="11684" y="72682"/>
                  </a:cubicBezTo>
                  <a:cubicBezTo>
                    <a:pt x="14268" y="72682"/>
                    <a:pt x="17258" y="71499"/>
                    <a:pt x="18039" y="68685"/>
                  </a:cubicBezTo>
                  <a:cubicBezTo>
                    <a:pt x="19788" y="62402"/>
                    <a:pt x="18442" y="41839"/>
                    <a:pt x="16010" y="35105"/>
                  </a:cubicBezTo>
                  <a:cubicBezTo>
                    <a:pt x="15384" y="33371"/>
                    <a:pt x="15428" y="32435"/>
                    <a:pt x="15867" y="30751"/>
                  </a:cubicBezTo>
                  <a:cubicBezTo>
                    <a:pt x="16121" y="29786"/>
                    <a:pt x="32839" y="7532"/>
                    <a:pt x="33200" y="6231"/>
                  </a:cubicBezTo>
                  <a:cubicBezTo>
                    <a:pt x="33863" y="3934"/>
                    <a:pt x="20352" y="0"/>
                    <a:pt x="200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0"/>
            <p:cNvSpPr/>
            <p:nvPr/>
          </p:nvSpPr>
          <p:spPr>
            <a:xfrm flipH="1">
              <a:off x="-4196022" y="2712184"/>
              <a:ext cx="632917" cy="576573"/>
            </a:xfrm>
            <a:custGeom>
              <a:avLst/>
              <a:gdLst/>
              <a:ahLst/>
              <a:cxnLst/>
              <a:rect l="l" t="t" r="r" b="b"/>
              <a:pathLst>
                <a:path w="71678" h="65297" extrusionOk="0">
                  <a:moveTo>
                    <a:pt x="59034" y="0"/>
                  </a:moveTo>
                  <a:cubicBezTo>
                    <a:pt x="58786" y="0"/>
                    <a:pt x="58539" y="36"/>
                    <a:pt x="58295" y="108"/>
                  </a:cubicBezTo>
                  <a:cubicBezTo>
                    <a:pt x="57762" y="274"/>
                    <a:pt x="50520" y="3297"/>
                    <a:pt x="50698" y="3923"/>
                  </a:cubicBezTo>
                  <a:cubicBezTo>
                    <a:pt x="51143" y="5465"/>
                    <a:pt x="20063" y="15451"/>
                    <a:pt x="17157" y="18917"/>
                  </a:cubicBezTo>
                  <a:cubicBezTo>
                    <a:pt x="12544" y="24461"/>
                    <a:pt x="1985" y="54034"/>
                    <a:pt x="1" y="61369"/>
                  </a:cubicBezTo>
                  <a:cubicBezTo>
                    <a:pt x="1556" y="62696"/>
                    <a:pt x="6007" y="65297"/>
                    <a:pt x="7655" y="65297"/>
                  </a:cubicBezTo>
                  <a:cubicBezTo>
                    <a:pt x="7722" y="65297"/>
                    <a:pt x="7784" y="65292"/>
                    <a:pt x="7841" y="65284"/>
                  </a:cubicBezTo>
                  <a:cubicBezTo>
                    <a:pt x="9710" y="62788"/>
                    <a:pt x="26075" y="44678"/>
                    <a:pt x="26155" y="29514"/>
                  </a:cubicBezTo>
                  <a:cubicBezTo>
                    <a:pt x="26155" y="29514"/>
                    <a:pt x="37593" y="28248"/>
                    <a:pt x="50228" y="25550"/>
                  </a:cubicBezTo>
                  <a:cubicBezTo>
                    <a:pt x="71678" y="20943"/>
                    <a:pt x="65087" y="0"/>
                    <a:pt x="590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0"/>
            <p:cNvSpPr/>
            <p:nvPr/>
          </p:nvSpPr>
          <p:spPr>
            <a:xfrm flipH="1">
              <a:off x="-3693629" y="2608651"/>
              <a:ext cx="139081" cy="98622"/>
            </a:xfrm>
            <a:custGeom>
              <a:avLst/>
              <a:gdLst/>
              <a:ahLst/>
              <a:cxnLst/>
              <a:rect l="l" t="t" r="r" b="b"/>
              <a:pathLst>
                <a:path w="15751" h="11169" extrusionOk="0">
                  <a:moveTo>
                    <a:pt x="12536" y="1"/>
                  </a:moveTo>
                  <a:cubicBezTo>
                    <a:pt x="11171" y="1"/>
                    <a:pt x="7414" y="169"/>
                    <a:pt x="5830" y="1949"/>
                  </a:cubicBezTo>
                  <a:cubicBezTo>
                    <a:pt x="3892" y="4139"/>
                    <a:pt x="1272" y="6368"/>
                    <a:pt x="580" y="8488"/>
                  </a:cubicBezTo>
                  <a:cubicBezTo>
                    <a:pt x="0" y="10322"/>
                    <a:pt x="205" y="11169"/>
                    <a:pt x="1381" y="11169"/>
                  </a:cubicBezTo>
                  <a:cubicBezTo>
                    <a:pt x="1561" y="11169"/>
                    <a:pt x="1763" y="11149"/>
                    <a:pt x="1988" y="11110"/>
                  </a:cubicBezTo>
                  <a:cubicBezTo>
                    <a:pt x="3663" y="10812"/>
                    <a:pt x="8225" y="8218"/>
                    <a:pt x="10578" y="6238"/>
                  </a:cubicBezTo>
                  <a:cubicBezTo>
                    <a:pt x="12931" y="4248"/>
                    <a:pt x="13395" y="4592"/>
                    <a:pt x="14218" y="4322"/>
                  </a:cubicBezTo>
                  <a:cubicBezTo>
                    <a:pt x="15045" y="4076"/>
                    <a:pt x="15750" y="1357"/>
                    <a:pt x="13042" y="8"/>
                  </a:cubicBezTo>
                  <a:lnTo>
                    <a:pt x="13042" y="10"/>
                  </a:lnTo>
                  <a:cubicBezTo>
                    <a:pt x="13042" y="10"/>
                    <a:pt x="12854" y="1"/>
                    <a:pt x="12536" y="1"/>
                  </a:cubicBezTo>
                  <a:close/>
                </a:path>
              </a:pathLst>
            </a:custGeom>
            <a:solidFill>
              <a:srgbClr val="EFB1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0"/>
            <p:cNvSpPr/>
            <p:nvPr/>
          </p:nvSpPr>
          <p:spPr>
            <a:xfrm flipH="1">
              <a:off x="-3689684" y="2629942"/>
              <a:ext cx="123311" cy="77289"/>
            </a:xfrm>
            <a:custGeom>
              <a:avLst/>
              <a:gdLst/>
              <a:ahLst/>
              <a:cxnLst/>
              <a:rect l="l" t="t" r="r" b="b"/>
              <a:pathLst>
                <a:path w="13965" h="8753" extrusionOk="0">
                  <a:moveTo>
                    <a:pt x="13576" y="0"/>
                  </a:moveTo>
                  <a:lnTo>
                    <a:pt x="13576" y="0"/>
                  </a:lnTo>
                  <a:cubicBezTo>
                    <a:pt x="12350" y="160"/>
                    <a:pt x="8435" y="840"/>
                    <a:pt x="5809" y="3254"/>
                  </a:cubicBezTo>
                  <a:cubicBezTo>
                    <a:pt x="3724" y="5160"/>
                    <a:pt x="1378" y="7410"/>
                    <a:pt x="0" y="8752"/>
                  </a:cubicBezTo>
                  <a:cubicBezTo>
                    <a:pt x="24" y="8753"/>
                    <a:pt x="48" y="8753"/>
                    <a:pt x="73" y="8753"/>
                  </a:cubicBezTo>
                  <a:cubicBezTo>
                    <a:pt x="243" y="8753"/>
                    <a:pt x="435" y="8734"/>
                    <a:pt x="649" y="8701"/>
                  </a:cubicBezTo>
                  <a:cubicBezTo>
                    <a:pt x="2324" y="8401"/>
                    <a:pt x="6886" y="5807"/>
                    <a:pt x="9239" y="3827"/>
                  </a:cubicBezTo>
                  <a:cubicBezTo>
                    <a:pt x="10613" y="2665"/>
                    <a:pt x="11563" y="2485"/>
                    <a:pt x="12279" y="2485"/>
                  </a:cubicBezTo>
                  <a:cubicBezTo>
                    <a:pt x="12601" y="2485"/>
                    <a:pt x="12875" y="2521"/>
                    <a:pt x="13119" y="2521"/>
                  </a:cubicBezTo>
                  <a:cubicBezTo>
                    <a:pt x="13262" y="2521"/>
                    <a:pt x="13395" y="2509"/>
                    <a:pt x="13521" y="2469"/>
                  </a:cubicBezTo>
                  <a:cubicBezTo>
                    <a:pt x="13964" y="2332"/>
                    <a:pt x="13706" y="949"/>
                    <a:pt x="13576" y="0"/>
                  </a:cubicBezTo>
                  <a:close/>
                </a:path>
              </a:pathLst>
            </a:custGeom>
            <a:solidFill>
              <a:srgbClr val="DB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0"/>
            <p:cNvSpPr/>
            <p:nvPr/>
          </p:nvSpPr>
          <p:spPr>
            <a:xfrm flipH="1">
              <a:off x="-4027777" y="2292345"/>
              <a:ext cx="358057" cy="381023"/>
            </a:xfrm>
            <a:custGeom>
              <a:avLst/>
              <a:gdLst/>
              <a:ahLst/>
              <a:cxnLst/>
              <a:rect l="l" t="t" r="r" b="b"/>
              <a:pathLst>
                <a:path w="40550" h="43151" extrusionOk="0">
                  <a:moveTo>
                    <a:pt x="28832" y="0"/>
                  </a:moveTo>
                  <a:cubicBezTo>
                    <a:pt x="26478" y="0"/>
                    <a:pt x="23662" y="1529"/>
                    <a:pt x="22864" y="6964"/>
                  </a:cubicBezTo>
                  <a:cubicBezTo>
                    <a:pt x="21888" y="13837"/>
                    <a:pt x="19321" y="33086"/>
                    <a:pt x="19321" y="33086"/>
                  </a:cubicBezTo>
                  <a:cubicBezTo>
                    <a:pt x="19321" y="33086"/>
                    <a:pt x="2045" y="35295"/>
                    <a:pt x="0" y="35828"/>
                  </a:cubicBezTo>
                  <a:cubicBezTo>
                    <a:pt x="0" y="35828"/>
                    <a:pt x="2555" y="36974"/>
                    <a:pt x="1050" y="40505"/>
                  </a:cubicBezTo>
                  <a:cubicBezTo>
                    <a:pt x="1050" y="40505"/>
                    <a:pt x="11094" y="43151"/>
                    <a:pt x="18434" y="43151"/>
                  </a:cubicBezTo>
                  <a:cubicBezTo>
                    <a:pt x="21380" y="43151"/>
                    <a:pt x="23890" y="42725"/>
                    <a:pt x="25142" y="41531"/>
                  </a:cubicBezTo>
                  <a:cubicBezTo>
                    <a:pt x="29521" y="37375"/>
                    <a:pt x="40550" y="3589"/>
                    <a:pt x="30554" y="276"/>
                  </a:cubicBezTo>
                  <a:cubicBezTo>
                    <a:pt x="30042" y="107"/>
                    <a:pt x="29453" y="0"/>
                    <a:pt x="28832" y="0"/>
                  </a:cubicBezTo>
                  <a:close/>
                </a:path>
              </a:pathLst>
            </a:custGeom>
            <a:solidFill>
              <a:srgbClr val="DB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0"/>
            <p:cNvSpPr/>
            <p:nvPr/>
          </p:nvSpPr>
          <p:spPr>
            <a:xfrm flipH="1">
              <a:off x="-3955566" y="2292345"/>
              <a:ext cx="285845" cy="338295"/>
            </a:xfrm>
            <a:custGeom>
              <a:avLst/>
              <a:gdLst/>
              <a:ahLst/>
              <a:cxnLst/>
              <a:rect l="l" t="t" r="r" b="b"/>
              <a:pathLst>
                <a:path w="32372" h="38312" extrusionOk="0">
                  <a:moveTo>
                    <a:pt x="28832" y="0"/>
                  </a:moveTo>
                  <a:cubicBezTo>
                    <a:pt x="26478" y="0"/>
                    <a:pt x="23662" y="1529"/>
                    <a:pt x="22864" y="6964"/>
                  </a:cubicBezTo>
                  <a:cubicBezTo>
                    <a:pt x="21888" y="13837"/>
                    <a:pt x="19321" y="33086"/>
                    <a:pt x="19321" y="33086"/>
                  </a:cubicBezTo>
                  <a:cubicBezTo>
                    <a:pt x="19321" y="33086"/>
                    <a:pt x="2045" y="35295"/>
                    <a:pt x="0" y="35828"/>
                  </a:cubicBezTo>
                  <a:cubicBezTo>
                    <a:pt x="0" y="35828"/>
                    <a:pt x="792" y="36768"/>
                    <a:pt x="1323" y="38311"/>
                  </a:cubicBezTo>
                  <a:cubicBezTo>
                    <a:pt x="5221" y="38202"/>
                    <a:pt x="11195" y="37354"/>
                    <a:pt x="17318" y="37192"/>
                  </a:cubicBezTo>
                  <a:cubicBezTo>
                    <a:pt x="27592" y="36917"/>
                    <a:pt x="23328" y="29031"/>
                    <a:pt x="24758" y="16442"/>
                  </a:cubicBezTo>
                  <a:cubicBezTo>
                    <a:pt x="26213" y="3847"/>
                    <a:pt x="32372" y="1595"/>
                    <a:pt x="32372" y="1595"/>
                  </a:cubicBezTo>
                  <a:lnTo>
                    <a:pt x="32256" y="1303"/>
                  </a:lnTo>
                  <a:cubicBezTo>
                    <a:pt x="31761" y="845"/>
                    <a:pt x="31209" y="488"/>
                    <a:pt x="30554" y="276"/>
                  </a:cubicBezTo>
                  <a:cubicBezTo>
                    <a:pt x="30042" y="107"/>
                    <a:pt x="29453" y="0"/>
                    <a:pt x="28832" y="0"/>
                  </a:cubicBezTo>
                  <a:close/>
                </a:path>
              </a:pathLst>
            </a:custGeom>
            <a:solidFill>
              <a:srgbClr val="EFB1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0"/>
            <p:cNvSpPr/>
            <p:nvPr/>
          </p:nvSpPr>
          <p:spPr>
            <a:xfrm flipH="1">
              <a:off x="-4020961" y="2283655"/>
              <a:ext cx="180962" cy="214295"/>
            </a:xfrm>
            <a:custGeom>
              <a:avLst/>
              <a:gdLst/>
              <a:ahLst/>
              <a:cxnLst/>
              <a:rect l="l" t="t" r="r" b="b"/>
              <a:pathLst>
                <a:path w="20494" h="24269" extrusionOk="0">
                  <a:moveTo>
                    <a:pt x="9498" y="0"/>
                  </a:moveTo>
                  <a:cubicBezTo>
                    <a:pt x="0" y="0"/>
                    <a:pt x="1030" y="21559"/>
                    <a:pt x="1030" y="21559"/>
                  </a:cubicBezTo>
                  <a:cubicBezTo>
                    <a:pt x="3377" y="23836"/>
                    <a:pt x="7801" y="24269"/>
                    <a:pt x="10826" y="24269"/>
                  </a:cubicBezTo>
                  <a:cubicBezTo>
                    <a:pt x="12683" y="24269"/>
                    <a:pt x="14013" y="24106"/>
                    <a:pt x="14013" y="24106"/>
                  </a:cubicBezTo>
                  <a:cubicBezTo>
                    <a:pt x="20493" y="1285"/>
                    <a:pt x="9838" y="9"/>
                    <a:pt x="9838" y="9"/>
                  </a:cubicBezTo>
                  <a:cubicBezTo>
                    <a:pt x="9723" y="3"/>
                    <a:pt x="9610" y="0"/>
                    <a:pt x="94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0"/>
            <p:cNvSpPr/>
            <p:nvPr/>
          </p:nvSpPr>
          <p:spPr>
            <a:xfrm flipH="1">
              <a:off x="-4184279" y="2281871"/>
              <a:ext cx="356600" cy="517738"/>
            </a:xfrm>
            <a:custGeom>
              <a:avLst/>
              <a:gdLst/>
              <a:ahLst/>
              <a:cxnLst/>
              <a:rect l="l" t="t" r="r" b="b"/>
              <a:pathLst>
                <a:path w="40385" h="58634" extrusionOk="0">
                  <a:moveTo>
                    <a:pt x="10071" y="1"/>
                  </a:moveTo>
                  <a:cubicBezTo>
                    <a:pt x="9147" y="1"/>
                    <a:pt x="6922" y="952"/>
                    <a:pt x="7194" y="10233"/>
                  </a:cubicBezTo>
                  <a:cubicBezTo>
                    <a:pt x="7249" y="11918"/>
                    <a:pt x="5500" y="14794"/>
                    <a:pt x="4316" y="16318"/>
                  </a:cubicBezTo>
                  <a:cubicBezTo>
                    <a:pt x="3143" y="17844"/>
                    <a:pt x="0" y="23688"/>
                    <a:pt x="6873" y="30683"/>
                  </a:cubicBezTo>
                  <a:cubicBezTo>
                    <a:pt x="6873" y="30683"/>
                    <a:pt x="9533" y="41086"/>
                    <a:pt x="6352" y="47810"/>
                  </a:cubicBezTo>
                  <a:cubicBezTo>
                    <a:pt x="3770" y="53284"/>
                    <a:pt x="15826" y="58634"/>
                    <a:pt x="27537" y="58634"/>
                  </a:cubicBezTo>
                  <a:cubicBezTo>
                    <a:pt x="28695" y="58634"/>
                    <a:pt x="29851" y="58581"/>
                    <a:pt x="30988" y="58472"/>
                  </a:cubicBezTo>
                  <a:cubicBezTo>
                    <a:pt x="32540" y="58316"/>
                    <a:pt x="35984" y="57298"/>
                    <a:pt x="34632" y="51880"/>
                  </a:cubicBezTo>
                  <a:cubicBezTo>
                    <a:pt x="33276" y="46458"/>
                    <a:pt x="30060" y="36980"/>
                    <a:pt x="32607" y="26994"/>
                  </a:cubicBezTo>
                  <a:cubicBezTo>
                    <a:pt x="35145" y="17002"/>
                    <a:pt x="40384" y="18182"/>
                    <a:pt x="38694" y="13104"/>
                  </a:cubicBezTo>
                  <a:cubicBezTo>
                    <a:pt x="38694" y="13104"/>
                    <a:pt x="33020" y="3284"/>
                    <a:pt x="10460" y="64"/>
                  </a:cubicBezTo>
                  <a:cubicBezTo>
                    <a:pt x="10460" y="64"/>
                    <a:pt x="10309" y="1"/>
                    <a:pt x="100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0"/>
            <p:cNvSpPr/>
            <p:nvPr/>
          </p:nvSpPr>
          <p:spPr>
            <a:xfrm flipH="1">
              <a:off x="-4184300" y="2345516"/>
              <a:ext cx="155046" cy="454039"/>
            </a:xfrm>
            <a:custGeom>
              <a:avLst/>
              <a:gdLst/>
              <a:ahLst/>
              <a:cxnLst/>
              <a:rect l="l" t="t" r="r" b="b"/>
              <a:pathLst>
                <a:path w="17559" h="51420" extrusionOk="0">
                  <a:moveTo>
                    <a:pt x="9319" y="1"/>
                  </a:moveTo>
                  <a:cubicBezTo>
                    <a:pt x="9319" y="1"/>
                    <a:pt x="1" y="4018"/>
                    <a:pt x="288" y="14313"/>
                  </a:cubicBezTo>
                  <a:cubicBezTo>
                    <a:pt x="578" y="24026"/>
                    <a:pt x="6241" y="41627"/>
                    <a:pt x="1821" y="51319"/>
                  </a:cubicBezTo>
                  <a:cubicBezTo>
                    <a:pt x="2785" y="51385"/>
                    <a:pt x="3752" y="51420"/>
                    <a:pt x="4717" y="51420"/>
                  </a:cubicBezTo>
                  <a:cubicBezTo>
                    <a:pt x="5874" y="51420"/>
                    <a:pt x="7026" y="51370"/>
                    <a:pt x="8162" y="51265"/>
                  </a:cubicBezTo>
                  <a:cubicBezTo>
                    <a:pt x="9714" y="51111"/>
                    <a:pt x="13158" y="50091"/>
                    <a:pt x="11808" y="44673"/>
                  </a:cubicBezTo>
                  <a:cubicBezTo>
                    <a:pt x="10450" y="39251"/>
                    <a:pt x="7234" y="29773"/>
                    <a:pt x="9781" y="19787"/>
                  </a:cubicBezTo>
                  <a:cubicBezTo>
                    <a:pt x="12319" y="9795"/>
                    <a:pt x="17558" y="10975"/>
                    <a:pt x="15868" y="5897"/>
                  </a:cubicBezTo>
                  <a:cubicBezTo>
                    <a:pt x="15868" y="5897"/>
                    <a:pt x="14241" y="3099"/>
                    <a:pt x="93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0"/>
            <p:cNvSpPr/>
            <p:nvPr/>
          </p:nvSpPr>
          <p:spPr>
            <a:xfrm flipH="1">
              <a:off x="-3982180" y="2829353"/>
              <a:ext cx="133854" cy="104044"/>
            </a:xfrm>
            <a:custGeom>
              <a:avLst/>
              <a:gdLst/>
              <a:ahLst/>
              <a:cxnLst/>
              <a:rect l="l" t="t" r="r" b="b"/>
              <a:pathLst>
                <a:path w="15159" h="11783" extrusionOk="0">
                  <a:moveTo>
                    <a:pt x="15071" y="0"/>
                  </a:moveTo>
                  <a:lnTo>
                    <a:pt x="1" y="10742"/>
                  </a:lnTo>
                  <a:lnTo>
                    <a:pt x="87" y="11783"/>
                  </a:lnTo>
                  <a:lnTo>
                    <a:pt x="15159" y="1037"/>
                  </a:lnTo>
                  <a:lnTo>
                    <a:pt x="150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0"/>
            <p:cNvSpPr/>
            <p:nvPr/>
          </p:nvSpPr>
          <p:spPr>
            <a:xfrm flipH="1">
              <a:off x="-3849069" y="2809960"/>
              <a:ext cx="249333" cy="123435"/>
            </a:xfrm>
            <a:custGeom>
              <a:avLst/>
              <a:gdLst/>
              <a:ahLst/>
              <a:cxnLst/>
              <a:rect l="l" t="t" r="r" b="b"/>
              <a:pathLst>
                <a:path w="28237" h="13979" extrusionOk="0">
                  <a:moveTo>
                    <a:pt x="1" y="0"/>
                  </a:moveTo>
                  <a:lnTo>
                    <a:pt x="93" y="1037"/>
                  </a:lnTo>
                  <a:lnTo>
                    <a:pt x="28237" y="13979"/>
                  </a:lnTo>
                  <a:lnTo>
                    <a:pt x="28151" y="12938"/>
                  </a:lnTo>
                  <a:lnTo>
                    <a:pt x="1" y="0"/>
                  </a:lnTo>
                  <a:close/>
                </a:path>
              </a:pathLst>
            </a:custGeom>
            <a:solidFill>
              <a:srgbClr val="7D8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0"/>
            <p:cNvSpPr/>
            <p:nvPr/>
          </p:nvSpPr>
          <p:spPr>
            <a:xfrm flipH="1">
              <a:off x="-3981377" y="2715116"/>
              <a:ext cx="381641" cy="209077"/>
            </a:xfrm>
            <a:custGeom>
              <a:avLst/>
              <a:gdLst/>
              <a:ahLst/>
              <a:cxnLst/>
              <a:rect l="l" t="t" r="r" b="b"/>
              <a:pathLst>
                <a:path w="43221" h="23678" extrusionOk="0">
                  <a:moveTo>
                    <a:pt x="15069" y="1"/>
                  </a:moveTo>
                  <a:lnTo>
                    <a:pt x="1" y="10740"/>
                  </a:lnTo>
                  <a:lnTo>
                    <a:pt x="28151" y="23678"/>
                  </a:lnTo>
                  <a:lnTo>
                    <a:pt x="43221" y="12936"/>
                  </a:lnTo>
                  <a:lnTo>
                    <a:pt x="150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0"/>
            <p:cNvSpPr/>
            <p:nvPr/>
          </p:nvSpPr>
          <p:spPr>
            <a:xfrm flipH="1">
              <a:off x="-3859730" y="2757390"/>
              <a:ext cx="51346" cy="175479"/>
            </a:xfrm>
            <a:custGeom>
              <a:avLst/>
              <a:gdLst/>
              <a:ahLst/>
              <a:cxnLst/>
              <a:rect l="l" t="t" r="r" b="b"/>
              <a:pathLst>
                <a:path w="5815" h="19873" extrusionOk="0">
                  <a:moveTo>
                    <a:pt x="1121" y="0"/>
                  </a:moveTo>
                  <a:lnTo>
                    <a:pt x="0" y="1041"/>
                  </a:lnTo>
                  <a:lnTo>
                    <a:pt x="4698" y="19873"/>
                  </a:lnTo>
                  <a:lnTo>
                    <a:pt x="5815" y="18834"/>
                  </a:lnTo>
                  <a:lnTo>
                    <a:pt x="11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0"/>
            <p:cNvSpPr/>
            <p:nvPr/>
          </p:nvSpPr>
          <p:spPr>
            <a:xfrm flipH="1">
              <a:off x="-3818264" y="2638022"/>
              <a:ext cx="269748" cy="128556"/>
            </a:xfrm>
            <a:custGeom>
              <a:avLst/>
              <a:gdLst/>
              <a:ahLst/>
              <a:cxnLst/>
              <a:rect l="l" t="t" r="r" b="b"/>
              <a:pathLst>
                <a:path w="30549" h="14559" extrusionOk="0">
                  <a:moveTo>
                    <a:pt x="1126" y="1"/>
                  </a:moveTo>
                  <a:lnTo>
                    <a:pt x="1" y="1040"/>
                  </a:lnTo>
                  <a:lnTo>
                    <a:pt x="29427" y="14558"/>
                  </a:lnTo>
                  <a:lnTo>
                    <a:pt x="30548" y="13517"/>
                  </a:lnTo>
                  <a:lnTo>
                    <a:pt x="11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0"/>
            <p:cNvSpPr/>
            <p:nvPr/>
          </p:nvSpPr>
          <p:spPr>
            <a:xfrm flipH="1">
              <a:off x="-3849849" y="2647198"/>
              <a:ext cx="301333" cy="285659"/>
            </a:xfrm>
            <a:custGeom>
              <a:avLst/>
              <a:gdLst/>
              <a:ahLst/>
              <a:cxnLst/>
              <a:rect l="l" t="t" r="r" b="b"/>
              <a:pathLst>
                <a:path w="34126" h="32351" extrusionOk="0">
                  <a:moveTo>
                    <a:pt x="1" y="1"/>
                  </a:moveTo>
                  <a:lnTo>
                    <a:pt x="4699" y="18830"/>
                  </a:lnTo>
                  <a:lnTo>
                    <a:pt x="34125" y="32351"/>
                  </a:lnTo>
                  <a:lnTo>
                    <a:pt x="34125" y="32351"/>
                  </a:lnTo>
                  <a:lnTo>
                    <a:pt x="29427" y="1351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0"/>
            <p:cNvSpPr/>
            <p:nvPr/>
          </p:nvSpPr>
          <p:spPr>
            <a:xfrm flipH="1">
              <a:off x="-3808366" y="2647198"/>
              <a:ext cx="259849" cy="166278"/>
            </a:xfrm>
            <a:custGeom>
              <a:avLst/>
              <a:gdLst/>
              <a:ahLst/>
              <a:cxnLst/>
              <a:rect l="l" t="t" r="r" b="b"/>
              <a:pathLst>
                <a:path w="29428" h="18831" extrusionOk="0">
                  <a:moveTo>
                    <a:pt x="1" y="1"/>
                  </a:moveTo>
                  <a:lnTo>
                    <a:pt x="4699" y="18830"/>
                  </a:lnTo>
                  <a:lnTo>
                    <a:pt x="29427" y="1351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0"/>
            <p:cNvSpPr/>
            <p:nvPr/>
          </p:nvSpPr>
          <p:spPr>
            <a:xfrm flipH="1">
              <a:off x="-3967930" y="2707301"/>
              <a:ext cx="108839" cy="113421"/>
            </a:xfrm>
            <a:custGeom>
              <a:avLst/>
              <a:gdLst/>
              <a:ahLst/>
              <a:cxnLst/>
              <a:rect l="l" t="t" r="r" b="b"/>
              <a:pathLst>
                <a:path w="12326" h="12845" extrusionOk="0">
                  <a:moveTo>
                    <a:pt x="9584" y="0"/>
                  </a:moveTo>
                  <a:cubicBezTo>
                    <a:pt x="9584" y="0"/>
                    <a:pt x="4748" y="1104"/>
                    <a:pt x="3467" y="3535"/>
                  </a:cubicBezTo>
                  <a:cubicBezTo>
                    <a:pt x="2180" y="5945"/>
                    <a:pt x="272" y="8569"/>
                    <a:pt x="123" y="10611"/>
                  </a:cubicBezTo>
                  <a:cubicBezTo>
                    <a:pt x="1" y="12115"/>
                    <a:pt x="256" y="12845"/>
                    <a:pt x="986" y="12845"/>
                  </a:cubicBezTo>
                  <a:cubicBezTo>
                    <a:pt x="1247" y="12845"/>
                    <a:pt x="1568" y="12752"/>
                    <a:pt x="1954" y="12568"/>
                  </a:cubicBezTo>
                  <a:cubicBezTo>
                    <a:pt x="3421" y="11888"/>
                    <a:pt x="6996" y="8445"/>
                    <a:pt x="8700" y="6105"/>
                  </a:cubicBezTo>
                  <a:cubicBezTo>
                    <a:pt x="10409" y="3768"/>
                    <a:pt x="10902" y="3953"/>
                    <a:pt x="11585" y="3514"/>
                  </a:cubicBezTo>
                  <a:cubicBezTo>
                    <a:pt x="12284" y="3078"/>
                    <a:pt x="12326" y="510"/>
                    <a:pt x="9584" y="0"/>
                  </a:cubicBezTo>
                  <a:close/>
                </a:path>
              </a:pathLst>
            </a:custGeom>
            <a:solidFill>
              <a:srgbClr val="EFB1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0"/>
            <p:cNvSpPr/>
            <p:nvPr/>
          </p:nvSpPr>
          <p:spPr>
            <a:xfrm flipH="1">
              <a:off x="-3970898" y="2721845"/>
              <a:ext cx="99549" cy="98287"/>
            </a:xfrm>
            <a:custGeom>
              <a:avLst/>
              <a:gdLst/>
              <a:ahLst/>
              <a:cxnLst/>
              <a:rect l="l" t="t" r="r" b="b"/>
              <a:pathLst>
                <a:path w="11274" h="11131" extrusionOk="0">
                  <a:moveTo>
                    <a:pt x="10423" y="1"/>
                  </a:moveTo>
                  <a:cubicBezTo>
                    <a:pt x="9338" y="452"/>
                    <a:pt x="5929" y="2039"/>
                    <a:pt x="4073" y="4827"/>
                  </a:cubicBezTo>
                  <a:cubicBezTo>
                    <a:pt x="2600" y="7031"/>
                    <a:pt x="956" y="9613"/>
                    <a:pt x="1" y="11131"/>
                  </a:cubicBezTo>
                  <a:cubicBezTo>
                    <a:pt x="169" y="11087"/>
                    <a:pt x="349" y="11015"/>
                    <a:pt x="566" y="10921"/>
                  </a:cubicBezTo>
                  <a:cubicBezTo>
                    <a:pt x="2033" y="10241"/>
                    <a:pt x="5608" y="6798"/>
                    <a:pt x="7312" y="4458"/>
                  </a:cubicBezTo>
                  <a:cubicBezTo>
                    <a:pt x="9021" y="2121"/>
                    <a:pt x="10216" y="2629"/>
                    <a:pt x="10908" y="2193"/>
                  </a:cubicBezTo>
                  <a:cubicBezTo>
                    <a:pt x="11273" y="1960"/>
                    <a:pt x="10740" y="803"/>
                    <a:pt x="10423" y="1"/>
                  </a:cubicBezTo>
                  <a:close/>
                </a:path>
              </a:pathLst>
            </a:custGeom>
            <a:solidFill>
              <a:srgbClr val="DB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0"/>
            <p:cNvSpPr/>
            <p:nvPr/>
          </p:nvSpPr>
          <p:spPr>
            <a:xfrm flipH="1">
              <a:off x="-4206993" y="2362665"/>
              <a:ext cx="263266" cy="378657"/>
            </a:xfrm>
            <a:custGeom>
              <a:avLst/>
              <a:gdLst/>
              <a:ahLst/>
              <a:cxnLst/>
              <a:rect l="l" t="t" r="r" b="b"/>
              <a:pathLst>
                <a:path w="29815" h="42883" extrusionOk="0">
                  <a:moveTo>
                    <a:pt x="19798" y="0"/>
                  </a:moveTo>
                  <a:cubicBezTo>
                    <a:pt x="17405" y="0"/>
                    <a:pt x="13912" y="1708"/>
                    <a:pt x="14486" y="7835"/>
                  </a:cubicBezTo>
                  <a:cubicBezTo>
                    <a:pt x="15089" y="14138"/>
                    <a:pt x="16955" y="31748"/>
                    <a:pt x="16955" y="31748"/>
                  </a:cubicBezTo>
                  <a:cubicBezTo>
                    <a:pt x="16955" y="31748"/>
                    <a:pt x="1740" y="38046"/>
                    <a:pt x="0" y="39026"/>
                  </a:cubicBezTo>
                  <a:cubicBezTo>
                    <a:pt x="0" y="39026"/>
                    <a:pt x="2567" y="39404"/>
                    <a:pt x="1973" y="42882"/>
                  </a:cubicBezTo>
                  <a:cubicBezTo>
                    <a:pt x="1973" y="42882"/>
                    <a:pt x="21000" y="42511"/>
                    <a:pt x="24067" y="37727"/>
                  </a:cubicBezTo>
                  <a:cubicBezTo>
                    <a:pt x="27140" y="32957"/>
                    <a:pt x="29815" y="412"/>
                    <a:pt x="20009" y="5"/>
                  </a:cubicBezTo>
                  <a:cubicBezTo>
                    <a:pt x="19940" y="2"/>
                    <a:pt x="19869" y="0"/>
                    <a:pt x="19798" y="0"/>
                  </a:cubicBezTo>
                  <a:close/>
                </a:path>
              </a:pathLst>
            </a:custGeom>
            <a:solidFill>
              <a:srgbClr val="DB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0"/>
            <p:cNvSpPr/>
            <p:nvPr/>
          </p:nvSpPr>
          <p:spPr>
            <a:xfrm flipH="1">
              <a:off x="-4167090" y="2362665"/>
              <a:ext cx="223381" cy="361103"/>
            </a:xfrm>
            <a:custGeom>
              <a:avLst/>
              <a:gdLst/>
              <a:ahLst/>
              <a:cxnLst/>
              <a:rect l="l" t="t" r="r" b="b"/>
              <a:pathLst>
                <a:path w="25298" h="40895" extrusionOk="0">
                  <a:moveTo>
                    <a:pt x="19800" y="0"/>
                  </a:moveTo>
                  <a:cubicBezTo>
                    <a:pt x="17407" y="0"/>
                    <a:pt x="13914" y="1708"/>
                    <a:pt x="14488" y="7835"/>
                  </a:cubicBezTo>
                  <a:cubicBezTo>
                    <a:pt x="15091" y="14138"/>
                    <a:pt x="16957" y="31748"/>
                    <a:pt x="16957" y="31748"/>
                  </a:cubicBezTo>
                  <a:cubicBezTo>
                    <a:pt x="16957" y="31748"/>
                    <a:pt x="1742" y="38046"/>
                    <a:pt x="2" y="39026"/>
                  </a:cubicBezTo>
                  <a:lnTo>
                    <a:pt x="0" y="39026"/>
                  </a:lnTo>
                  <a:cubicBezTo>
                    <a:pt x="0" y="39026"/>
                    <a:pt x="922" y="39658"/>
                    <a:pt x="1736" y="40894"/>
                  </a:cubicBezTo>
                  <a:cubicBezTo>
                    <a:pt x="5261" y="39811"/>
                    <a:pt x="10502" y="37559"/>
                    <a:pt x="16025" y="35871"/>
                  </a:cubicBezTo>
                  <a:cubicBezTo>
                    <a:pt x="25297" y="33039"/>
                    <a:pt x="19690" y="27176"/>
                    <a:pt x="18265" y="15709"/>
                  </a:cubicBezTo>
                  <a:cubicBezTo>
                    <a:pt x="16846" y="4241"/>
                    <a:pt x="21949" y="704"/>
                    <a:pt x="21949" y="704"/>
                  </a:cubicBezTo>
                  <a:lnTo>
                    <a:pt x="21775" y="483"/>
                  </a:lnTo>
                  <a:cubicBezTo>
                    <a:pt x="21233" y="202"/>
                    <a:pt x="20658" y="30"/>
                    <a:pt x="20011" y="5"/>
                  </a:cubicBezTo>
                  <a:cubicBezTo>
                    <a:pt x="19942" y="2"/>
                    <a:pt x="19871" y="0"/>
                    <a:pt x="19800" y="0"/>
                  </a:cubicBezTo>
                  <a:close/>
                </a:path>
              </a:pathLst>
            </a:custGeom>
            <a:solidFill>
              <a:srgbClr val="EFB1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0"/>
            <p:cNvSpPr/>
            <p:nvPr/>
          </p:nvSpPr>
          <p:spPr>
            <a:xfrm flipH="1">
              <a:off x="-4193377" y="2355963"/>
              <a:ext cx="166790" cy="194560"/>
            </a:xfrm>
            <a:custGeom>
              <a:avLst/>
              <a:gdLst/>
              <a:ahLst/>
              <a:cxnLst/>
              <a:rect l="l" t="t" r="r" b="b"/>
              <a:pathLst>
                <a:path w="18889" h="22034" extrusionOk="0">
                  <a:moveTo>
                    <a:pt x="9492" y="0"/>
                  </a:moveTo>
                  <a:cubicBezTo>
                    <a:pt x="9219" y="0"/>
                    <a:pt x="9062" y="25"/>
                    <a:pt x="9062" y="25"/>
                  </a:cubicBezTo>
                  <a:cubicBezTo>
                    <a:pt x="0" y="2044"/>
                    <a:pt x="5748" y="21226"/>
                    <a:pt x="5748" y="21226"/>
                  </a:cubicBezTo>
                  <a:cubicBezTo>
                    <a:pt x="6834" y="21815"/>
                    <a:pt x="8178" y="22034"/>
                    <a:pt x="9574" y="22034"/>
                  </a:cubicBezTo>
                  <a:cubicBezTo>
                    <a:pt x="13608" y="22034"/>
                    <a:pt x="18083" y="20208"/>
                    <a:pt x="18083" y="20208"/>
                  </a:cubicBezTo>
                  <a:cubicBezTo>
                    <a:pt x="18888" y="1194"/>
                    <a:pt x="11388" y="0"/>
                    <a:pt x="94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0"/>
            <p:cNvSpPr/>
            <p:nvPr/>
          </p:nvSpPr>
          <p:spPr>
            <a:xfrm flipH="1">
              <a:off x="-4095202" y="2129768"/>
              <a:ext cx="188309" cy="226392"/>
            </a:xfrm>
            <a:custGeom>
              <a:avLst/>
              <a:gdLst/>
              <a:ahLst/>
              <a:cxnLst/>
              <a:rect l="l" t="t" r="r" b="b"/>
              <a:pathLst>
                <a:path w="21326" h="25639" extrusionOk="0">
                  <a:moveTo>
                    <a:pt x="4347" y="1"/>
                  </a:moveTo>
                  <a:cubicBezTo>
                    <a:pt x="4300" y="1"/>
                    <a:pt x="4250" y="2"/>
                    <a:pt x="4198" y="6"/>
                  </a:cubicBezTo>
                  <a:cubicBezTo>
                    <a:pt x="2339" y="130"/>
                    <a:pt x="1243" y="2949"/>
                    <a:pt x="833" y="4443"/>
                  </a:cubicBezTo>
                  <a:cubicBezTo>
                    <a:pt x="508" y="5640"/>
                    <a:pt x="420" y="6899"/>
                    <a:pt x="613" y="8115"/>
                  </a:cubicBezTo>
                  <a:cubicBezTo>
                    <a:pt x="1037" y="10821"/>
                    <a:pt x="2672" y="13470"/>
                    <a:pt x="1965" y="16090"/>
                  </a:cubicBezTo>
                  <a:cubicBezTo>
                    <a:pt x="1860" y="16747"/>
                    <a:pt x="1656" y="17391"/>
                    <a:pt x="1386" y="18038"/>
                  </a:cubicBezTo>
                  <a:cubicBezTo>
                    <a:pt x="798" y="19461"/>
                    <a:pt x="0" y="20735"/>
                    <a:pt x="770" y="22293"/>
                  </a:cubicBezTo>
                  <a:cubicBezTo>
                    <a:pt x="1268" y="23315"/>
                    <a:pt x="2189" y="23970"/>
                    <a:pt x="3178" y="24457"/>
                  </a:cubicBezTo>
                  <a:cubicBezTo>
                    <a:pt x="3953" y="24837"/>
                    <a:pt x="4765" y="25126"/>
                    <a:pt x="5588" y="25416"/>
                  </a:cubicBezTo>
                  <a:cubicBezTo>
                    <a:pt x="6610" y="25585"/>
                    <a:pt x="7656" y="25638"/>
                    <a:pt x="8731" y="25638"/>
                  </a:cubicBezTo>
                  <a:cubicBezTo>
                    <a:pt x="9126" y="25638"/>
                    <a:pt x="9524" y="25631"/>
                    <a:pt x="9927" y="25620"/>
                  </a:cubicBezTo>
                  <a:lnTo>
                    <a:pt x="9946" y="25620"/>
                  </a:lnTo>
                  <a:cubicBezTo>
                    <a:pt x="10032" y="24257"/>
                    <a:pt x="21233" y="20863"/>
                    <a:pt x="21263" y="19497"/>
                  </a:cubicBezTo>
                  <a:cubicBezTo>
                    <a:pt x="21326" y="16356"/>
                    <a:pt x="9931" y="15181"/>
                    <a:pt x="8621" y="12326"/>
                  </a:cubicBezTo>
                  <a:cubicBezTo>
                    <a:pt x="7433" y="9767"/>
                    <a:pt x="5435" y="7512"/>
                    <a:pt x="5032" y="4727"/>
                  </a:cubicBezTo>
                  <a:cubicBezTo>
                    <a:pt x="4837" y="3455"/>
                    <a:pt x="5133" y="2313"/>
                    <a:pt x="5246" y="1062"/>
                  </a:cubicBezTo>
                  <a:cubicBezTo>
                    <a:pt x="5309" y="355"/>
                    <a:pt x="5036" y="1"/>
                    <a:pt x="4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0"/>
            <p:cNvSpPr/>
            <p:nvPr/>
          </p:nvSpPr>
          <p:spPr>
            <a:xfrm flipH="1">
              <a:off x="-4087753" y="2201015"/>
              <a:ext cx="144494" cy="172706"/>
            </a:xfrm>
            <a:custGeom>
              <a:avLst/>
              <a:gdLst/>
              <a:ahLst/>
              <a:cxnLst/>
              <a:rect l="l" t="t" r="r" b="b"/>
              <a:pathLst>
                <a:path w="16364" h="19559" extrusionOk="0">
                  <a:moveTo>
                    <a:pt x="13043" y="1"/>
                  </a:moveTo>
                  <a:lnTo>
                    <a:pt x="1" y="5889"/>
                  </a:lnTo>
                  <a:cubicBezTo>
                    <a:pt x="1" y="5889"/>
                    <a:pt x="3655" y="10154"/>
                    <a:pt x="1978" y="14739"/>
                  </a:cubicBezTo>
                  <a:cubicBezTo>
                    <a:pt x="1599" y="15794"/>
                    <a:pt x="744" y="19558"/>
                    <a:pt x="4979" y="19558"/>
                  </a:cubicBezTo>
                  <a:cubicBezTo>
                    <a:pt x="5835" y="19558"/>
                    <a:pt x="6898" y="19405"/>
                    <a:pt x="8215" y="19044"/>
                  </a:cubicBezTo>
                  <a:cubicBezTo>
                    <a:pt x="8215" y="19044"/>
                    <a:pt x="16364" y="14894"/>
                    <a:pt x="13903" y="12432"/>
                  </a:cubicBezTo>
                  <a:cubicBezTo>
                    <a:pt x="12258" y="10803"/>
                    <a:pt x="10681" y="8439"/>
                    <a:pt x="13043" y="1"/>
                  </a:cubicBezTo>
                  <a:close/>
                </a:path>
              </a:pathLst>
            </a:custGeom>
            <a:solidFill>
              <a:srgbClr val="E8A4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0"/>
            <p:cNvSpPr/>
            <p:nvPr/>
          </p:nvSpPr>
          <p:spPr>
            <a:xfrm flipH="1">
              <a:off x="-4069591" y="2208840"/>
              <a:ext cx="111629" cy="111664"/>
            </a:xfrm>
            <a:custGeom>
              <a:avLst/>
              <a:gdLst/>
              <a:ahLst/>
              <a:cxnLst/>
              <a:rect l="l" t="t" r="r" b="b"/>
              <a:pathLst>
                <a:path w="12642" h="12646" extrusionOk="0">
                  <a:moveTo>
                    <a:pt x="9680" y="0"/>
                  </a:moveTo>
                  <a:lnTo>
                    <a:pt x="0" y="8630"/>
                  </a:lnTo>
                  <a:cubicBezTo>
                    <a:pt x="0" y="8630"/>
                    <a:pt x="3940" y="12645"/>
                    <a:pt x="9929" y="12645"/>
                  </a:cubicBezTo>
                  <a:cubicBezTo>
                    <a:pt x="10792" y="12645"/>
                    <a:pt x="11699" y="12562"/>
                    <a:pt x="12641" y="12371"/>
                  </a:cubicBezTo>
                  <a:cubicBezTo>
                    <a:pt x="12620" y="12087"/>
                    <a:pt x="12497" y="11813"/>
                    <a:pt x="12238" y="11546"/>
                  </a:cubicBezTo>
                  <a:cubicBezTo>
                    <a:pt x="10717" y="10028"/>
                    <a:pt x="9251" y="7895"/>
                    <a:pt x="10922" y="878"/>
                  </a:cubicBezTo>
                  <a:cubicBezTo>
                    <a:pt x="10175" y="330"/>
                    <a:pt x="9680" y="0"/>
                    <a:pt x="9680" y="0"/>
                  </a:cubicBezTo>
                  <a:close/>
                </a:path>
              </a:pathLst>
            </a:custGeom>
            <a:solidFill>
              <a:srgbClr val="DB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0"/>
            <p:cNvSpPr/>
            <p:nvPr/>
          </p:nvSpPr>
          <p:spPr>
            <a:xfrm flipH="1">
              <a:off x="-4080925" y="2109695"/>
              <a:ext cx="163655" cy="186498"/>
            </a:xfrm>
            <a:custGeom>
              <a:avLst/>
              <a:gdLst/>
              <a:ahLst/>
              <a:cxnLst/>
              <a:rect l="l" t="t" r="r" b="b"/>
              <a:pathLst>
                <a:path w="18534" h="21121" extrusionOk="0">
                  <a:moveTo>
                    <a:pt x="8894" y="1"/>
                  </a:moveTo>
                  <a:cubicBezTo>
                    <a:pt x="7458" y="1"/>
                    <a:pt x="5881" y="392"/>
                    <a:pt x="4205" y="1286"/>
                  </a:cubicBezTo>
                  <a:cubicBezTo>
                    <a:pt x="4205" y="1286"/>
                    <a:pt x="2102" y="2025"/>
                    <a:pt x="2051" y="8276"/>
                  </a:cubicBezTo>
                  <a:cubicBezTo>
                    <a:pt x="2028" y="8969"/>
                    <a:pt x="937" y="9882"/>
                    <a:pt x="643" y="11603"/>
                  </a:cubicBezTo>
                  <a:cubicBezTo>
                    <a:pt x="364" y="13341"/>
                    <a:pt x="1" y="20313"/>
                    <a:pt x="4037" y="21039"/>
                  </a:cubicBezTo>
                  <a:cubicBezTo>
                    <a:pt x="4338" y="21092"/>
                    <a:pt x="4684" y="21120"/>
                    <a:pt x="5066" y="21120"/>
                  </a:cubicBezTo>
                  <a:cubicBezTo>
                    <a:pt x="8400" y="21120"/>
                    <a:pt x="14435" y="18972"/>
                    <a:pt x="16588" y="12667"/>
                  </a:cubicBezTo>
                  <a:cubicBezTo>
                    <a:pt x="18533" y="6987"/>
                    <a:pt x="14962" y="1"/>
                    <a:pt x="8894" y="1"/>
                  </a:cubicBezTo>
                  <a:close/>
                </a:path>
              </a:pathLst>
            </a:custGeom>
            <a:solidFill>
              <a:srgbClr val="F1B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0"/>
            <p:cNvSpPr/>
            <p:nvPr/>
          </p:nvSpPr>
          <p:spPr>
            <a:xfrm flipH="1">
              <a:off x="-4141615" y="2079290"/>
              <a:ext cx="202790" cy="315823"/>
            </a:xfrm>
            <a:custGeom>
              <a:avLst/>
              <a:gdLst/>
              <a:ahLst/>
              <a:cxnLst/>
              <a:rect l="l" t="t" r="r" b="b"/>
              <a:pathLst>
                <a:path w="22966" h="35767" extrusionOk="0">
                  <a:moveTo>
                    <a:pt x="9934" y="1"/>
                  </a:moveTo>
                  <a:cubicBezTo>
                    <a:pt x="8828" y="1"/>
                    <a:pt x="7602" y="540"/>
                    <a:pt x="6271" y="1110"/>
                  </a:cubicBezTo>
                  <a:cubicBezTo>
                    <a:pt x="2272" y="2833"/>
                    <a:pt x="1149" y="2823"/>
                    <a:pt x="1" y="5386"/>
                  </a:cubicBezTo>
                  <a:cubicBezTo>
                    <a:pt x="106" y="5923"/>
                    <a:pt x="272" y="6427"/>
                    <a:pt x="494" y="6870"/>
                  </a:cubicBezTo>
                  <a:cubicBezTo>
                    <a:pt x="1632" y="9211"/>
                    <a:pt x="4714" y="9861"/>
                    <a:pt x="6958" y="10573"/>
                  </a:cubicBezTo>
                  <a:cubicBezTo>
                    <a:pt x="7953" y="10888"/>
                    <a:pt x="9183" y="11469"/>
                    <a:pt x="10241" y="12256"/>
                  </a:cubicBezTo>
                  <a:cubicBezTo>
                    <a:pt x="10251" y="12492"/>
                    <a:pt x="10257" y="12729"/>
                    <a:pt x="10262" y="12968"/>
                  </a:cubicBezTo>
                  <a:cubicBezTo>
                    <a:pt x="10239" y="13021"/>
                    <a:pt x="10201" y="13073"/>
                    <a:pt x="10163" y="13128"/>
                  </a:cubicBezTo>
                  <a:cubicBezTo>
                    <a:pt x="9178" y="15136"/>
                    <a:pt x="8553" y="17292"/>
                    <a:pt x="9141" y="19547"/>
                  </a:cubicBezTo>
                  <a:cubicBezTo>
                    <a:pt x="9716" y="21766"/>
                    <a:pt x="12124" y="23256"/>
                    <a:pt x="11800" y="25750"/>
                  </a:cubicBezTo>
                  <a:cubicBezTo>
                    <a:pt x="11677" y="26762"/>
                    <a:pt x="11122" y="27587"/>
                    <a:pt x="10591" y="28416"/>
                  </a:cubicBezTo>
                  <a:cubicBezTo>
                    <a:pt x="10547" y="28489"/>
                    <a:pt x="10505" y="28569"/>
                    <a:pt x="10453" y="28645"/>
                  </a:cubicBezTo>
                  <a:cubicBezTo>
                    <a:pt x="10020" y="30053"/>
                    <a:pt x="9997" y="31445"/>
                    <a:pt x="11284" y="32742"/>
                  </a:cubicBezTo>
                  <a:cubicBezTo>
                    <a:pt x="12708" y="34187"/>
                    <a:pt x="14076" y="35766"/>
                    <a:pt x="15558" y="35766"/>
                  </a:cubicBezTo>
                  <a:cubicBezTo>
                    <a:pt x="16024" y="35766"/>
                    <a:pt x="16502" y="35610"/>
                    <a:pt x="16996" y="35244"/>
                  </a:cubicBezTo>
                  <a:cubicBezTo>
                    <a:pt x="18898" y="33830"/>
                    <a:pt x="21272" y="31898"/>
                    <a:pt x="21362" y="31693"/>
                  </a:cubicBezTo>
                  <a:cubicBezTo>
                    <a:pt x="21415" y="30842"/>
                    <a:pt x="19198" y="30330"/>
                    <a:pt x="18933" y="29501"/>
                  </a:cubicBezTo>
                  <a:cubicBezTo>
                    <a:pt x="18482" y="28109"/>
                    <a:pt x="18041" y="27247"/>
                    <a:pt x="18507" y="25842"/>
                  </a:cubicBezTo>
                  <a:cubicBezTo>
                    <a:pt x="18938" y="24509"/>
                    <a:pt x="18971" y="23462"/>
                    <a:pt x="19649" y="22253"/>
                  </a:cubicBezTo>
                  <a:cubicBezTo>
                    <a:pt x="20434" y="20861"/>
                    <a:pt x="20701" y="19219"/>
                    <a:pt x="20875" y="17618"/>
                  </a:cubicBezTo>
                  <a:cubicBezTo>
                    <a:pt x="21316" y="13585"/>
                    <a:pt x="22966" y="7577"/>
                    <a:pt x="15959" y="2493"/>
                  </a:cubicBezTo>
                  <a:cubicBezTo>
                    <a:pt x="15025" y="1813"/>
                    <a:pt x="14063" y="1525"/>
                    <a:pt x="13162" y="1525"/>
                  </a:cubicBezTo>
                  <a:cubicBezTo>
                    <a:pt x="12951" y="1525"/>
                    <a:pt x="12743" y="1541"/>
                    <a:pt x="12539" y="1572"/>
                  </a:cubicBezTo>
                  <a:cubicBezTo>
                    <a:pt x="11770" y="412"/>
                    <a:pt x="10898" y="1"/>
                    <a:pt x="99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0"/>
            <p:cNvSpPr/>
            <p:nvPr/>
          </p:nvSpPr>
          <p:spPr>
            <a:xfrm flipH="1">
              <a:off x="-4056934" y="2224311"/>
              <a:ext cx="54207" cy="50843"/>
            </a:xfrm>
            <a:custGeom>
              <a:avLst/>
              <a:gdLst/>
              <a:ahLst/>
              <a:cxnLst/>
              <a:rect l="l" t="t" r="r" b="b"/>
              <a:pathLst>
                <a:path w="6139" h="5758" extrusionOk="0">
                  <a:moveTo>
                    <a:pt x="4110" y="0"/>
                  </a:moveTo>
                  <a:cubicBezTo>
                    <a:pt x="2700" y="0"/>
                    <a:pt x="1596" y="2235"/>
                    <a:pt x="1596" y="2235"/>
                  </a:cubicBezTo>
                  <a:lnTo>
                    <a:pt x="1" y="5671"/>
                  </a:lnTo>
                  <a:cubicBezTo>
                    <a:pt x="204" y="5730"/>
                    <a:pt x="420" y="5757"/>
                    <a:pt x="643" y="5757"/>
                  </a:cubicBezTo>
                  <a:cubicBezTo>
                    <a:pt x="2098" y="5757"/>
                    <a:pt x="3886" y="4584"/>
                    <a:pt x="4925" y="3179"/>
                  </a:cubicBezTo>
                  <a:cubicBezTo>
                    <a:pt x="6139" y="1567"/>
                    <a:pt x="5576" y="759"/>
                    <a:pt x="5011" y="322"/>
                  </a:cubicBezTo>
                  <a:cubicBezTo>
                    <a:pt x="4703" y="95"/>
                    <a:pt x="4400" y="0"/>
                    <a:pt x="4110" y="0"/>
                  </a:cubicBezTo>
                  <a:close/>
                </a:path>
              </a:pathLst>
            </a:custGeom>
            <a:solidFill>
              <a:srgbClr val="F1B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Chart 1">
            <a:extLst>
              <a:ext uri="{FF2B5EF4-FFF2-40B4-BE49-F238E27FC236}">
                <a16:creationId xmlns:a16="http://schemas.microsoft.com/office/drawing/2014/main" id="{46D63A61-7AC5-4E62-88EF-13F411D5F566}"/>
              </a:ext>
            </a:extLst>
          </p:cNvPr>
          <p:cNvGraphicFramePr>
            <a:graphicFrameLocks/>
          </p:cNvGraphicFramePr>
          <p:nvPr>
            <p:extLst>
              <p:ext uri="{D42A27DB-BD31-4B8C-83A1-F6EECF244321}">
                <p14:modId xmlns:p14="http://schemas.microsoft.com/office/powerpoint/2010/main" val="896166239"/>
              </p:ext>
            </p:extLst>
          </p:nvPr>
        </p:nvGraphicFramePr>
        <p:xfrm>
          <a:off x="3570890" y="1633624"/>
          <a:ext cx="5400402" cy="2744921"/>
        </p:xfrm>
        <a:graphic>
          <a:graphicData uri="http://schemas.openxmlformats.org/drawingml/2006/chart">
            <c:chart xmlns:c="http://schemas.openxmlformats.org/drawingml/2006/chart" xmlns:r="http://schemas.openxmlformats.org/officeDocument/2006/relationships" r:id="rId3"/>
          </a:graphicData>
        </a:graphic>
      </p:graphicFrame>
      <p:sp>
        <p:nvSpPr>
          <p:cNvPr id="5" name="Google Shape;597;p38">
            <a:extLst>
              <a:ext uri="{FF2B5EF4-FFF2-40B4-BE49-F238E27FC236}">
                <a16:creationId xmlns:a16="http://schemas.microsoft.com/office/drawing/2014/main" id="{557EB02D-930C-3803-72AF-392B8D490456}"/>
              </a:ext>
            </a:extLst>
          </p:cNvPr>
          <p:cNvSpPr txBox="1">
            <a:spLocks/>
          </p:cNvSpPr>
          <p:nvPr/>
        </p:nvSpPr>
        <p:spPr>
          <a:xfrm>
            <a:off x="502521" y="1633624"/>
            <a:ext cx="2397402" cy="20189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15000"/>
              </a:lnSpc>
              <a:spcBef>
                <a:spcPts val="0"/>
              </a:spcBef>
              <a:spcAft>
                <a:spcPts val="0"/>
              </a:spcAft>
              <a:buClr>
                <a:schemeClr val="dk1"/>
              </a:buClr>
              <a:buSzPts val="3000"/>
              <a:buFont typeface="Prosto One"/>
              <a:buNone/>
              <a:defRPr sz="2000" b="1" i="0" u="none" strike="noStrike" cap="none">
                <a:solidFill>
                  <a:schemeClr val="dk1"/>
                </a:solidFill>
                <a:latin typeface="Prosto One"/>
                <a:ea typeface="Prosto One"/>
                <a:cs typeface="Prosto One"/>
                <a:sym typeface="Prosto One"/>
              </a:defRPr>
            </a:lvl1pPr>
            <a:lvl2pPr marR="0" lvl="1" algn="ctr" rtl="0">
              <a:lnSpc>
                <a:spcPct val="100000"/>
              </a:lnSpc>
              <a:spcBef>
                <a:spcPts val="0"/>
              </a:spcBef>
              <a:spcAft>
                <a:spcPts val="0"/>
              </a:spcAft>
              <a:buClr>
                <a:schemeClr val="dk1"/>
              </a:buClr>
              <a:buSzPts val="3000"/>
              <a:buFont typeface="Prosto One"/>
              <a:buNone/>
              <a:defRPr sz="3000" b="1" i="0" u="none" strike="noStrike" cap="none">
                <a:solidFill>
                  <a:schemeClr val="dk1"/>
                </a:solidFill>
                <a:latin typeface="Prosto One"/>
                <a:ea typeface="Prosto One"/>
                <a:cs typeface="Prosto One"/>
                <a:sym typeface="Prosto One"/>
              </a:defRPr>
            </a:lvl2pPr>
            <a:lvl3pPr marR="0" lvl="2" algn="ctr" rtl="0">
              <a:lnSpc>
                <a:spcPct val="100000"/>
              </a:lnSpc>
              <a:spcBef>
                <a:spcPts val="0"/>
              </a:spcBef>
              <a:spcAft>
                <a:spcPts val="0"/>
              </a:spcAft>
              <a:buClr>
                <a:schemeClr val="dk1"/>
              </a:buClr>
              <a:buSzPts val="3000"/>
              <a:buFont typeface="Prosto One"/>
              <a:buNone/>
              <a:defRPr sz="3000" b="1" i="0" u="none" strike="noStrike" cap="none">
                <a:solidFill>
                  <a:schemeClr val="dk1"/>
                </a:solidFill>
                <a:latin typeface="Prosto One"/>
                <a:ea typeface="Prosto One"/>
                <a:cs typeface="Prosto One"/>
                <a:sym typeface="Prosto One"/>
              </a:defRPr>
            </a:lvl3pPr>
            <a:lvl4pPr marR="0" lvl="3" algn="ctr" rtl="0">
              <a:lnSpc>
                <a:spcPct val="100000"/>
              </a:lnSpc>
              <a:spcBef>
                <a:spcPts val="0"/>
              </a:spcBef>
              <a:spcAft>
                <a:spcPts val="0"/>
              </a:spcAft>
              <a:buClr>
                <a:schemeClr val="dk1"/>
              </a:buClr>
              <a:buSzPts val="3000"/>
              <a:buFont typeface="Prosto One"/>
              <a:buNone/>
              <a:defRPr sz="3000" b="1" i="0" u="none" strike="noStrike" cap="none">
                <a:solidFill>
                  <a:schemeClr val="dk1"/>
                </a:solidFill>
                <a:latin typeface="Prosto One"/>
                <a:ea typeface="Prosto One"/>
                <a:cs typeface="Prosto One"/>
                <a:sym typeface="Prosto One"/>
              </a:defRPr>
            </a:lvl4pPr>
            <a:lvl5pPr marR="0" lvl="4" algn="ctr" rtl="0">
              <a:lnSpc>
                <a:spcPct val="100000"/>
              </a:lnSpc>
              <a:spcBef>
                <a:spcPts val="0"/>
              </a:spcBef>
              <a:spcAft>
                <a:spcPts val="0"/>
              </a:spcAft>
              <a:buClr>
                <a:schemeClr val="dk1"/>
              </a:buClr>
              <a:buSzPts val="3000"/>
              <a:buFont typeface="Prosto One"/>
              <a:buNone/>
              <a:defRPr sz="3000" b="1" i="0" u="none" strike="noStrike" cap="none">
                <a:solidFill>
                  <a:schemeClr val="dk1"/>
                </a:solidFill>
                <a:latin typeface="Prosto One"/>
                <a:ea typeface="Prosto One"/>
                <a:cs typeface="Prosto One"/>
                <a:sym typeface="Prosto One"/>
              </a:defRPr>
            </a:lvl5pPr>
            <a:lvl6pPr marR="0" lvl="5" algn="ctr" rtl="0">
              <a:lnSpc>
                <a:spcPct val="100000"/>
              </a:lnSpc>
              <a:spcBef>
                <a:spcPts val="0"/>
              </a:spcBef>
              <a:spcAft>
                <a:spcPts val="0"/>
              </a:spcAft>
              <a:buClr>
                <a:schemeClr val="dk1"/>
              </a:buClr>
              <a:buSzPts val="3000"/>
              <a:buFont typeface="Prosto One"/>
              <a:buNone/>
              <a:defRPr sz="3000" b="1" i="0" u="none" strike="noStrike" cap="none">
                <a:solidFill>
                  <a:schemeClr val="dk1"/>
                </a:solidFill>
                <a:latin typeface="Prosto One"/>
                <a:ea typeface="Prosto One"/>
                <a:cs typeface="Prosto One"/>
                <a:sym typeface="Prosto One"/>
              </a:defRPr>
            </a:lvl6pPr>
            <a:lvl7pPr marR="0" lvl="6" algn="ctr" rtl="0">
              <a:lnSpc>
                <a:spcPct val="100000"/>
              </a:lnSpc>
              <a:spcBef>
                <a:spcPts val="0"/>
              </a:spcBef>
              <a:spcAft>
                <a:spcPts val="0"/>
              </a:spcAft>
              <a:buClr>
                <a:schemeClr val="dk1"/>
              </a:buClr>
              <a:buSzPts val="3000"/>
              <a:buFont typeface="Prosto One"/>
              <a:buNone/>
              <a:defRPr sz="3000" b="1" i="0" u="none" strike="noStrike" cap="none">
                <a:solidFill>
                  <a:schemeClr val="dk1"/>
                </a:solidFill>
                <a:latin typeface="Prosto One"/>
                <a:ea typeface="Prosto One"/>
                <a:cs typeface="Prosto One"/>
                <a:sym typeface="Prosto One"/>
              </a:defRPr>
            </a:lvl7pPr>
            <a:lvl8pPr marR="0" lvl="7" algn="ctr" rtl="0">
              <a:lnSpc>
                <a:spcPct val="100000"/>
              </a:lnSpc>
              <a:spcBef>
                <a:spcPts val="0"/>
              </a:spcBef>
              <a:spcAft>
                <a:spcPts val="0"/>
              </a:spcAft>
              <a:buClr>
                <a:schemeClr val="dk1"/>
              </a:buClr>
              <a:buSzPts val="3000"/>
              <a:buFont typeface="Prosto One"/>
              <a:buNone/>
              <a:defRPr sz="3000" b="1" i="0" u="none" strike="noStrike" cap="none">
                <a:solidFill>
                  <a:schemeClr val="dk1"/>
                </a:solidFill>
                <a:latin typeface="Prosto One"/>
                <a:ea typeface="Prosto One"/>
                <a:cs typeface="Prosto One"/>
                <a:sym typeface="Prosto One"/>
              </a:defRPr>
            </a:lvl8pPr>
            <a:lvl9pPr marR="0" lvl="8" algn="ctr" rtl="0">
              <a:lnSpc>
                <a:spcPct val="100000"/>
              </a:lnSpc>
              <a:spcBef>
                <a:spcPts val="0"/>
              </a:spcBef>
              <a:spcAft>
                <a:spcPts val="0"/>
              </a:spcAft>
              <a:buClr>
                <a:schemeClr val="dk1"/>
              </a:buClr>
              <a:buSzPts val="3000"/>
              <a:buFont typeface="Prosto One"/>
              <a:buNone/>
              <a:defRPr sz="3000" b="1" i="0" u="none" strike="noStrike" cap="none">
                <a:solidFill>
                  <a:schemeClr val="dk1"/>
                </a:solidFill>
                <a:latin typeface="Prosto One"/>
                <a:ea typeface="Prosto One"/>
                <a:cs typeface="Prosto One"/>
                <a:sym typeface="Prosto One"/>
              </a:defRPr>
            </a:lvl9pPr>
          </a:lstStyle>
          <a:p>
            <a:pPr algn="l"/>
            <a:r>
              <a:rPr lang="en-US" sz="1050" b="0" dirty="0">
                <a:solidFill>
                  <a:schemeClr val="tx1">
                    <a:lumMod val="65000"/>
                  </a:schemeClr>
                </a:solidFill>
              </a:rPr>
              <a:t>In 2018, the index dropped by 166 points. After that, it rose continuously for several years until 2022, when it dropped by 926 points. The next year, the market recovered and gained 930 points. The biggest jump from 2016 to 2024 was in 2021, just after COVID, with a gain of 1,010 points.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5"/>
        <p:cNvGrpSpPr/>
        <p:nvPr/>
      </p:nvGrpSpPr>
      <p:grpSpPr>
        <a:xfrm>
          <a:off x="0" y="0"/>
          <a:ext cx="0" cy="0"/>
          <a:chOff x="0" y="0"/>
          <a:chExt cx="0" cy="0"/>
        </a:xfrm>
      </p:grpSpPr>
      <p:sp>
        <p:nvSpPr>
          <p:cNvPr id="1756" name="Google Shape;1756;p61"/>
          <p:cNvSpPr txBox="1">
            <a:spLocks noGrp="1"/>
          </p:cNvSpPr>
          <p:nvPr>
            <p:ph type="title"/>
          </p:nvPr>
        </p:nvSpPr>
        <p:spPr>
          <a:xfrm>
            <a:off x="716618" y="152700"/>
            <a:ext cx="3314400" cy="6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Best Stocks</a:t>
            </a:r>
            <a:endParaRPr dirty="0"/>
          </a:p>
        </p:txBody>
      </p:sp>
      <p:sp>
        <p:nvSpPr>
          <p:cNvPr id="1757" name="Google Shape;1757;p61"/>
          <p:cNvSpPr txBox="1">
            <a:spLocks noGrp="1"/>
          </p:cNvSpPr>
          <p:nvPr>
            <p:ph type="subTitle" idx="1"/>
          </p:nvPr>
        </p:nvSpPr>
        <p:spPr>
          <a:xfrm>
            <a:off x="5509886" y="1213661"/>
            <a:ext cx="3314400" cy="2804364"/>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r>
              <a:rPr lang="en-IN" b="1" dirty="0">
                <a:solidFill>
                  <a:schemeClr val="tx1">
                    <a:lumMod val="75000"/>
                  </a:schemeClr>
                </a:solidFill>
              </a:rPr>
              <a:t>Top Stocks:</a:t>
            </a:r>
            <a:r>
              <a:rPr lang="en-IN" dirty="0">
                <a:solidFill>
                  <a:schemeClr val="tx1">
                    <a:lumMod val="75000"/>
                  </a:schemeClr>
                </a:solidFill>
              </a:rPr>
              <a:t> NVIDIA, Tesla, and Broadcom Inc. have the highest CAGR at 49%, 40%, and 40%, respectively. NVIDIA and Broadcom Inc. are in the technology sector and semiconductor industry, indicating a booming sector.</a:t>
            </a:r>
          </a:p>
          <a:p>
            <a:pPr marL="171450" indent="-171450">
              <a:buFont typeface="Arial" panose="020B0604020202020204" pitchFamily="34" charset="0"/>
              <a:buChar char="•"/>
            </a:pPr>
            <a:r>
              <a:rPr lang="en-IN" dirty="0">
                <a:solidFill>
                  <a:schemeClr val="tx1">
                    <a:lumMod val="75000"/>
                  </a:schemeClr>
                </a:solidFill>
                <a:latin typeface="Segoe UI" panose="020B0502040204020203" pitchFamily="34" charset="0"/>
                <a:cs typeface="Segoe UI" panose="020B0502040204020203" pitchFamily="34" charset="0"/>
              </a:rPr>
              <a:t>NVIDIA leads in market cap and revenue growth. </a:t>
            </a:r>
          </a:p>
          <a:p>
            <a:pPr marL="171450" indent="-171450">
              <a:buFont typeface="Arial" panose="020B0604020202020204" pitchFamily="34" charset="0"/>
              <a:buChar char="•"/>
            </a:pPr>
            <a:r>
              <a:rPr lang="en-IN" dirty="0">
                <a:solidFill>
                  <a:schemeClr val="tx1">
                    <a:lumMod val="75000"/>
                  </a:schemeClr>
                </a:solidFill>
                <a:latin typeface="Segoe UI" panose="020B0502040204020203" pitchFamily="34" charset="0"/>
                <a:cs typeface="Segoe UI" panose="020B0502040204020203" pitchFamily="34" charset="0"/>
              </a:rPr>
              <a:t>Tesla is highly volatile.</a:t>
            </a:r>
          </a:p>
          <a:p>
            <a:pPr marL="171450" indent="-171450">
              <a:buFont typeface="Arial" panose="020B0604020202020204" pitchFamily="34" charset="0"/>
              <a:buChar char="•"/>
            </a:pPr>
            <a:endParaRPr lang="en-IN" sz="1400" dirty="0">
              <a:solidFill>
                <a:schemeClr val="tx1">
                  <a:lumMod val="75000"/>
                </a:schemeClr>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9DAECFB5-3893-98BC-0DED-53D8AB70570A}"/>
              </a:ext>
            </a:extLst>
          </p:cNvPr>
          <p:cNvPicPr>
            <a:picLocks noChangeAspect="1"/>
          </p:cNvPicPr>
          <p:nvPr/>
        </p:nvPicPr>
        <p:blipFill>
          <a:blip r:embed="rId3"/>
          <a:stretch>
            <a:fillRect/>
          </a:stretch>
        </p:blipFill>
        <p:spPr>
          <a:xfrm>
            <a:off x="378440" y="1125475"/>
            <a:ext cx="5295900" cy="35718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7"/>
        <p:cNvGrpSpPr/>
        <p:nvPr/>
      </p:nvGrpSpPr>
      <p:grpSpPr>
        <a:xfrm>
          <a:off x="0" y="0"/>
          <a:ext cx="0" cy="0"/>
          <a:chOff x="0" y="0"/>
          <a:chExt cx="0" cy="0"/>
        </a:xfrm>
      </p:grpSpPr>
      <p:sp>
        <p:nvSpPr>
          <p:cNvPr id="1658" name="Google Shape;1658;p57"/>
          <p:cNvSpPr txBox="1"/>
          <p:nvPr/>
        </p:nvSpPr>
        <p:spPr>
          <a:xfrm flipH="1">
            <a:off x="652921" y="1728696"/>
            <a:ext cx="2143200" cy="4926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b="1" dirty="0">
                <a:solidFill>
                  <a:schemeClr val="dk1"/>
                </a:solidFill>
                <a:latin typeface="Prosto One"/>
                <a:ea typeface="Prosto One"/>
                <a:cs typeface="Prosto One"/>
                <a:sym typeface="Prosto One"/>
              </a:rPr>
              <a:t>Countries</a:t>
            </a:r>
            <a:endParaRPr sz="2000" b="1" dirty="0">
              <a:solidFill>
                <a:schemeClr val="dk1"/>
              </a:solidFill>
              <a:latin typeface="Prosto One"/>
              <a:ea typeface="Prosto One"/>
              <a:cs typeface="Prosto One"/>
              <a:sym typeface="Prosto One"/>
            </a:endParaRPr>
          </a:p>
        </p:txBody>
      </p:sp>
      <p:sp>
        <p:nvSpPr>
          <p:cNvPr id="1659" name="Google Shape;1659;p57"/>
          <p:cNvSpPr txBox="1">
            <a:spLocks noGrp="1"/>
          </p:cNvSpPr>
          <p:nvPr>
            <p:ph type="title"/>
          </p:nvPr>
        </p:nvSpPr>
        <p:spPr>
          <a:xfrm>
            <a:off x="1470403" y="253317"/>
            <a:ext cx="5629500" cy="110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Companies by Country</a:t>
            </a:r>
            <a:endParaRPr dirty="0"/>
          </a:p>
        </p:txBody>
      </p:sp>
      <p:grpSp>
        <p:nvGrpSpPr>
          <p:cNvPr id="1661" name="Google Shape;1661;p57"/>
          <p:cNvGrpSpPr/>
          <p:nvPr/>
        </p:nvGrpSpPr>
        <p:grpSpPr>
          <a:xfrm>
            <a:off x="3904463" y="1665160"/>
            <a:ext cx="4919741" cy="2620545"/>
            <a:chOff x="233350" y="949250"/>
            <a:chExt cx="7137300" cy="3802300"/>
          </a:xfrm>
        </p:grpSpPr>
        <p:sp>
          <p:nvSpPr>
            <p:cNvPr id="1662" name="Google Shape;1662;p57"/>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7"/>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7"/>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7"/>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7"/>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7"/>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7"/>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7"/>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7"/>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7"/>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7"/>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7"/>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7"/>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7"/>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7"/>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7"/>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7"/>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7"/>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7"/>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7"/>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7"/>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7"/>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7"/>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7"/>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7"/>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7"/>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7"/>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7"/>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7"/>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7"/>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7"/>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7"/>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7"/>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7"/>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7"/>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7"/>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7"/>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7"/>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7"/>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7"/>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7"/>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7"/>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7"/>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7"/>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7"/>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7"/>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7"/>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7"/>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7"/>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7"/>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7"/>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3" name="Google Shape;1713;p57"/>
          <p:cNvSpPr/>
          <p:nvPr/>
        </p:nvSpPr>
        <p:spPr>
          <a:xfrm flipH="1">
            <a:off x="4433457" y="2205279"/>
            <a:ext cx="196215" cy="288743"/>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7"/>
          <p:cNvSpPr/>
          <p:nvPr/>
        </p:nvSpPr>
        <p:spPr>
          <a:xfrm>
            <a:off x="309329" y="1778259"/>
            <a:ext cx="267384" cy="393474"/>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7"/>
          <p:cNvSpPr/>
          <p:nvPr/>
        </p:nvSpPr>
        <p:spPr>
          <a:xfrm flipH="1">
            <a:off x="6171673" y="1664442"/>
            <a:ext cx="196215" cy="288743"/>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7"/>
          <p:cNvSpPr/>
          <p:nvPr/>
        </p:nvSpPr>
        <p:spPr>
          <a:xfrm flipH="1">
            <a:off x="5956090" y="1817781"/>
            <a:ext cx="196215" cy="288743"/>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7"/>
          <p:cNvSpPr/>
          <p:nvPr/>
        </p:nvSpPr>
        <p:spPr>
          <a:xfrm flipH="1">
            <a:off x="6169174" y="2025299"/>
            <a:ext cx="196215" cy="288743"/>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7"/>
          <p:cNvSpPr/>
          <p:nvPr/>
        </p:nvSpPr>
        <p:spPr>
          <a:xfrm flipH="1">
            <a:off x="5835812" y="1898834"/>
            <a:ext cx="196215" cy="288743"/>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7"/>
          <p:cNvSpPr/>
          <p:nvPr/>
        </p:nvSpPr>
        <p:spPr>
          <a:xfrm flipH="1">
            <a:off x="4580357" y="1890154"/>
            <a:ext cx="196215" cy="288743"/>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7"/>
          <p:cNvSpPr/>
          <p:nvPr/>
        </p:nvSpPr>
        <p:spPr>
          <a:xfrm flipH="1">
            <a:off x="5051704" y="2413120"/>
            <a:ext cx="196215" cy="288743"/>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 name="Chart 3">
            <a:extLst>
              <a:ext uri="{FF2B5EF4-FFF2-40B4-BE49-F238E27FC236}">
                <a16:creationId xmlns:a16="http://schemas.microsoft.com/office/drawing/2014/main" id="{93BAC984-3A4E-4C79-92C5-2C827DF053A1}"/>
              </a:ext>
            </a:extLst>
          </p:cNvPr>
          <p:cNvGraphicFramePr>
            <a:graphicFrameLocks/>
          </p:cNvGraphicFramePr>
          <p:nvPr>
            <p:extLst>
              <p:ext uri="{D42A27DB-BD31-4B8C-83A1-F6EECF244321}">
                <p14:modId xmlns:p14="http://schemas.microsoft.com/office/powerpoint/2010/main" val="647302215"/>
              </p:ext>
            </p:extLst>
          </p:nvPr>
        </p:nvGraphicFramePr>
        <p:xfrm>
          <a:off x="202132" y="1851525"/>
          <a:ext cx="3024551" cy="2603653"/>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2">
            <a:extLst>
              <a:ext uri="{FF2B5EF4-FFF2-40B4-BE49-F238E27FC236}">
                <a16:creationId xmlns:a16="http://schemas.microsoft.com/office/drawing/2014/main" id="{901C14F7-7EAE-4919-A4F6-DF6169BDDA17}"/>
              </a:ext>
            </a:extLst>
          </p:cNvPr>
          <p:cNvSpPr txBox="1"/>
          <p:nvPr/>
        </p:nvSpPr>
        <p:spPr>
          <a:xfrm>
            <a:off x="858492" y="2903198"/>
            <a:ext cx="805029" cy="523220"/>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IN" sz="2800" b="1" dirty="0">
                <a:latin typeface="Segoe UI" panose="020B0502040204020203" pitchFamily="34" charset="0"/>
                <a:cs typeface="Segoe UI" panose="020B0502040204020203" pitchFamily="34" charset="0"/>
              </a:rPr>
              <a:t>449</a:t>
            </a:r>
          </a:p>
        </p:txBody>
      </p:sp>
      <p:sp>
        <p:nvSpPr>
          <p:cNvPr id="6" name="TextBox 3">
            <a:extLst>
              <a:ext uri="{FF2B5EF4-FFF2-40B4-BE49-F238E27FC236}">
                <a16:creationId xmlns:a16="http://schemas.microsoft.com/office/drawing/2014/main" id="{C856725B-8E0B-4D8B-9085-2BCD8528DE0F}"/>
              </a:ext>
            </a:extLst>
          </p:cNvPr>
          <p:cNvSpPr txBox="1"/>
          <p:nvPr/>
        </p:nvSpPr>
        <p:spPr>
          <a:xfrm>
            <a:off x="756150" y="3402703"/>
            <a:ext cx="990977" cy="246221"/>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IN" sz="1000" b="1" dirty="0">
                <a:solidFill>
                  <a:schemeClr val="tx1">
                    <a:lumMod val="85000"/>
                  </a:schemeClr>
                </a:solidFill>
                <a:latin typeface="Segoe UI" panose="020B0502040204020203" pitchFamily="34" charset="0"/>
                <a:cs typeface="Segoe UI" panose="020B0502040204020203" pitchFamily="34" charset="0"/>
              </a:rPr>
              <a:t>United States</a:t>
            </a:r>
          </a:p>
        </p:txBody>
      </p:sp>
      <p:sp>
        <p:nvSpPr>
          <p:cNvPr id="7" name="Google Shape;576;p37">
            <a:extLst>
              <a:ext uri="{FF2B5EF4-FFF2-40B4-BE49-F238E27FC236}">
                <a16:creationId xmlns:a16="http://schemas.microsoft.com/office/drawing/2014/main" id="{6F79DC8F-177A-5F1D-1DC5-10AD7FEA550B}"/>
              </a:ext>
            </a:extLst>
          </p:cNvPr>
          <p:cNvSpPr txBox="1">
            <a:spLocks/>
          </p:cNvSpPr>
          <p:nvPr/>
        </p:nvSpPr>
        <p:spPr>
          <a:xfrm>
            <a:off x="3042969" y="2314209"/>
            <a:ext cx="426070" cy="2137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800" dirty="0">
                <a:solidFill>
                  <a:schemeClr val="tx1">
                    <a:lumMod val="85000"/>
                  </a:schemeClr>
                </a:solidFill>
              </a:rPr>
              <a:t>449</a:t>
            </a:r>
          </a:p>
        </p:txBody>
      </p:sp>
      <p:sp>
        <p:nvSpPr>
          <p:cNvPr id="8" name="Google Shape;576;p37">
            <a:extLst>
              <a:ext uri="{FF2B5EF4-FFF2-40B4-BE49-F238E27FC236}">
                <a16:creationId xmlns:a16="http://schemas.microsoft.com/office/drawing/2014/main" id="{22142797-7968-13C9-5728-5F77616D65A7}"/>
              </a:ext>
            </a:extLst>
          </p:cNvPr>
          <p:cNvSpPr txBox="1">
            <a:spLocks/>
          </p:cNvSpPr>
          <p:nvPr/>
        </p:nvSpPr>
        <p:spPr>
          <a:xfrm>
            <a:off x="2671321" y="2585265"/>
            <a:ext cx="426070" cy="2137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800" dirty="0">
                <a:solidFill>
                  <a:schemeClr val="tx1">
                    <a:lumMod val="85000"/>
                  </a:schemeClr>
                </a:solidFill>
              </a:rPr>
              <a:t>9</a:t>
            </a:r>
          </a:p>
        </p:txBody>
      </p:sp>
      <p:sp>
        <p:nvSpPr>
          <p:cNvPr id="9" name="Google Shape;576;p37">
            <a:extLst>
              <a:ext uri="{FF2B5EF4-FFF2-40B4-BE49-F238E27FC236}">
                <a16:creationId xmlns:a16="http://schemas.microsoft.com/office/drawing/2014/main" id="{BFC66EF6-10EC-67CF-5E63-83B3CAE36735}"/>
              </a:ext>
            </a:extLst>
          </p:cNvPr>
          <p:cNvSpPr txBox="1">
            <a:spLocks/>
          </p:cNvSpPr>
          <p:nvPr/>
        </p:nvSpPr>
        <p:spPr>
          <a:xfrm>
            <a:off x="2933616" y="2865243"/>
            <a:ext cx="426070" cy="2137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800" dirty="0">
                <a:solidFill>
                  <a:schemeClr val="tx1">
                    <a:lumMod val="85000"/>
                  </a:schemeClr>
                </a:solidFill>
              </a:rPr>
              <a:t>4</a:t>
            </a:r>
          </a:p>
        </p:txBody>
      </p:sp>
      <p:sp>
        <p:nvSpPr>
          <p:cNvPr id="10" name="Google Shape;576;p37">
            <a:extLst>
              <a:ext uri="{FF2B5EF4-FFF2-40B4-BE49-F238E27FC236}">
                <a16:creationId xmlns:a16="http://schemas.microsoft.com/office/drawing/2014/main" id="{E45DF8AF-0C38-CEBB-54E1-02ABA8B83B5F}"/>
              </a:ext>
            </a:extLst>
          </p:cNvPr>
          <p:cNvSpPr txBox="1">
            <a:spLocks/>
          </p:cNvSpPr>
          <p:nvPr/>
        </p:nvSpPr>
        <p:spPr>
          <a:xfrm>
            <a:off x="2817647" y="3217438"/>
            <a:ext cx="426070" cy="2137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800" dirty="0">
                <a:solidFill>
                  <a:schemeClr val="tx1">
                    <a:lumMod val="85000"/>
                  </a:schemeClr>
                </a:solidFill>
              </a:rPr>
              <a:t>3</a:t>
            </a:r>
          </a:p>
        </p:txBody>
      </p:sp>
      <p:sp>
        <p:nvSpPr>
          <p:cNvPr id="11" name="Google Shape;576;p37">
            <a:extLst>
              <a:ext uri="{FF2B5EF4-FFF2-40B4-BE49-F238E27FC236}">
                <a16:creationId xmlns:a16="http://schemas.microsoft.com/office/drawing/2014/main" id="{1185099E-8843-6319-754D-D4D67CF8F5E9}"/>
              </a:ext>
            </a:extLst>
          </p:cNvPr>
          <p:cNvSpPr txBox="1">
            <a:spLocks/>
          </p:cNvSpPr>
          <p:nvPr/>
        </p:nvSpPr>
        <p:spPr>
          <a:xfrm>
            <a:off x="2817647" y="3413351"/>
            <a:ext cx="426070" cy="2137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800" dirty="0">
                <a:solidFill>
                  <a:schemeClr val="tx1">
                    <a:lumMod val="85000"/>
                  </a:schemeClr>
                </a:solidFill>
              </a:rPr>
              <a:t>2</a:t>
            </a:r>
          </a:p>
        </p:txBody>
      </p:sp>
      <p:sp>
        <p:nvSpPr>
          <p:cNvPr id="12" name="Google Shape;576;p37">
            <a:extLst>
              <a:ext uri="{FF2B5EF4-FFF2-40B4-BE49-F238E27FC236}">
                <a16:creationId xmlns:a16="http://schemas.microsoft.com/office/drawing/2014/main" id="{5A6DE558-F224-B713-FF8B-FD27113D79B3}"/>
              </a:ext>
            </a:extLst>
          </p:cNvPr>
          <p:cNvSpPr txBox="1">
            <a:spLocks/>
          </p:cNvSpPr>
          <p:nvPr/>
        </p:nvSpPr>
        <p:spPr>
          <a:xfrm>
            <a:off x="2734812" y="3686975"/>
            <a:ext cx="426070" cy="2137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800" dirty="0">
                <a:solidFill>
                  <a:schemeClr val="tx1">
                    <a:lumMod val="85000"/>
                  </a:schemeClr>
                </a:solidFill>
              </a:rPr>
              <a:t>1</a:t>
            </a:r>
          </a:p>
        </p:txBody>
      </p:sp>
      <p:sp>
        <p:nvSpPr>
          <p:cNvPr id="13" name="Google Shape;576;p37">
            <a:extLst>
              <a:ext uri="{FF2B5EF4-FFF2-40B4-BE49-F238E27FC236}">
                <a16:creationId xmlns:a16="http://schemas.microsoft.com/office/drawing/2014/main" id="{5097792C-EE66-2E8B-BA75-8F7218046A69}"/>
              </a:ext>
            </a:extLst>
          </p:cNvPr>
          <p:cNvSpPr txBox="1">
            <a:spLocks/>
          </p:cNvSpPr>
          <p:nvPr/>
        </p:nvSpPr>
        <p:spPr>
          <a:xfrm>
            <a:off x="2940051" y="3973981"/>
            <a:ext cx="426070" cy="2137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800" dirty="0">
                <a:solidFill>
                  <a:schemeClr val="tx1">
                    <a:lumMod val="85000"/>
                  </a:schemeClr>
                </a:solidFill>
              </a:rPr>
              <a:t>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pic>
        <p:nvPicPr>
          <p:cNvPr id="1391" name="Google Shape;1391;p43"/>
          <p:cNvPicPr preferRelativeResize="0">
            <a:picLocks noGrp="1"/>
          </p:cNvPicPr>
          <p:nvPr>
            <p:ph type="pic" idx="2"/>
          </p:nvPr>
        </p:nvPicPr>
        <p:blipFill rotWithShape="1">
          <a:blip r:embed="rId3">
            <a:alphaModFix/>
          </a:blip>
          <a:srcRect l="16905" r="32706"/>
          <a:stretch/>
        </p:blipFill>
        <p:spPr>
          <a:xfrm flipH="1">
            <a:off x="5257800" y="0"/>
            <a:ext cx="3886198" cy="5148074"/>
          </a:xfrm>
          <a:prstGeom prst="rect">
            <a:avLst/>
          </a:prstGeom>
          <a:ln>
            <a:noFill/>
          </a:ln>
        </p:spPr>
      </p:pic>
      <p:sp>
        <p:nvSpPr>
          <p:cNvPr id="1392" name="Google Shape;1392;p43"/>
          <p:cNvSpPr txBox="1">
            <a:spLocks noGrp="1"/>
          </p:cNvSpPr>
          <p:nvPr>
            <p:ph type="title"/>
          </p:nvPr>
        </p:nvSpPr>
        <p:spPr>
          <a:xfrm>
            <a:off x="585300" y="72595"/>
            <a:ext cx="3986700" cy="73161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Employees Count </a:t>
            </a:r>
            <a:endParaRPr dirty="0"/>
          </a:p>
        </p:txBody>
      </p:sp>
      <p:sp>
        <p:nvSpPr>
          <p:cNvPr id="1393" name="Google Shape;1393;p43"/>
          <p:cNvSpPr txBox="1">
            <a:spLocks noGrp="1"/>
          </p:cNvSpPr>
          <p:nvPr>
            <p:ph type="subTitle" idx="1"/>
          </p:nvPr>
        </p:nvSpPr>
        <p:spPr>
          <a:xfrm>
            <a:off x="1053522" y="3445355"/>
            <a:ext cx="3986700" cy="14540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Walmart : 2,100,000</a:t>
            </a:r>
          </a:p>
          <a:p>
            <a:pPr marL="0" lvl="0" indent="0" algn="l" rtl="0">
              <a:spcBef>
                <a:spcPts val="0"/>
              </a:spcBef>
              <a:spcAft>
                <a:spcPts val="0"/>
              </a:spcAft>
              <a:buNone/>
            </a:pPr>
            <a:r>
              <a:rPr lang="en" dirty="0"/>
              <a:t>Amazon : 1,525,000</a:t>
            </a:r>
          </a:p>
          <a:p>
            <a:pPr marL="0" lvl="0" indent="0" algn="l" rtl="0">
              <a:spcBef>
                <a:spcPts val="0"/>
              </a:spcBef>
              <a:spcAft>
                <a:spcPts val="0"/>
              </a:spcAft>
              <a:buNone/>
            </a:pPr>
            <a:r>
              <a:rPr lang="en" dirty="0"/>
              <a:t>Accenture : 742,000</a:t>
            </a:r>
          </a:p>
          <a:p>
            <a:pPr marL="0" lvl="0" indent="0" algn="l" rtl="0">
              <a:spcBef>
                <a:spcPts val="0"/>
              </a:spcBef>
              <a:spcAft>
                <a:spcPts val="0"/>
              </a:spcAft>
              <a:buNone/>
            </a:pPr>
            <a:r>
              <a:rPr lang="en" dirty="0"/>
              <a:t>United Parcel Service : 500,000 </a:t>
            </a:r>
          </a:p>
          <a:p>
            <a:pPr marL="0" lvl="0" indent="0" algn="l" rtl="0">
              <a:spcBef>
                <a:spcPts val="0"/>
              </a:spcBef>
              <a:spcAft>
                <a:spcPts val="0"/>
              </a:spcAft>
              <a:buNone/>
            </a:pPr>
            <a:r>
              <a:rPr lang="en" dirty="0"/>
              <a:t>Home Depot : 465,000</a:t>
            </a:r>
          </a:p>
          <a:p>
            <a:pPr marL="0" lvl="0" indent="0" algn="l" rtl="0">
              <a:spcBef>
                <a:spcPts val="0"/>
              </a:spcBef>
              <a:spcAft>
                <a:spcPts val="0"/>
              </a:spcAft>
              <a:buNone/>
            </a:pPr>
            <a:endParaRPr dirty="0"/>
          </a:p>
        </p:txBody>
      </p:sp>
      <p:graphicFrame>
        <p:nvGraphicFramePr>
          <p:cNvPr id="3" name="Chart 2">
            <a:extLst>
              <a:ext uri="{FF2B5EF4-FFF2-40B4-BE49-F238E27FC236}">
                <a16:creationId xmlns:a16="http://schemas.microsoft.com/office/drawing/2014/main" id="{BDED8620-E712-44D9-AEAC-696B22A7552B}"/>
              </a:ext>
            </a:extLst>
          </p:cNvPr>
          <p:cNvGraphicFramePr>
            <a:graphicFrameLocks/>
          </p:cNvGraphicFramePr>
          <p:nvPr>
            <p:extLst>
              <p:ext uri="{D42A27DB-BD31-4B8C-83A1-F6EECF244321}">
                <p14:modId xmlns:p14="http://schemas.microsoft.com/office/powerpoint/2010/main" val="3886353793"/>
              </p:ext>
            </p:extLst>
          </p:nvPr>
        </p:nvGraphicFramePr>
        <p:xfrm>
          <a:off x="435156" y="1150356"/>
          <a:ext cx="4387488" cy="21203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0"/>
        <p:cNvGrpSpPr/>
        <p:nvPr/>
      </p:nvGrpSpPr>
      <p:grpSpPr>
        <a:xfrm>
          <a:off x="0" y="0"/>
          <a:ext cx="0" cy="0"/>
          <a:chOff x="0" y="0"/>
          <a:chExt cx="0" cy="0"/>
        </a:xfrm>
      </p:grpSpPr>
      <p:sp>
        <p:nvSpPr>
          <p:cNvPr id="14" name="Google Shape;1773;p62">
            <a:extLst>
              <a:ext uri="{FF2B5EF4-FFF2-40B4-BE49-F238E27FC236}">
                <a16:creationId xmlns:a16="http://schemas.microsoft.com/office/drawing/2014/main" id="{879CEC5E-55E1-DFE9-6046-87C84A5F696A}"/>
              </a:ext>
            </a:extLst>
          </p:cNvPr>
          <p:cNvSpPr txBox="1">
            <a:spLocks noGrp="1"/>
          </p:cNvSpPr>
          <p:nvPr>
            <p:ph type="title"/>
          </p:nvPr>
        </p:nvSpPr>
        <p:spPr>
          <a:xfrm>
            <a:off x="713263" y="540000"/>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15" name="Google Shape;1774;p62">
            <a:extLst>
              <a:ext uri="{FF2B5EF4-FFF2-40B4-BE49-F238E27FC236}">
                <a16:creationId xmlns:a16="http://schemas.microsoft.com/office/drawing/2014/main" id="{18EAB0C7-0DD8-9C74-7BE3-ABE7E2EACA82}"/>
              </a:ext>
            </a:extLst>
          </p:cNvPr>
          <p:cNvSpPr txBox="1">
            <a:spLocks noGrp="1"/>
          </p:cNvSpPr>
          <p:nvPr>
            <p:ph type="subTitle" idx="1"/>
          </p:nvPr>
        </p:nvSpPr>
        <p:spPr>
          <a:xfrm>
            <a:off x="713225" y="1688297"/>
            <a:ext cx="4448100" cy="8281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Do you have any questions?</a:t>
            </a:r>
            <a:endParaRPr b="1" dirty="0"/>
          </a:p>
          <a:p>
            <a:pPr marL="0" lvl="0" indent="0" algn="l" rtl="0">
              <a:spcBef>
                <a:spcPts val="0"/>
              </a:spcBef>
              <a:spcAft>
                <a:spcPts val="0"/>
              </a:spcAft>
              <a:buNone/>
            </a:pPr>
            <a:r>
              <a:rPr lang="en-US" dirty="0"/>
              <a:t>kamaljangir795@gmail.com</a:t>
            </a:r>
            <a:endParaRPr dirty="0"/>
          </a:p>
        </p:txBody>
      </p:sp>
      <p:grpSp>
        <p:nvGrpSpPr>
          <p:cNvPr id="16" name="Google Shape;1786;p62">
            <a:extLst>
              <a:ext uri="{FF2B5EF4-FFF2-40B4-BE49-F238E27FC236}">
                <a16:creationId xmlns:a16="http://schemas.microsoft.com/office/drawing/2014/main" id="{E62B4122-8B67-B8A9-8B97-BEA16F875631}"/>
              </a:ext>
            </a:extLst>
          </p:cNvPr>
          <p:cNvGrpSpPr/>
          <p:nvPr/>
        </p:nvGrpSpPr>
        <p:grpSpPr>
          <a:xfrm>
            <a:off x="5545807" y="1288210"/>
            <a:ext cx="2884965" cy="2567080"/>
            <a:chOff x="5545807" y="1288210"/>
            <a:chExt cx="2884965" cy="2567080"/>
          </a:xfrm>
        </p:grpSpPr>
        <p:sp>
          <p:nvSpPr>
            <p:cNvPr id="17" name="Google Shape;1787;p62">
              <a:extLst>
                <a:ext uri="{FF2B5EF4-FFF2-40B4-BE49-F238E27FC236}">
                  <a16:creationId xmlns:a16="http://schemas.microsoft.com/office/drawing/2014/main" id="{92B62155-F243-ECDA-2B73-97600F27E0CD}"/>
                </a:ext>
              </a:extLst>
            </p:cNvPr>
            <p:cNvSpPr/>
            <p:nvPr/>
          </p:nvSpPr>
          <p:spPr>
            <a:xfrm>
              <a:off x="5707648" y="1993585"/>
              <a:ext cx="1105278" cy="710988"/>
            </a:xfrm>
            <a:custGeom>
              <a:avLst/>
              <a:gdLst/>
              <a:ahLst/>
              <a:cxnLst/>
              <a:rect l="l" t="t" r="r" b="b"/>
              <a:pathLst>
                <a:path w="90196" h="58020" extrusionOk="0">
                  <a:moveTo>
                    <a:pt x="90195" y="1"/>
                  </a:moveTo>
                  <a:lnTo>
                    <a:pt x="11" y="51518"/>
                  </a:lnTo>
                  <a:lnTo>
                    <a:pt x="11" y="51518"/>
                  </a:lnTo>
                  <a:lnTo>
                    <a:pt x="1" y="58020"/>
                  </a:lnTo>
                  <a:lnTo>
                    <a:pt x="90185" y="6495"/>
                  </a:lnTo>
                  <a:lnTo>
                    <a:pt x="90195" y="1"/>
                  </a:lnTo>
                  <a:close/>
                </a:path>
              </a:pathLst>
            </a:custGeom>
            <a:solidFill>
              <a:srgbClr val="7784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88;p62">
              <a:extLst>
                <a:ext uri="{FF2B5EF4-FFF2-40B4-BE49-F238E27FC236}">
                  <a16:creationId xmlns:a16="http://schemas.microsoft.com/office/drawing/2014/main" id="{0305877F-C889-3134-36D3-51E0572CACB7}"/>
                </a:ext>
              </a:extLst>
            </p:cNvPr>
            <p:cNvSpPr/>
            <p:nvPr/>
          </p:nvSpPr>
          <p:spPr>
            <a:xfrm>
              <a:off x="6812791" y="1993585"/>
              <a:ext cx="1318771" cy="854067"/>
            </a:xfrm>
            <a:custGeom>
              <a:avLst/>
              <a:gdLst/>
              <a:ahLst/>
              <a:cxnLst/>
              <a:rect l="l" t="t" r="r" b="b"/>
              <a:pathLst>
                <a:path w="107618" h="69696" extrusionOk="0">
                  <a:moveTo>
                    <a:pt x="10" y="1"/>
                  </a:moveTo>
                  <a:lnTo>
                    <a:pt x="0" y="6495"/>
                  </a:lnTo>
                  <a:lnTo>
                    <a:pt x="107614" y="69696"/>
                  </a:lnTo>
                  <a:lnTo>
                    <a:pt x="107618" y="63196"/>
                  </a:lnTo>
                  <a:lnTo>
                    <a:pt x="10" y="1"/>
                  </a:lnTo>
                  <a:close/>
                </a:path>
              </a:pathLst>
            </a:custGeom>
            <a:solidFill>
              <a:srgbClr val="ABBE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89;p62">
              <a:extLst>
                <a:ext uri="{FF2B5EF4-FFF2-40B4-BE49-F238E27FC236}">
                  <a16:creationId xmlns:a16="http://schemas.microsoft.com/office/drawing/2014/main" id="{1A5AD0EF-4460-B0B4-06F3-E971FAD1B64A}"/>
                </a:ext>
              </a:extLst>
            </p:cNvPr>
            <p:cNvSpPr/>
            <p:nvPr/>
          </p:nvSpPr>
          <p:spPr>
            <a:xfrm>
              <a:off x="7646235" y="3097614"/>
              <a:ext cx="35745" cy="118167"/>
            </a:xfrm>
            <a:custGeom>
              <a:avLst/>
              <a:gdLst/>
              <a:ahLst/>
              <a:cxnLst/>
              <a:rect l="l" t="t" r="r" b="b"/>
              <a:pathLst>
                <a:path w="2917" h="9643" extrusionOk="0">
                  <a:moveTo>
                    <a:pt x="2916" y="1"/>
                  </a:moveTo>
                  <a:cubicBezTo>
                    <a:pt x="2587" y="129"/>
                    <a:pt x="2270" y="284"/>
                    <a:pt x="1969" y="454"/>
                  </a:cubicBezTo>
                  <a:cubicBezTo>
                    <a:pt x="666" y="1195"/>
                    <a:pt x="28" y="2176"/>
                    <a:pt x="24" y="3150"/>
                  </a:cubicBezTo>
                  <a:lnTo>
                    <a:pt x="24" y="3148"/>
                  </a:lnTo>
                  <a:lnTo>
                    <a:pt x="0" y="9627"/>
                  </a:lnTo>
                  <a:lnTo>
                    <a:pt x="0" y="9627"/>
                  </a:lnTo>
                  <a:cubicBezTo>
                    <a:pt x="7" y="8657"/>
                    <a:pt x="673" y="7683"/>
                    <a:pt x="1959" y="6946"/>
                  </a:cubicBezTo>
                  <a:cubicBezTo>
                    <a:pt x="2254" y="6776"/>
                    <a:pt x="2583" y="6633"/>
                    <a:pt x="2916" y="6498"/>
                  </a:cubicBezTo>
                  <a:lnTo>
                    <a:pt x="2916" y="1"/>
                  </a:lnTo>
                  <a:close/>
                  <a:moveTo>
                    <a:pt x="0" y="9627"/>
                  </a:moveTo>
                  <a:cubicBezTo>
                    <a:pt x="0" y="9632"/>
                    <a:pt x="0" y="9637"/>
                    <a:pt x="0" y="9642"/>
                  </a:cubicBezTo>
                  <a:lnTo>
                    <a:pt x="0" y="9627"/>
                  </a:lnTo>
                  <a:close/>
                </a:path>
              </a:pathLst>
            </a:custGeom>
            <a:solidFill>
              <a:srgbClr val="738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90;p62">
              <a:extLst>
                <a:ext uri="{FF2B5EF4-FFF2-40B4-BE49-F238E27FC236}">
                  <a16:creationId xmlns:a16="http://schemas.microsoft.com/office/drawing/2014/main" id="{EEA7893E-5BFA-9402-BDEF-FE07BA6379C7}"/>
                </a:ext>
              </a:extLst>
            </p:cNvPr>
            <p:cNvSpPr/>
            <p:nvPr/>
          </p:nvSpPr>
          <p:spPr>
            <a:xfrm>
              <a:off x="7681968" y="3094317"/>
              <a:ext cx="9840" cy="82936"/>
            </a:xfrm>
            <a:custGeom>
              <a:avLst/>
              <a:gdLst/>
              <a:ahLst/>
              <a:cxnLst/>
              <a:rect l="l" t="t" r="r" b="b"/>
              <a:pathLst>
                <a:path w="803" h="6768" extrusionOk="0">
                  <a:moveTo>
                    <a:pt x="802" y="0"/>
                  </a:moveTo>
                  <a:cubicBezTo>
                    <a:pt x="535" y="75"/>
                    <a:pt x="273" y="166"/>
                    <a:pt x="0" y="270"/>
                  </a:cubicBezTo>
                  <a:lnTo>
                    <a:pt x="0" y="6767"/>
                  </a:lnTo>
                  <a:cubicBezTo>
                    <a:pt x="254" y="6674"/>
                    <a:pt x="525" y="6571"/>
                    <a:pt x="802" y="6502"/>
                  </a:cubicBezTo>
                  <a:lnTo>
                    <a:pt x="802" y="0"/>
                  </a:lnTo>
                  <a:close/>
                </a:path>
              </a:pathLst>
            </a:custGeom>
            <a:solidFill>
              <a:srgbClr val="788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91;p62">
              <a:extLst>
                <a:ext uri="{FF2B5EF4-FFF2-40B4-BE49-F238E27FC236}">
                  <a16:creationId xmlns:a16="http://schemas.microsoft.com/office/drawing/2014/main" id="{E0B84FD1-C399-7186-C329-5151483D566D}"/>
                </a:ext>
              </a:extLst>
            </p:cNvPr>
            <p:cNvSpPr/>
            <p:nvPr/>
          </p:nvSpPr>
          <p:spPr>
            <a:xfrm>
              <a:off x="7691796" y="3092369"/>
              <a:ext cx="8578" cy="81625"/>
            </a:xfrm>
            <a:custGeom>
              <a:avLst/>
              <a:gdLst/>
              <a:ahLst/>
              <a:cxnLst/>
              <a:rect l="l" t="t" r="r" b="b"/>
              <a:pathLst>
                <a:path w="700" h="6661" extrusionOk="0">
                  <a:moveTo>
                    <a:pt x="700" y="1"/>
                  </a:moveTo>
                  <a:cubicBezTo>
                    <a:pt x="460" y="44"/>
                    <a:pt x="234" y="90"/>
                    <a:pt x="0" y="159"/>
                  </a:cubicBezTo>
                  <a:lnTo>
                    <a:pt x="0" y="6661"/>
                  </a:lnTo>
                  <a:cubicBezTo>
                    <a:pt x="216" y="6597"/>
                    <a:pt x="456" y="6540"/>
                    <a:pt x="680" y="6492"/>
                  </a:cubicBezTo>
                  <a:lnTo>
                    <a:pt x="700" y="1"/>
                  </a:lnTo>
                  <a:close/>
                </a:path>
              </a:pathLst>
            </a:custGeom>
            <a:solidFill>
              <a:srgbClr val="7C8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92;p62">
              <a:extLst>
                <a:ext uri="{FF2B5EF4-FFF2-40B4-BE49-F238E27FC236}">
                  <a16:creationId xmlns:a16="http://schemas.microsoft.com/office/drawing/2014/main" id="{1C4961F2-E089-3187-29B8-D5532A5BC396}"/>
                </a:ext>
              </a:extLst>
            </p:cNvPr>
            <p:cNvSpPr/>
            <p:nvPr/>
          </p:nvSpPr>
          <p:spPr>
            <a:xfrm>
              <a:off x="7700116" y="3090886"/>
              <a:ext cx="8296" cy="81049"/>
            </a:xfrm>
            <a:custGeom>
              <a:avLst/>
              <a:gdLst/>
              <a:ahLst/>
              <a:cxnLst/>
              <a:rect l="l" t="t" r="r" b="b"/>
              <a:pathLst>
                <a:path w="677" h="6614" extrusionOk="0">
                  <a:moveTo>
                    <a:pt x="676" y="1"/>
                  </a:moveTo>
                  <a:cubicBezTo>
                    <a:pt x="451" y="34"/>
                    <a:pt x="231" y="70"/>
                    <a:pt x="21" y="122"/>
                  </a:cubicBezTo>
                  <a:lnTo>
                    <a:pt x="1" y="6613"/>
                  </a:lnTo>
                  <a:cubicBezTo>
                    <a:pt x="227" y="6568"/>
                    <a:pt x="443" y="6530"/>
                    <a:pt x="663" y="6505"/>
                  </a:cubicBezTo>
                  <a:lnTo>
                    <a:pt x="676" y="1"/>
                  </a:lnTo>
                  <a:close/>
                </a:path>
              </a:pathLst>
            </a:custGeom>
            <a:solidFill>
              <a:srgbClr val="818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93;p62">
              <a:extLst>
                <a:ext uri="{FF2B5EF4-FFF2-40B4-BE49-F238E27FC236}">
                  <a16:creationId xmlns:a16="http://schemas.microsoft.com/office/drawing/2014/main" id="{DE787439-C74D-A079-E6E0-0B0E1AABA13A}"/>
                </a:ext>
              </a:extLst>
            </p:cNvPr>
            <p:cNvSpPr/>
            <p:nvPr/>
          </p:nvSpPr>
          <p:spPr>
            <a:xfrm>
              <a:off x="7708229" y="3090090"/>
              <a:ext cx="8002" cy="80510"/>
            </a:xfrm>
            <a:custGeom>
              <a:avLst/>
              <a:gdLst/>
              <a:ahLst/>
              <a:cxnLst/>
              <a:rect l="l" t="t" r="r" b="b"/>
              <a:pathLst>
                <a:path w="653" h="6570" extrusionOk="0">
                  <a:moveTo>
                    <a:pt x="652" y="0"/>
                  </a:moveTo>
                  <a:lnTo>
                    <a:pt x="652" y="0"/>
                  </a:lnTo>
                  <a:cubicBezTo>
                    <a:pt x="436" y="18"/>
                    <a:pt x="220" y="44"/>
                    <a:pt x="14" y="66"/>
                  </a:cubicBezTo>
                  <a:lnTo>
                    <a:pt x="1" y="6570"/>
                  </a:lnTo>
                  <a:cubicBezTo>
                    <a:pt x="213" y="6544"/>
                    <a:pt x="423" y="6518"/>
                    <a:pt x="648" y="6504"/>
                  </a:cubicBezTo>
                  <a:lnTo>
                    <a:pt x="652" y="0"/>
                  </a:lnTo>
                  <a:close/>
                </a:path>
              </a:pathLst>
            </a:custGeom>
            <a:solidFill>
              <a:srgbClr val="859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94;p62">
              <a:extLst>
                <a:ext uri="{FF2B5EF4-FFF2-40B4-BE49-F238E27FC236}">
                  <a16:creationId xmlns:a16="http://schemas.microsoft.com/office/drawing/2014/main" id="{BD53D8D8-2E3A-3EB1-DF13-A2C13BD392B6}"/>
                </a:ext>
              </a:extLst>
            </p:cNvPr>
            <p:cNvSpPr/>
            <p:nvPr/>
          </p:nvSpPr>
          <p:spPr>
            <a:xfrm>
              <a:off x="7716169" y="3089599"/>
              <a:ext cx="8051" cy="80204"/>
            </a:xfrm>
            <a:custGeom>
              <a:avLst/>
              <a:gdLst/>
              <a:ahLst/>
              <a:cxnLst/>
              <a:rect l="l" t="t" r="r" b="b"/>
              <a:pathLst>
                <a:path w="657" h="6545" extrusionOk="0">
                  <a:moveTo>
                    <a:pt x="656" y="1"/>
                  </a:moveTo>
                  <a:lnTo>
                    <a:pt x="656" y="1"/>
                  </a:lnTo>
                  <a:cubicBezTo>
                    <a:pt x="440" y="11"/>
                    <a:pt x="224" y="27"/>
                    <a:pt x="4" y="40"/>
                  </a:cubicBezTo>
                  <a:lnTo>
                    <a:pt x="0" y="6544"/>
                  </a:lnTo>
                  <a:cubicBezTo>
                    <a:pt x="206" y="6526"/>
                    <a:pt x="426" y="6514"/>
                    <a:pt x="642" y="6510"/>
                  </a:cubicBezTo>
                  <a:lnTo>
                    <a:pt x="656" y="1"/>
                  </a:lnTo>
                  <a:close/>
                </a:path>
              </a:pathLst>
            </a:custGeom>
            <a:solidFill>
              <a:srgbClr val="8A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95;p62">
              <a:extLst>
                <a:ext uri="{FF2B5EF4-FFF2-40B4-BE49-F238E27FC236}">
                  <a16:creationId xmlns:a16="http://schemas.microsoft.com/office/drawing/2014/main" id="{CAC43C62-E4F0-7D2A-218C-8E41C4DAA459}"/>
                </a:ext>
              </a:extLst>
            </p:cNvPr>
            <p:cNvSpPr/>
            <p:nvPr/>
          </p:nvSpPr>
          <p:spPr>
            <a:xfrm>
              <a:off x="7724037" y="3089575"/>
              <a:ext cx="8529" cy="79861"/>
            </a:xfrm>
            <a:custGeom>
              <a:avLst/>
              <a:gdLst/>
              <a:ahLst/>
              <a:cxnLst/>
              <a:rect l="l" t="t" r="r" b="b"/>
              <a:pathLst>
                <a:path w="696" h="6517" extrusionOk="0">
                  <a:moveTo>
                    <a:pt x="14" y="1"/>
                  </a:moveTo>
                  <a:lnTo>
                    <a:pt x="14" y="3"/>
                  </a:lnTo>
                  <a:lnTo>
                    <a:pt x="0" y="6512"/>
                  </a:lnTo>
                  <a:cubicBezTo>
                    <a:pt x="234" y="6512"/>
                    <a:pt x="446" y="6512"/>
                    <a:pt x="676" y="6516"/>
                  </a:cubicBezTo>
                  <a:lnTo>
                    <a:pt x="696" y="21"/>
                  </a:lnTo>
                  <a:cubicBezTo>
                    <a:pt x="466" y="1"/>
                    <a:pt x="240" y="1"/>
                    <a:pt x="14" y="1"/>
                  </a:cubicBezTo>
                  <a:close/>
                </a:path>
              </a:pathLst>
            </a:custGeom>
            <a:solidFill>
              <a:srgbClr val="8E9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6;p62">
              <a:extLst>
                <a:ext uri="{FF2B5EF4-FFF2-40B4-BE49-F238E27FC236}">
                  <a16:creationId xmlns:a16="http://schemas.microsoft.com/office/drawing/2014/main" id="{3F5F0B56-9986-34A6-CA34-3FEACD7E2F40}"/>
                </a:ext>
              </a:extLst>
            </p:cNvPr>
            <p:cNvSpPr/>
            <p:nvPr/>
          </p:nvSpPr>
          <p:spPr>
            <a:xfrm>
              <a:off x="7732308" y="3089820"/>
              <a:ext cx="9142" cy="80240"/>
            </a:xfrm>
            <a:custGeom>
              <a:avLst/>
              <a:gdLst/>
              <a:ahLst/>
              <a:cxnLst/>
              <a:rect l="l" t="t" r="r" b="b"/>
              <a:pathLst>
                <a:path w="746" h="6548" extrusionOk="0">
                  <a:moveTo>
                    <a:pt x="19" y="1"/>
                  </a:moveTo>
                  <a:lnTo>
                    <a:pt x="1" y="6496"/>
                  </a:lnTo>
                  <a:cubicBezTo>
                    <a:pt x="244" y="6504"/>
                    <a:pt x="494" y="6526"/>
                    <a:pt x="728" y="6548"/>
                  </a:cubicBezTo>
                  <a:lnTo>
                    <a:pt x="746" y="56"/>
                  </a:lnTo>
                  <a:cubicBezTo>
                    <a:pt x="508" y="32"/>
                    <a:pt x="258" y="7"/>
                    <a:pt x="19" y="1"/>
                  </a:cubicBezTo>
                  <a:close/>
                </a:path>
              </a:pathLst>
            </a:custGeom>
            <a:solidFill>
              <a:srgbClr val="93A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7;p62">
              <a:extLst>
                <a:ext uri="{FF2B5EF4-FFF2-40B4-BE49-F238E27FC236}">
                  <a16:creationId xmlns:a16="http://schemas.microsoft.com/office/drawing/2014/main" id="{72AB367F-2AF9-E423-6047-CCF01320D522}"/>
                </a:ext>
              </a:extLst>
            </p:cNvPr>
            <p:cNvSpPr/>
            <p:nvPr/>
          </p:nvSpPr>
          <p:spPr>
            <a:xfrm>
              <a:off x="7741217" y="3090506"/>
              <a:ext cx="10477" cy="80939"/>
            </a:xfrm>
            <a:custGeom>
              <a:avLst/>
              <a:gdLst/>
              <a:ahLst/>
              <a:cxnLst/>
              <a:rect l="l" t="t" r="r" b="b"/>
              <a:pathLst>
                <a:path w="855" h="6605" extrusionOk="0">
                  <a:moveTo>
                    <a:pt x="19" y="0"/>
                  </a:moveTo>
                  <a:lnTo>
                    <a:pt x="1" y="6492"/>
                  </a:lnTo>
                  <a:cubicBezTo>
                    <a:pt x="296" y="6522"/>
                    <a:pt x="563" y="6561"/>
                    <a:pt x="841" y="6605"/>
                  </a:cubicBezTo>
                  <a:lnTo>
                    <a:pt x="855" y="115"/>
                  </a:lnTo>
                  <a:cubicBezTo>
                    <a:pt x="567" y="61"/>
                    <a:pt x="296" y="24"/>
                    <a:pt x="19" y="0"/>
                  </a:cubicBezTo>
                  <a:close/>
                </a:path>
              </a:pathLst>
            </a:custGeom>
            <a:solidFill>
              <a:srgbClr val="97A7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8;p62">
              <a:extLst>
                <a:ext uri="{FF2B5EF4-FFF2-40B4-BE49-F238E27FC236}">
                  <a16:creationId xmlns:a16="http://schemas.microsoft.com/office/drawing/2014/main" id="{1CB3CB0E-8AE8-FC45-FB0F-EA4CED619A74}"/>
                </a:ext>
              </a:extLst>
            </p:cNvPr>
            <p:cNvSpPr/>
            <p:nvPr/>
          </p:nvSpPr>
          <p:spPr>
            <a:xfrm>
              <a:off x="7751510" y="3091903"/>
              <a:ext cx="15354" cy="83525"/>
            </a:xfrm>
            <a:custGeom>
              <a:avLst/>
              <a:gdLst/>
              <a:ahLst/>
              <a:cxnLst/>
              <a:rect l="l" t="t" r="r" b="b"/>
              <a:pathLst>
                <a:path w="1253" h="6816" extrusionOk="0">
                  <a:moveTo>
                    <a:pt x="15" y="1"/>
                  </a:moveTo>
                  <a:lnTo>
                    <a:pt x="1" y="6491"/>
                  </a:lnTo>
                  <a:cubicBezTo>
                    <a:pt x="433" y="6578"/>
                    <a:pt x="845" y="6685"/>
                    <a:pt x="1233" y="6816"/>
                  </a:cubicBezTo>
                  <a:lnTo>
                    <a:pt x="1253" y="316"/>
                  </a:lnTo>
                  <a:cubicBezTo>
                    <a:pt x="859" y="183"/>
                    <a:pt x="446" y="78"/>
                    <a:pt x="15" y="1"/>
                  </a:cubicBezTo>
                  <a:close/>
                </a:path>
              </a:pathLst>
            </a:custGeom>
            <a:solidFill>
              <a:srgbClr val="9BA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99;p62">
              <a:extLst>
                <a:ext uri="{FF2B5EF4-FFF2-40B4-BE49-F238E27FC236}">
                  <a16:creationId xmlns:a16="http://schemas.microsoft.com/office/drawing/2014/main" id="{AB54191B-8382-2E4C-3243-36CA2FBA8F9C}"/>
                </a:ext>
              </a:extLst>
            </p:cNvPr>
            <p:cNvSpPr/>
            <p:nvPr/>
          </p:nvSpPr>
          <p:spPr>
            <a:xfrm>
              <a:off x="7766608" y="3095763"/>
              <a:ext cx="18810" cy="87997"/>
            </a:xfrm>
            <a:custGeom>
              <a:avLst/>
              <a:gdLst/>
              <a:ahLst/>
              <a:cxnLst/>
              <a:rect l="l" t="t" r="r" b="b"/>
              <a:pathLst>
                <a:path w="1535" h="7181" extrusionOk="0">
                  <a:moveTo>
                    <a:pt x="21" y="1"/>
                  </a:moveTo>
                  <a:lnTo>
                    <a:pt x="1" y="6501"/>
                  </a:lnTo>
                  <a:cubicBezTo>
                    <a:pt x="522" y="6673"/>
                    <a:pt x="1005" y="6879"/>
                    <a:pt x="1441" y="7139"/>
                  </a:cubicBezTo>
                  <a:cubicBezTo>
                    <a:pt x="1469" y="7149"/>
                    <a:pt x="1497" y="7166"/>
                    <a:pt x="1520" y="7180"/>
                  </a:cubicBezTo>
                  <a:lnTo>
                    <a:pt x="1534" y="680"/>
                  </a:lnTo>
                  <a:cubicBezTo>
                    <a:pt x="1507" y="667"/>
                    <a:pt x="1483" y="655"/>
                    <a:pt x="1451" y="643"/>
                  </a:cubicBezTo>
                  <a:cubicBezTo>
                    <a:pt x="1023" y="375"/>
                    <a:pt x="536" y="173"/>
                    <a:pt x="21" y="1"/>
                  </a:cubicBezTo>
                  <a:close/>
                </a:path>
              </a:pathLst>
            </a:custGeom>
            <a:solidFill>
              <a:srgbClr val="A0B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00;p62">
              <a:extLst>
                <a:ext uri="{FF2B5EF4-FFF2-40B4-BE49-F238E27FC236}">
                  <a16:creationId xmlns:a16="http://schemas.microsoft.com/office/drawing/2014/main" id="{398E4CE1-0276-1FAE-3519-C8E14AB5ECB2}"/>
                </a:ext>
              </a:extLst>
            </p:cNvPr>
            <p:cNvSpPr/>
            <p:nvPr/>
          </p:nvSpPr>
          <p:spPr>
            <a:xfrm>
              <a:off x="7785234" y="3104096"/>
              <a:ext cx="10306" cy="87336"/>
            </a:xfrm>
            <a:custGeom>
              <a:avLst/>
              <a:gdLst/>
              <a:ahLst/>
              <a:cxnLst/>
              <a:rect l="l" t="t" r="r" b="b"/>
              <a:pathLst>
                <a:path w="841" h="7127" extrusionOk="0">
                  <a:moveTo>
                    <a:pt x="14" y="0"/>
                  </a:moveTo>
                  <a:lnTo>
                    <a:pt x="0" y="6500"/>
                  </a:lnTo>
                  <a:cubicBezTo>
                    <a:pt x="325" y="6696"/>
                    <a:pt x="597" y="6908"/>
                    <a:pt x="830" y="7126"/>
                  </a:cubicBezTo>
                  <a:lnTo>
                    <a:pt x="840" y="628"/>
                  </a:lnTo>
                  <a:cubicBezTo>
                    <a:pt x="615" y="401"/>
                    <a:pt x="329" y="203"/>
                    <a:pt x="14" y="0"/>
                  </a:cubicBezTo>
                  <a:close/>
                </a:path>
              </a:pathLst>
            </a:custGeom>
            <a:solidFill>
              <a:srgbClr val="9BA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01;p62">
              <a:extLst>
                <a:ext uri="{FF2B5EF4-FFF2-40B4-BE49-F238E27FC236}">
                  <a16:creationId xmlns:a16="http://schemas.microsoft.com/office/drawing/2014/main" id="{09E4E192-07B1-2D50-7349-99E0E2BBD967}"/>
                </a:ext>
              </a:extLst>
            </p:cNvPr>
            <p:cNvSpPr/>
            <p:nvPr/>
          </p:nvSpPr>
          <p:spPr>
            <a:xfrm>
              <a:off x="7795405" y="3111792"/>
              <a:ext cx="5085" cy="84909"/>
            </a:xfrm>
            <a:custGeom>
              <a:avLst/>
              <a:gdLst/>
              <a:ahLst/>
              <a:cxnLst/>
              <a:rect l="l" t="t" r="r" b="b"/>
              <a:pathLst>
                <a:path w="415" h="6929" extrusionOk="0">
                  <a:moveTo>
                    <a:pt x="10" y="0"/>
                  </a:moveTo>
                  <a:lnTo>
                    <a:pt x="0" y="6498"/>
                  </a:lnTo>
                  <a:cubicBezTo>
                    <a:pt x="151" y="6639"/>
                    <a:pt x="288" y="6789"/>
                    <a:pt x="405" y="6928"/>
                  </a:cubicBezTo>
                  <a:lnTo>
                    <a:pt x="415" y="434"/>
                  </a:lnTo>
                  <a:cubicBezTo>
                    <a:pt x="302" y="284"/>
                    <a:pt x="161" y="141"/>
                    <a:pt x="10" y="0"/>
                  </a:cubicBezTo>
                  <a:close/>
                </a:path>
              </a:pathLst>
            </a:custGeom>
            <a:solidFill>
              <a:srgbClr val="97A7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02;p62">
              <a:extLst>
                <a:ext uri="{FF2B5EF4-FFF2-40B4-BE49-F238E27FC236}">
                  <a16:creationId xmlns:a16="http://schemas.microsoft.com/office/drawing/2014/main" id="{1CAB673D-07D7-B6D4-63F4-2B73789D8952}"/>
                </a:ext>
              </a:extLst>
            </p:cNvPr>
            <p:cNvSpPr/>
            <p:nvPr/>
          </p:nvSpPr>
          <p:spPr>
            <a:xfrm>
              <a:off x="7800356" y="3117110"/>
              <a:ext cx="3333" cy="84468"/>
            </a:xfrm>
            <a:custGeom>
              <a:avLst/>
              <a:gdLst/>
              <a:ahLst/>
              <a:cxnLst/>
              <a:rect l="l" t="t" r="r" b="b"/>
              <a:pathLst>
                <a:path w="272" h="6893" extrusionOk="0">
                  <a:moveTo>
                    <a:pt x="11" y="0"/>
                  </a:moveTo>
                  <a:lnTo>
                    <a:pt x="1" y="6494"/>
                  </a:lnTo>
                  <a:cubicBezTo>
                    <a:pt x="108" y="6639"/>
                    <a:pt x="189" y="6769"/>
                    <a:pt x="262" y="6892"/>
                  </a:cubicBezTo>
                  <a:lnTo>
                    <a:pt x="272" y="398"/>
                  </a:lnTo>
                  <a:cubicBezTo>
                    <a:pt x="197" y="260"/>
                    <a:pt x="114" y="137"/>
                    <a:pt x="11" y="0"/>
                  </a:cubicBezTo>
                  <a:close/>
                </a:path>
              </a:pathLst>
            </a:custGeom>
            <a:solidFill>
              <a:srgbClr val="93A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03;p62">
              <a:extLst>
                <a:ext uri="{FF2B5EF4-FFF2-40B4-BE49-F238E27FC236}">
                  <a16:creationId xmlns:a16="http://schemas.microsoft.com/office/drawing/2014/main" id="{6ABEA76B-59D9-6699-285B-2335E4B69BFC}"/>
                </a:ext>
              </a:extLst>
            </p:cNvPr>
            <p:cNvSpPr/>
            <p:nvPr/>
          </p:nvSpPr>
          <p:spPr>
            <a:xfrm>
              <a:off x="7803566" y="3121987"/>
              <a:ext cx="2267" cy="84223"/>
            </a:xfrm>
            <a:custGeom>
              <a:avLst/>
              <a:gdLst/>
              <a:ahLst/>
              <a:cxnLst/>
              <a:rect l="l" t="t" r="r" b="b"/>
              <a:pathLst>
                <a:path w="185" h="6873" extrusionOk="0">
                  <a:moveTo>
                    <a:pt x="10" y="0"/>
                  </a:moveTo>
                  <a:lnTo>
                    <a:pt x="0" y="6494"/>
                  </a:lnTo>
                  <a:cubicBezTo>
                    <a:pt x="67" y="6615"/>
                    <a:pt x="127" y="6740"/>
                    <a:pt x="178" y="6873"/>
                  </a:cubicBezTo>
                  <a:lnTo>
                    <a:pt x="184" y="371"/>
                  </a:lnTo>
                  <a:cubicBezTo>
                    <a:pt x="141" y="246"/>
                    <a:pt x="79" y="121"/>
                    <a:pt x="10" y="0"/>
                  </a:cubicBezTo>
                  <a:close/>
                </a:path>
              </a:pathLst>
            </a:custGeom>
            <a:solidFill>
              <a:srgbClr val="8E9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04;p62">
              <a:extLst>
                <a:ext uri="{FF2B5EF4-FFF2-40B4-BE49-F238E27FC236}">
                  <a16:creationId xmlns:a16="http://schemas.microsoft.com/office/drawing/2014/main" id="{D5DB52AA-BE2F-EA3F-A669-C645432E8B6D}"/>
                </a:ext>
              </a:extLst>
            </p:cNvPr>
            <p:cNvSpPr/>
            <p:nvPr/>
          </p:nvSpPr>
          <p:spPr>
            <a:xfrm>
              <a:off x="7805772" y="3126521"/>
              <a:ext cx="1323" cy="84137"/>
            </a:xfrm>
            <a:custGeom>
              <a:avLst/>
              <a:gdLst/>
              <a:ahLst/>
              <a:cxnLst/>
              <a:rect l="l" t="t" r="r" b="b"/>
              <a:pathLst>
                <a:path w="108" h="6866" extrusionOk="0">
                  <a:moveTo>
                    <a:pt x="4" y="1"/>
                  </a:moveTo>
                  <a:lnTo>
                    <a:pt x="0" y="6503"/>
                  </a:lnTo>
                  <a:cubicBezTo>
                    <a:pt x="46" y="6620"/>
                    <a:pt x="76" y="6744"/>
                    <a:pt x="97" y="6865"/>
                  </a:cubicBezTo>
                  <a:lnTo>
                    <a:pt x="107" y="377"/>
                  </a:lnTo>
                  <a:cubicBezTo>
                    <a:pt x="90" y="247"/>
                    <a:pt x="52" y="126"/>
                    <a:pt x="4" y="1"/>
                  </a:cubicBezTo>
                  <a:close/>
                </a:path>
              </a:pathLst>
            </a:custGeom>
            <a:solidFill>
              <a:srgbClr val="8A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05;p62">
              <a:extLst>
                <a:ext uri="{FF2B5EF4-FFF2-40B4-BE49-F238E27FC236}">
                  <a16:creationId xmlns:a16="http://schemas.microsoft.com/office/drawing/2014/main" id="{3B6E6757-79CB-6E3D-83BD-E3A86A92CAF3}"/>
                </a:ext>
              </a:extLst>
            </p:cNvPr>
            <p:cNvSpPr/>
            <p:nvPr/>
          </p:nvSpPr>
          <p:spPr>
            <a:xfrm>
              <a:off x="7806961" y="3131141"/>
              <a:ext cx="809" cy="84297"/>
            </a:xfrm>
            <a:custGeom>
              <a:avLst/>
              <a:gdLst/>
              <a:ahLst/>
              <a:cxnLst/>
              <a:rect l="l" t="t" r="r" b="b"/>
              <a:pathLst>
                <a:path w="66" h="6879" extrusionOk="0">
                  <a:moveTo>
                    <a:pt x="10" y="0"/>
                  </a:moveTo>
                  <a:lnTo>
                    <a:pt x="0" y="6488"/>
                  </a:lnTo>
                  <a:cubicBezTo>
                    <a:pt x="28" y="6623"/>
                    <a:pt x="44" y="6748"/>
                    <a:pt x="44" y="6878"/>
                  </a:cubicBezTo>
                  <a:lnTo>
                    <a:pt x="66" y="375"/>
                  </a:lnTo>
                  <a:cubicBezTo>
                    <a:pt x="48" y="244"/>
                    <a:pt x="34" y="123"/>
                    <a:pt x="10" y="0"/>
                  </a:cubicBezTo>
                  <a:close/>
                </a:path>
              </a:pathLst>
            </a:custGeom>
            <a:solidFill>
              <a:srgbClr val="859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06;p62">
              <a:extLst>
                <a:ext uri="{FF2B5EF4-FFF2-40B4-BE49-F238E27FC236}">
                  <a16:creationId xmlns:a16="http://schemas.microsoft.com/office/drawing/2014/main" id="{E1C24A20-0C19-3ED0-67C8-0B00015C4573}"/>
                </a:ext>
              </a:extLst>
            </p:cNvPr>
            <p:cNvSpPr/>
            <p:nvPr/>
          </p:nvSpPr>
          <p:spPr>
            <a:xfrm>
              <a:off x="7807475" y="3135724"/>
              <a:ext cx="294" cy="80387"/>
            </a:xfrm>
            <a:custGeom>
              <a:avLst/>
              <a:gdLst/>
              <a:ahLst/>
              <a:cxnLst/>
              <a:rect l="l" t="t" r="r" b="b"/>
              <a:pathLst>
                <a:path w="24" h="6560" extrusionOk="0">
                  <a:moveTo>
                    <a:pt x="24" y="1"/>
                  </a:moveTo>
                  <a:lnTo>
                    <a:pt x="0" y="6504"/>
                  </a:lnTo>
                  <a:lnTo>
                    <a:pt x="0" y="6560"/>
                  </a:lnTo>
                  <a:lnTo>
                    <a:pt x="24" y="56"/>
                  </a:lnTo>
                  <a:lnTo>
                    <a:pt x="24" y="3"/>
                  </a:lnTo>
                  <a:lnTo>
                    <a:pt x="24" y="1"/>
                  </a:lnTo>
                  <a:close/>
                </a:path>
              </a:pathLst>
            </a:custGeom>
            <a:solidFill>
              <a:srgbClr val="818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07;p62">
              <a:extLst>
                <a:ext uri="{FF2B5EF4-FFF2-40B4-BE49-F238E27FC236}">
                  <a16:creationId xmlns:a16="http://schemas.microsoft.com/office/drawing/2014/main" id="{B4A31C0D-B0DE-7863-37CC-FE223BAF80DD}"/>
                </a:ext>
              </a:extLst>
            </p:cNvPr>
            <p:cNvSpPr/>
            <p:nvPr/>
          </p:nvSpPr>
          <p:spPr>
            <a:xfrm>
              <a:off x="7646235" y="3136190"/>
              <a:ext cx="294" cy="80461"/>
            </a:xfrm>
            <a:custGeom>
              <a:avLst/>
              <a:gdLst/>
              <a:ahLst/>
              <a:cxnLst/>
              <a:rect l="l" t="t" r="r" b="b"/>
              <a:pathLst>
                <a:path w="24" h="6566" extrusionOk="0">
                  <a:moveTo>
                    <a:pt x="24" y="0"/>
                  </a:moveTo>
                  <a:lnTo>
                    <a:pt x="0" y="6494"/>
                  </a:lnTo>
                  <a:cubicBezTo>
                    <a:pt x="0" y="6522"/>
                    <a:pt x="0" y="6542"/>
                    <a:pt x="10" y="6566"/>
                  </a:cubicBezTo>
                  <a:lnTo>
                    <a:pt x="24" y="60"/>
                  </a:lnTo>
                  <a:lnTo>
                    <a:pt x="24" y="0"/>
                  </a:lnTo>
                  <a:close/>
                </a:path>
              </a:pathLst>
            </a:custGeom>
            <a:solidFill>
              <a:srgbClr val="376A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08;p62">
              <a:extLst>
                <a:ext uri="{FF2B5EF4-FFF2-40B4-BE49-F238E27FC236}">
                  <a16:creationId xmlns:a16="http://schemas.microsoft.com/office/drawing/2014/main" id="{DF2829D7-2B25-79EB-7BB8-3F460CE75921}"/>
                </a:ext>
              </a:extLst>
            </p:cNvPr>
            <p:cNvSpPr/>
            <p:nvPr/>
          </p:nvSpPr>
          <p:spPr>
            <a:xfrm>
              <a:off x="7646345" y="3136913"/>
              <a:ext cx="625" cy="84346"/>
            </a:xfrm>
            <a:custGeom>
              <a:avLst/>
              <a:gdLst/>
              <a:ahLst/>
              <a:cxnLst/>
              <a:rect l="l" t="t" r="r" b="b"/>
              <a:pathLst>
                <a:path w="51" h="6883" extrusionOk="0">
                  <a:moveTo>
                    <a:pt x="15" y="1"/>
                  </a:moveTo>
                  <a:lnTo>
                    <a:pt x="1" y="6507"/>
                  </a:lnTo>
                  <a:cubicBezTo>
                    <a:pt x="5" y="6633"/>
                    <a:pt x="15" y="6758"/>
                    <a:pt x="37" y="6883"/>
                  </a:cubicBezTo>
                  <a:lnTo>
                    <a:pt x="50" y="381"/>
                  </a:lnTo>
                  <a:cubicBezTo>
                    <a:pt x="29" y="256"/>
                    <a:pt x="15" y="134"/>
                    <a:pt x="15" y="1"/>
                  </a:cubicBezTo>
                  <a:close/>
                </a:path>
              </a:pathLst>
            </a:custGeom>
            <a:solidFill>
              <a:srgbClr val="396E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09;p62">
              <a:extLst>
                <a:ext uri="{FF2B5EF4-FFF2-40B4-BE49-F238E27FC236}">
                  <a16:creationId xmlns:a16="http://schemas.microsoft.com/office/drawing/2014/main" id="{E4055E39-880A-6560-EF04-C86B8F76AC2F}"/>
                </a:ext>
              </a:extLst>
            </p:cNvPr>
            <p:cNvSpPr/>
            <p:nvPr/>
          </p:nvSpPr>
          <p:spPr>
            <a:xfrm>
              <a:off x="7646786" y="3141582"/>
              <a:ext cx="1520" cy="84174"/>
            </a:xfrm>
            <a:custGeom>
              <a:avLst/>
              <a:gdLst/>
              <a:ahLst/>
              <a:cxnLst/>
              <a:rect l="l" t="t" r="r" b="b"/>
              <a:pathLst>
                <a:path w="124" h="6869" extrusionOk="0">
                  <a:moveTo>
                    <a:pt x="14" y="0"/>
                  </a:moveTo>
                  <a:lnTo>
                    <a:pt x="1" y="6502"/>
                  </a:lnTo>
                  <a:cubicBezTo>
                    <a:pt x="34" y="6627"/>
                    <a:pt x="66" y="6746"/>
                    <a:pt x="110" y="6868"/>
                  </a:cubicBezTo>
                  <a:lnTo>
                    <a:pt x="123" y="367"/>
                  </a:lnTo>
                  <a:cubicBezTo>
                    <a:pt x="72" y="252"/>
                    <a:pt x="48" y="125"/>
                    <a:pt x="14" y="0"/>
                  </a:cubicBezTo>
                  <a:close/>
                </a:path>
              </a:pathLst>
            </a:custGeom>
            <a:solidFill>
              <a:srgbClr val="3B7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10;p62">
              <a:extLst>
                <a:ext uri="{FF2B5EF4-FFF2-40B4-BE49-F238E27FC236}">
                  <a16:creationId xmlns:a16="http://schemas.microsoft.com/office/drawing/2014/main" id="{9520C12E-159A-FDAA-6FA5-A24D340989E6}"/>
                </a:ext>
              </a:extLst>
            </p:cNvPr>
            <p:cNvSpPr/>
            <p:nvPr/>
          </p:nvSpPr>
          <p:spPr>
            <a:xfrm>
              <a:off x="7648122" y="3146067"/>
              <a:ext cx="2365" cy="84272"/>
            </a:xfrm>
            <a:custGeom>
              <a:avLst/>
              <a:gdLst/>
              <a:ahLst/>
              <a:cxnLst/>
              <a:rect l="l" t="t" r="r" b="b"/>
              <a:pathLst>
                <a:path w="193" h="6877" extrusionOk="0">
                  <a:moveTo>
                    <a:pt x="14" y="1"/>
                  </a:moveTo>
                  <a:lnTo>
                    <a:pt x="1" y="6502"/>
                  </a:lnTo>
                  <a:cubicBezTo>
                    <a:pt x="46" y="6635"/>
                    <a:pt x="100" y="6752"/>
                    <a:pt x="173" y="6877"/>
                  </a:cubicBezTo>
                  <a:lnTo>
                    <a:pt x="193" y="381"/>
                  </a:lnTo>
                  <a:cubicBezTo>
                    <a:pt x="117" y="250"/>
                    <a:pt x="56" y="139"/>
                    <a:pt x="14" y="1"/>
                  </a:cubicBezTo>
                  <a:close/>
                </a:path>
              </a:pathLst>
            </a:custGeom>
            <a:solidFill>
              <a:srgbClr val="3D75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11;p62">
              <a:extLst>
                <a:ext uri="{FF2B5EF4-FFF2-40B4-BE49-F238E27FC236}">
                  <a16:creationId xmlns:a16="http://schemas.microsoft.com/office/drawing/2014/main" id="{DA283019-A012-4CFB-2A0A-ABF96BA6D0E1}"/>
                </a:ext>
              </a:extLst>
            </p:cNvPr>
            <p:cNvSpPr/>
            <p:nvPr/>
          </p:nvSpPr>
          <p:spPr>
            <a:xfrm>
              <a:off x="7650230" y="3150736"/>
              <a:ext cx="3370" cy="84395"/>
            </a:xfrm>
            <a:custGeom>
              <a:avLst/>
              <a:gdLst/>
              <a:ahLst/>
              <a:cxnLst/>
              <a:rect l="l" t="t" r="r" b="b"/>
              <a:pathLst>
                <a:path w="275" h="6887" extrusionOk="0">
                  <a:moveTo>
                    <a:pt x="21" y="0"/>
                  </a:moveTo>
                  <a:lnTo>
                    <a:pt x="1" y="6496"/>
                  </a:lnTo>
                  <a:cubicBezTo>
                    <a:pt x="72" y="6636"/>
                    <a:pt x="165" y="6763"/>
                    <a:pt x="258" y="6886"/>
                  </a:cubicBezTo>
                  <a:lnTo>
                    <a:pt x="274" y="392"/>
                  </a:lnTo>
                  <a:cubicBezTo>
                    <a:pt x="175" y="262"/>
                    <a:pt x="76" y="125"/>
                    <a:pt x="21" y="0"/>
                  </a:cubicBezTo>
                  <a:close/>
                </a:path>
              </a:pathLst>
            </a:custGeom>
            <a:solidFill>
              <a:srgbClr val="3F79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12;p62">
              <a:extLst>
                <a:ext uri="{FF2B5EF4-FFF2-40B4-BE49-F238E27FC236}">
                  <a16:creationId xmlns:a16="http://schemas.microsoft.com/office/drawing/2014/main" id="{FF9B3098-33DC-6182-C6A3-36D6FB9F3B10}"/>
                </a:ext>
              </a:extLst>
            </p:cNvPr>
            <p:cNvSpPr/>
            <p:nvPr/>
          </p:nvSpPr>
          <p:spPr>
            <a:xfrm>
              <a:off x="7653416" y="3155539"/>
              <a:ext cx="5184" cy="85093"/>
            </a:xfrm>
            <a:custGeom>
              <a:avLst/>
              <a:gdLst/>
              <a:ahLst/>
              <a:cxnLst/>
              <a:rect l="l" t="t" r="r" b="b"/>
              <a:pathLst>
                <a:path w="423" h="6944" extrusionOk="0">
                  <a:moveTo>
                    <a:pt x="14" y="0"/>
                  </a:moveTo>
                  <a:lnTo>
                    <a:pt x="0" y="6494"/>
                  </a:lnTo>
                  <a:cubicBezTo>
                    <a:pt x="113" y="6649"/>
                    <a:pt x="258" y="6801"/>
                    <a:pt x="416" y="6944"/>
                  </a:cubicBezTo>
                  <a:lnTo>
                    <a:pt x="422" y="448"/>
                  </a:lnTo>
                  <a:cubicBezTo>
                    <a:pt x="266" y="293"/>
                    <a:pt x="125" y="143"/>
                    <a:pt x="14" y="0"/>
                  </a:cubicBezTo>
                  <a:close/>
                </a:path>
              </a:pathLst>
            </a:custGeom>
            <a:solidFill>
              <a:srgbClr val="417C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13;p62">
              <a:extLst>
                <a:ext uri="{FF2B5EF4-FFF2-40B4-BE49-F238E27FC236}">
                  <a16:creationId xmlns:a16="http://schemas.microsoft.com/office/drawing/2014/main" id="{057A0037-A91C-3D4B-F216-4FB6F395D38C}"/>
                </a:ext>
              </a:extLst>
            </p:cNvPr>
            <p:cNvSpPr/>
            <p:nvPr/>
          </p:nvSpPr>
          <p:spPr>
            <a:xfrm>
              <a:off x="7658513" y="3161017"/>
              <a:ext cx="10183" cy="87090"/>
            </a:xfrm>
            <a:custGeom>
              <a:avLst/>
              <a:gdLst/>
              <a:ahLst/>
              <a:cxnLst/>
              <a:rect l="l" t="t" r="r" b="b"/>
              <a:pathLst>
                <a:path w="831" h="7107" extrusionOk="0">
                  <a:moveTo>
                    <a:pt x="6" y="1"/>
                  </a:moveTo>
                  <a:lnTo>
                    <a:pt x="0" y="6497"/>
                  </a:lnTo>
                  <a:cubicBezTo>
                    <a:pt x="230" y="6711"/>
                    <a:pt x="504" y="6923"/>
                    <a:pt x="823" y="7107"/>
                  </a:cubicBezTo>
                  <a:lnTo>
                    <a:pt x="830" y="615"/>
                  </a:lnTo>
                  <a:cubicBezTo>
                    <a:pt x="508" y="427"/>
                    <a:pt x="240" y="205"/>
                    <a:pt x="6" y="1"/>
                  </a:cubicBezTo>
                  <a:close/>
                </a:path>
              </a:pathLst>
            </a:custGeom>
            <a:solidFill>
              <a:srgbClr val="438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14;p62">
              <a:extLst>
                <a:ext uri="{FF2B5EF4-FFF2-40B4-BE49-F238E27FC236}">
                  <a16:creationId xmlns:a16="http://schemas.microsoft.com/office/drawing/2014/main" id="{6D730265-171E-73AF-3501-F547E67110EF}"/>
                </a:ext>
              </a:extLst>
            </p:cNvPr>
            <p:cNvSpPr/>
            <p:nvPr/>
          </p:nvSpPr>
          <p:spPr>
            <a:xfrm>
              <a:off x="7668586" y="3168553"/>
              <a:ext cx="18798" cy="88108"/>
            </a:xfrm>
            <a:custGeom>
              <a:avLst/>
              <a:gdLst/>
              <a:ahLst/>
              <a:cxnLst/>
              <a:rect l="l" t="t" r="r" b="b"/>
              <a:pathLst>
                <a:path w="1534" h="7190" extrusionOk="0">
                  <a:moveTo>
                    <a:pt x="8" y="0"/>
                  </a:moveTo>
                  <a:lnTo>
                    <a:pt x="1" y="6492"/>
                  </a:lnTo>
                  <a:cubicBezTo>
                    <a:pt x="28" y="6522"/>
                    <a:pt x="56" y="6536"/>
                    <a:pt x="80" y="6545"/>
                  </a:cubicBezTo>
                  <a:cubicBezTo>
                    <a:pt x="520" y="6803"/>
                    <a:pt x="1009" y="7015"/>
                    <a:pt x="1514" y="7189"/>
                  </a:cubicBezTo>
                  <a:lnTo>
                    <a:pt x="1534" y="684"/>
                  </a:lnTo>
                  <a:cubicBezTo>
                    <a:pt x="1013" y="513"/>
                    <a:pt x="535" y="293"/>
                    <a:pt x="84" y="52"/>
                  </a:cubicBezTo>
                  <a:cubicBezTo>
                    <a:pt x="66" y="28"/>
                    <a:pt x="32" y="12"/>
                    <a:pt x="8" y="0"/>
                  </a:cubicBezTo>
                  <a:close/>
                </a:path>
              </a:pathLst>
            </a:custGeom>
            <a:solidFill>
              <a:srgbClr val="448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15;p62">
              <a:extLst>
                <a:ext uri="{FF2B5EF4-FFF2-40B4-BE49-F238E27FC236}">
                  <a16:creationId xmlns:a16="http://schemas.microsoft.com/office/drawing/2014/main" id="{99B36505-AE74-E645-4EF9-F1B117B17BE3}"/>
                </a:ext>
              </a:extLst>
            </p:cNvPr>
            <p:cNvSpPr/>
            <p:nvPr/>
          </p:nvSpPr>
          <p:spPr>
            <a:xfrm>
              <a:off x="7687139" y="3176923"/>
              <a:ext cx="15428" cy="83500"/>
            </a:xfrm>
            <a:custGeom>
              <a:avLst/>
              <a:gdLst/>
              <a:ahLst/>
              <a:cxnLst/>
              <a:rect l="l" t="t" r="r" b="b"/>
              <a:pathLst>
                <a:path w="1259" h="6814" extrusionOk="0">
                  <a:moveTo>
                    <a:pt x="20" y="1"/>
                  </a:moveTo>
                  <a:lnTo>
                    <a:pt x="0" y="6506"/>
                  </a:lnTo>
                  <a:cubicBezTo>
                    <a:pt x="398" y="6631"/>
                    <a:pt x="820" y="6736"/>
                    <a:pt x="1252" y="6813"/>
                  </a:cubicBezTo>
                  <a:lnTo>
                    <a:pt x="1258" y="316"/>
                  </a:lnTo>
                  <a:cubicBezTo>
                    <a:pt x="834" y="238"/>
                    <a:pt x="418" y="135"/>
                    <a:pt x="20" y="1"/>
                  </a:cubicBezTo>
                  <a:close/>
                </a:path>
              </a:pathLst>
            </a:custGeom>
            <a:solidFill>
              <a:srgbClr val="438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16;p62">
              <a:extLst>
                <a:ext uri="{FF2B5EF4-FFF2-40B4-BE49-F238E27FC236}">
                  <a16:creationId xmlns:a16="http://schemas.microsoft.com/office/drawing/2014/main" id="{DA030467-F299-3D86-4F30-13C2F180298D}"/>
                </a:ext>
              </a:extLst>
            </p:cNvPr>
            <p:cNvSpPr/>
            <p:nvPr/>
          </p:nvSpPr>
          <p:spPr>
            <a:xfrm>
              <a:off x="7702481" y="3180783"/>
              <a:ext cx="10343" cy="81123"/>
            </a:xfrm>
            <a:custGeom>
              <a:avLst/>
              <a:gdLst/>
              <a:ahLst/>
              <a:cxnLst/>
              <a:rect l="l" t="t" r="r" b="b"/>
              <a:pathLst>
                <a:path w="844" h="6620" extrusionOk="0">
                  <a:moveTo>
                    <a:pt x="6" y="1"/>
                  </a:moveTo>
                  <a:lnTo>
                    <a:pt x="0" y="6498"/>
                  </a:lnTo>
                  <a:cubicBezTo>
                    <a:pt x="277" y="6556"/>
                    <a:pt x="545" y="6595"/>
                    <a:pt x="840" y="6619"/>
                  </a:cubicBezTo>
                  <a:lnTo>
                    <a:pt x="844" y="123"/>
                  </a:lnTo>
                  <a:cubicBezTo>
                    <a:pt x="563" y="94"/>
                    <a:pt x="281" y="48"/>
                    <a:pt x="6" y="1"/>
                  </a:cubicBezTo>
                  <a:close/>
                </a:path>
              </a:pathLst>
            </a:custGeom>
            <a:solidFill>
              <a:srgbClr val="417C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17;p62">
              <a:extLst>
                <a:ext uri="{FF2B5EF4-FFF2-40B4-BE49-F238E27FC236}">
                  <a16:creationId xmlns:a16="http://schemas.microsoft.com/office/drawing/2014/main" id="{754DE60F-C187-AABA-F21C-8FB12DD818F1}"/>
                </a:ext>
              </a:extLst>
            </p:cNvPr>
            <p:cNvSpPr/>
            <p:nvPr/>
          </p:nvSpPr>
          <p:spPr>
            <a:xfrm>
              <a:off x="7712775" y="3182266"/>
              <a:ext cx="8982" cy="80314"/>
            </a:xfrm>
            <a:custGeom>
              <a:avLst/>
              <a:gdLst/>
              <a:ahLst/>
              <a:cxnLst/>
              <a:rect l="l" t="t" r="r" b="b"/>
              <a:pathLst>
                <a:path w="733" h="6554" extrusionOk="0">
                  <a:moveTo>
                    <a:pt x="4" y="0"/>
                  </a:moveTo>
                  <a:lnTo>
                    <a:pt x="0" y="6498"/>
                  </a:lnTo>
                  <a:cubicBezTo>
                    <a:pt x="244" y="6522"/>
                    <a:pt x="479" y="6554"/>
                    <a:pt x="723" y="6554"/>
                  </a:cubicBezTo>
                  <a:lnTo>
                    <a:pt x="733" y="58"/>
                  </a:lnTo>
                  <a:cubicBezTo>
                    <a:pt x="483" y="40"/>
                    <a:pt x="250" y="28"/>
                    <a:pt x="6" y="0"/>
                  </a:cubicBezTo>
                  <a:close/>
                </a:path>
              </a:pathLst>
            </a:custGeom>
            <a:solidFill>
              <a:srgbClr val="3F79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18;p62">
              <a:extLst>
                <a:ext uri="{FF2B5EF4-FFF2-40B4-BE49-F238E27FC236}">
                  <a16:creationId xmlns:a16="http://schemas.microsoft.com/office/drawing/2014/main" id="{EA5CD08D-5409-77A8-6337-4ED415925DC8}"/>
                </a:ext>
              </a:extLst>
            </p:cNvPr>
            <p:cNvSpPr/>
            <p:nvPr/>
          </p:nvSpPr>
          <p:spPr>
            <a:xfrm>
              <a:off x="7721610" y="3182964"/>
              <a:ext cx="8406" cy="79775"/>
            </a:xfrm>
            <a:custGeom>
              <a:avLst/>
              <a:gdLst/>
              <a:ahLst/>
              <a:cxnLst/>
              <a:rect l="l" t="t" r="r" b="b"/>
              <a:pathLst>
                <a:path w="686" h="6510" extrusionOk="0">
                  <a:moveTo>
                    <a:pt x="10" y="1"/>
                  </a:moveTo>
                  <a:lnTo>
                    <a:pt x="0" y="6497"/>
                  </a:lnTo>
                  <a:cubicBezTo>
                    <a:pt x="135" y="6506"/>
                    <a:pt x="265" y="6510"/>
                    <a:pt x="395" y="6510"/>
                  </a:cubicBezTo>
                  <a:cubicBezTo>
                    <a:pt x="488" y="6510"/>
                    <a:pt x="580" y="6508"/>
                    <a:pt x="676" y="6505"/>
                  </a:cubicBezTo>
                  <a:lnTo>
                    <a:pt x="686" y="5"/>
                  </a:lnTo>
                  <a:cubicBezTo>
                    <a:pt x="466" y="5"/>
                    <a:pt x="236" y="5"/>
                    <a:pt x="10" y="1"/>
                  </a:cubicBezTo>
                  <a:close/>
                </a:path>
              </a:pathLst>
            </a:custGeom>
            <a:solidFill>
              <a:srgbClr val="3D75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19;p62">
              <a:extLst>
                <a:ext uri="{FF2B5EF4-FFF2-40B4-BE49-F238E27FC236}">
                  <a16:creationId xmlns:a16="http://schemas.microsoft.com/office/drawing/2014/main" id="{BD02EADC-1B25-5DBD-554A-F5E6FC9088CB}"/>
                </a:ext>
              </a:extLst>
            </p:cNvPr>
            <p:cNvSpPr/>
            <p:nvPr/>
          </p:nvSpPr>
          <p:spPr>
            <a:xfrm>
              <a:off x="7729906" y="3182609"/>
              <a:ext cx="8002" cy="80069"/>
            </a:xfrm>
            <a:custGeom>
              <a:avLst/>
              <a:gdLst/>
              <a:ahLst/>
              <a:cxnLst/>
              <a:rect l="l" t="t" r="r" b="b"/>
              <a:pathLst>
                <a:path w="653" h="6534" extrusionOk="0">
                  <a:moveTo>
                    <a:pt x="652" y="0"/>
                  </a:moveTo>
                  <a:lnTo>
                    <a:pt x="652" y="0"/>
                  </a:lnTo>
                  <a:cubicBezTo>
                    <a:pt x="444" y="14"/>
                    <a:pt x="221" y="34"/>
                    <a:pt x="9" y="34"/>
                  </a:cubicBezTo>
                  <a:lnTo>
                    <a:pt x="1" y="6534"/>
                  </a:lnTo>
                  <a:cubicBezTo>
                    <a:pt x="215" y="6534"/>
                    <a:pt x="427" y="6518"/>
                    <a:pt x="637" y="6500"/>
                  </a:cubicBezTo>
                  <a:lnTo>
                    <a:pt x="652" y="0"/>
                  </a:lnTo>
                  <a:close/>
                </a:path>
              </a:pathLst>
            </a:custGeom>
            <a:solidFill>
              <a:srgbClr val="3B7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20;p62">
              <a:extLst>
                <a:ext uri="{FF2B5EF4-FFF2-40B4-BE49-F238E27FC236}">
                  <a16:creationId xmlns:a16="http://schemas.microsoft.com/office/drawing/2014/main" id="{9378F28B-9039-D3FE-4B17-2688047AAB56}"/>
                </a:ext>
              </a:extLst>
            </p:cNvPr>
            <p:cNvSpPr/>
            <p:nvPr/>
          </p:nvSpPr>
          <p:spPr>
            <a:xfrm>
              <a:off x="7737725" y="3181800"/>
              <a:ext cx="8002" cy="80461"/>
            </a:xfrm>
            <a:custGeom>
              <a:avLst/>
              <a:gdLst/>
              <a:ahLst/>
              <a:cxnLst/>
              <a:rect l="l" t="t" r="r" b="b"/>
              <a:pathLst>
                <a:path w="653" h="6566" extrusionOk="0">
                  <a:moveTo>
                    <a:pt x="652" y="1"/>
                  </a:moveTo>
                  <a:lnTo>
                    <a:pt x="652" y="1"/>
                  </a:lnTo>
                  <a:cubicBezTo>
                    <a:pt x="450" y="30"/>
                    <a:pt x="234" y="52"/>
                    <a:pt x="14" y="66"/>
                  </a:cubicBezTo>
                  <a:lnTo>
                    <a:pt x="1" y="6566"/>
                  </a:lnTo>
                  <a:cubicBezTo>
                    <a:pt x="220" y="6546"/>
                    <a:pt x="430" y="6522"/>
                    <a:pt x="642" y="6497"/>
                  </a:cubicBezTo>
                  <a:lnTo>
                    <a:pt x="652" y="1"/>
                  </a:lnTo>
                  <a:close/>
                </a:path>
              </a:pathLst>
            </a:custGeom>
            <a:solidFill>
              <a:srgbClr val="396E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21;p62">
              <a:extLst>
                <a:ext uri="{FF2B5EF4-FFF2-40B4-BE49-F238E27FC236}">
                  <a16:creationId xmlns:a16="http://schemas.microsoft.com/office/drawing/2014/main" id="{1AEBBCBF-B397-438F-7CAF-CE856644786D}"/>
                </a:ext>
              </a:extLst>
            </p:cNvPr>
            <p:cNvSpPr/>
            <p:nvPr/>
          </p:nvSpPr>
          <p:spPr>
            <a:xfrm>
              <a:off x="7745592" y="3180489"/>
              <a:ext cx="8125" cy="80927"/>
            </a:xfrm>
            <a:custGeom>
              <a:avLst/>
              <a:gdLst/>
              <a:ahLst/>
              <a:cxnLst/>
              <a:rect l="l" t="t" r="r" b="b"/>
              <a:pathLst>
                <a:path w="663" h="6604" extrusionOk="0">
                  <a:moveTo>
                    <a:pt x="662" y="1"/>
                  </a:moveTo>
                  <a:cubicBezTo>
                    <a:pt x="450" y="32"/>
                    <a:pt x="238" y="70"/>
                    <a:pt x="8" y="108"/>
                  </a:cubicBezTo>
                  <a:lnTo>
                    <a:pt x="10" y="108"/>
                  </a:lnTo>
                  <a:lnTo>
                    <a:pt x="0" y="6604"/>
                  </a:lnTo>
                  <a:cubicBezTo>
                    <a:pt x="220" y="6574"/>
                    <a:pt x="446" y="6532"/>
                    <a:pt x="662" y="6499"/>
                  </a:cubicBezTo>
                  <a:lnTo>
                    <a:pt x="662" y="1"/>
                  </a:lnTo>
                  <a:close/>
                </a:path>
              </a:pathLst>
            </a:custGeom>
            <a:solidFill>
              <a:srgbClr val="376A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22;p62">
              <a:extLst>
                <a:ext uri="{FF2B5EF4-FFF2-40B4-BE49-F238E27FC236}">
                  <a16:creationId xmlns:a16="http://schemas.microsoft.com/office/drawing/2014/main" id="{33004D1B-DDF8-8815-8EBB-0605286F2205}"/>
                </a:ext>
              </a:extLst>
            </p:cNvPr>
            <p:cNvSpPr/>
            <p:nvPr/>
          </p:nvSpPr>
          <p:spPr>
            <a:xfrm>
              <a:off x="7753704" y="3178406"/>
              <a:ext cx="8504" cy="81723"/>
            </a:xfrm>
            <a:custGeom>
              <a:avLst/>
              <a:gdLst/>
              <a:ahLst/>
              <a:cxnLst/>
              <a:rect l="l" t="t" r="r" b="b"/>
              <a:pathLst>
                <a:path w="694" h="6669" extrusionOk="0">
                  <a:moveTo>
                    <a:pt x="693" y="0"/>
                  </a:moveTo>
                  <a:lnTo>
                    <a:pt x="693" y="0"/>
                  </a:lnTo>
                  <a:cubicBezTo>
                    <a:pt x="464" y="68"/>
                    <a:pt x="234" y="117"/>
                    <a:pt x="0" y="171"/>
                  </a:cubicBezTo>
                  <a:lnTo>
                    <a:pt x="0" y="6669"/>
                  </a:lnTo>
                  <a:cubicBezTo>
                    <a:pt x="220" y="6615"/>
                    <a:pt x="454" y="6568"/>
                    <a:pt x="680" y="6500"/>
                  </a:cubicBezTo>
                  <a:lnTo>
                    <a:pt x="693" y="0"/>
                  </a:lnTo>
                  <a:close/>
                </a:path>
              </a:pathLst>
            </a:custGeom>
            <a:solidFill>
              <a:srgbClr val="356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23;p62">
              <a:extLst>
                <a:ext uri="{FF2B5EF4-FFF2-40B4-BE49-F238E27FC236}">
                  <a16:creationId xmlns:a16="http://schemas.microsoft.com/office/drawing/2014/main" id="{9281AAD8-C166-9CB4-4B64-07D462A782D6}"/>
                </a:ext>
              </a:extLst>
            </p:cNvPr>
            <p:cNvSpPr/>
            <p:nvPr/>
          </p:nvSpPr>
          <p:spPr>
            <a:xfrm>
              <a:off x="7762025" y="3175121"/>
              <a:ext cx="10061" cy="82949"/>
            </a:xfrm>
            <a:custGeom>
              <a:avLst/>
              <a:gdLst/>
              <a:ahLst/>
              <a:cxnLst/>
              <a:rect l="l" t="t" r="r" b="b"/>
              <a:pathLst>
                <a:path w="821" h="6769" extrusionOk="0">
                  <a:moveTo>
                    <a:pt x="821" y="1"/>
                  </a:moveTo>
                  <a:lnTo>
                    <a:pt x="821" y="1"/>
                  </a:lnTo>
                  <a:cubicBezTo>
                    <a:pt x="559" y="106"/>
                    <a:pt x="292" y="189"/>
                    <a:pt x="14" y="268"/>
                  </a:cubicBezTo>
                  <a:lnTo>
                    <a:pt x="1" y="6768"/>
                  </a:lnTo>
                  <a:cubicBezTo>
                    <a:pt x="272" y="6691"/>
                    <a:pt x="545" y="6604"/>
                    <a:pt x="803" y="6503"/>
                  </a:cubicBezTo>
                  <a:lnTo>
                    <a:pt x="821" y="1"/>
                  </a:lnTo>
                  <a:close/>
                </a:path>
              </a:pathLst>
            </a:custGeom>
            <a:solidFill>
              <a:srgbClr val="336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24;p62">
              <a:extLst>
                <a:ext uri="{FF2B5EF4-FFF2-40B4-BE49-F238E27FC236}">
                  <a16:creationId xmlns:a16="http://schemas.microsoft.com/office/drawing/2014/main" id="{E9789826-360E-66E1-F8E9-25438DF3CF15}"/>
                </a:ext>
              </a:extLst>
            </p:cNvPr>
            <p:cNvSpPr/>
            <p:nvPr/>
          </p:nvSpPr>
          <p:spPr>
            <a:xfrm>
              <a:off x="7771852" y="3136410"/>
              <a:ext cx="35917" cy="118400"/>
            </a:xfrm>
            <a:custGeom>
              <a:avLst/>
              <a:gdLst/>
              <a:ahLst/>
              <a:cxnLst/>
              <a:rect l="l" t="t" r="r" b="b"/>
              <a:pathLst>
                <a:path w="2931" h="9662" extrusionOk="0">
                  <a:moveTo>
                    <a:pt x="2931" y="0"/>
                  </a:moveTo>
                  <a:cubicBezTo>
                    <a:pt x="2913" y="987"/>
                    <a:pt x="2265" y="1965"/>
                    <a:pt x="962" y="2714"/>
                  </a:cubicBezTo>
                  <a:cubicBezTo>
                    <a:pt x="661" y="2879"/>
                    <a:pt x="342" y="3035"/>
                    <a:pt x="19" y="3160"/>
                  </a:cubicBezTo>
                  <a:lnTo>
                    <a:pt x="1" y="9662"/>
                  </a:lnTo>
                  <a:cubicBezTo>
                    <a:pt x="334" y="9531"/>
                    <a:pt x="657" y="9384"/>
                    <a:pt x="948" y="9212"/>
                  </a:cubicBezTo>
                  <a:cubicBezTo>
                    <a:pt x="2247" y="8463"/>
                    <a:pt x="2907" y="7481"/>
                    <a:pt x="2907" y="6504"/>
                  </a:cubicBezTo>
                  <a:lnTo>
                    <a:pt x="2931" y="0"/>
                  </a:lnTo>
                  <a:close/>
                </a:path>
              </a:pathLst>
            </a:custGeom>
            <a:solidFill>
              <a:srgbClr val="31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25;p62">
              <a:extLst>
                <a:ext uri="{FF2B5EF4-FFF2-40B4-BE49-F238E27FC236}">
                  <a16:creationId xmlns:a16="http://schemas.microsoft.com/office/drawing/2014/main" id="{7EA01924-7F5B-7E4A-D336-FCB35462767C}"/>
                </a:ext>
              </a:extLst>
            </p:cNvPr>
            <p:cNvSpPr/>
            <p:nvPr/>
          </p:nvSpPr>
          <p:spPr>
            <a:xfrm>
              <a:off x="7026418" y="2768001"/>
              <a:ext cx="1105143" cy="711000"/>
            </a:xfrm>
            <a:custGeom>
              <a:avLst/>
              <a:gdLst/>
              <a:ahLst/>
              <a:cxnLst/>
              <a:rect l="l" t="t" r="r" b="b"/>
              <a:pathLst>
                <a:path w="90185" h="58021" extrusionOk="0">
                  <a:moveTo>
                    <a:pt x="90185" y="0"/>
                  </a:moveTo>
                  <a:lnTo>
                    <a:pt x="8" y="51515"/>
                  </a:lnTo>
                  <a:lnTo>
                    <a:pt x="0" y="58021"/>
                  </a:lnTo>
                  <a:lnTo>
                    <a:pt x="90181" y="6500"/>
                  </a:lnTo>
                  <a:lnTo>
                    <a:pt x="90185" y="0"/>
                  </a:lnTo>
                  <a:close/>
                </a:path>
              </a:pathLst>
            </a:custGeom>
            <a:solidFill>
              <a:srgbClr val="3362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26;p62">
              <a:extLst>
                <a:ext uri="{FF2B5EF4-FFF2-40B4-BE49-F238E27FC236}">
                  <a16:creationId xmlns:a16="http://schemas.microsoft.com/office/drawing/2014/main" id="{46FD12BC-EF62-DED9-5E6E-92604BE0B8E3}"/>
                </a:ext>
              </a:extLst>
            </p:cNvPr>
            <p:cNvSpPr/>
            <p:nvPr/>
          </p:nvSpPr>
          <p:spPr>
            <a:xfrm>
              <a:off x="7638417" y="3089734"/>
              <a:ext cx="177294" cy="93377"/>
            </a:xfrm>
            <a:custGeom>
              <a:avLst/>
              <a:gdLst/>
              <a:ahLst/>
              <a:cxnLst/>
              <a:rect l="l" t="t" r="r" b="b"/>
              <a:pathLst>
                <a:path w="14468" h="7620" extrusionOk="0">
                  <a:moveTo>
                    <a:pt x="7233" y="1"/>
                  </a:moveTo>
                  <a:cubicBezTo>
                    <a:pt x="5563" y="1"/>
                    <a:pt x="3891" y="366"/>
                    <a:pt x="2607" y="1097"/>
                  </a:cubicBezTo>
                  <a:cubicBezTo>
                    <a:pt x="28" y="2573"/>
                    <a:pt x="0" y="4982"/>
                    <a:pt x="2546" y="6484"/>
                  </a:cubicBezTo>
                  <a:cubicBezTo>
                    <a:pt x="3840" y="7239"/>
                    <a:pt x="5543" y="7619"/>
                    <a:pt x="7244" y="7619"/>
                  </a:cubicBezTo>
                  <a:cubicBezTo>
                    <a:pt x="8909" y="7619"/>
                    <a:pt x="10573" y="7255"/>
                    <a:pt x="11851" y="6523"/>
                  </a:cubicBezTo>
                  <a:cubicBezTo>
                    <a:pt x="14430" y="5047"/>
                    <a:pt x="14468" y="2629"/>
                    <a:pt x="11912" y="1135"/>
                  </a:cubicBezTo>
                  <a:cubicBezTo>
                    <a:pt x="10628" y="379"/>
                    <a:pt x="8931" y="1"/>
                    <a:pt x="7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27;p62">
              <a:extLst>
                <a:ext uri="{FF2B5EF4-FFF2-40B4-BE49-F238E27FC236}">
                  <a16:creationId xmlns:a16="http://schemas.microsoft.com/office/drawing/2014/main" id="{09B8C7E1-F51A-1713-26E5-37D3F169E735}"/>
                </a:ext>
              </a:extLst>
            </p:cNvPr>
            <p:cNvSpPr/>
            <p:nvPr/>
          </p:nvSpPr>
          <p:spPr>
            <a:xfrm>
              <a:off x="5707648" y="2624884"/>
              <a:ext cx="1318881" cy="854116"/>
            </a:xfrm>
            <a:custGeom>
              <a:avLst/>
              <a:gdLst/>
              <a:ahLst/>
              <a:cxnLst/>
              <a:rect l="l" t="t" r="r" b="b"/>
              <a:pathLst>
                <a:path w="107627" h="69700" extrusionOk="0">
                  <a:moveTo>
                    <a:pt x="11" y="1"/>
                  </a:moveTo>
                  <a:lnTo>
                    <a:pt x="1" y="6503"/>
                  </a:lnTo>
                  <a:lnTo>
                    <a:pt x="107618" y="69700"/>
                  </a:lnTo>
                  <a:lnTo>
                    <a:pt x="107626" y="63194"/>
                  </a:lnTo>
                  <a:lnTo>
                    <a:pt x="11" y="1"/>
                  </a:lnTo>
                  <a:close/>
                </a:path>
              </a:pathLst>
            </a:custGeom>
            <a:solidFill>
              <a:srgbClr val="498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28;p62">
              <a:extLst>
                <a:ext uri="{FF2B5EF4-FFF2-40B4-BE49-F238E27FC236}">
                  <a16:creationId xmlns:a16="http://schemas.microsoft.com/office/drawing/2014/main" id="{A8B2D05A-3258-B3A2-CF0B-CE867880D753}"/>
                </a:ext>
              </a:extLst>
            </p:cNvPr>
            <p:cNvSpPr/>
            <p:nvPr/>
          </p:nvSpPr>
          <p:spPr>
            <a:xfrm>
              <a:off x="5707770" y="1993585"/>
              <a:ext cx="2423791" cy="1405689"/>
            </a:xfrm>
            <a:custGeom>
              <a:avLst/>
              <a:gdLst/>
              <a:ahLst/>
              <a:cxnLst/>
              <a:rect l="l" t="t" r="r" b="b"/>
              <a:pathLst>
                <a:path w="197793" h="114711" extrusionOk="0">
                  <a:moveTo>
                    <a:pt x="90185" y="1"/>
                  </a:moveTo>
                  <a:lnTo>
                    <a:pt x="1" y="51518"/>
                  </a:lnTo>
                  <a:lnTo>
                    <a:pt x="107616" y="114711"/>
                  </a:lnTo>
                  <a:lnTo>
                    <a:pt x="197793" y="63196"/>
                  </a:lnTo>
                  <a:lnTo>
                    <a:pt x="901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29;p62">
              <a:extLst>
                <a:ext uri="{FF2B5EF4-FFF2-40B4-BE49-F238E27FC236}">
                  <a16:creationId xmlns:a16="http://schemas.microsoft.com/office/drawing/2014/main" id="{B7EAF325-EE59-00CB-DFB4-9C2829B01DC0}"/>
                </a:ext>
              </a:extLst>
            </p:cNvPr>
            <p:cNvSpPr/>
            <p:nvPr/>
          </p:nvSpPr>
          <p:spPr>
            <a:xfrm>
              <a:off x="6019835" y="2144153"/>
              <a:ext cx="1798007" cy="1042708"/>
            </a:xfrm>
            <a:custGeom>
              <a:avLst/>
              <a:gdLst/>
              <a:ahLst/>
              <a:cxnLst/>
              <a:rect l="l" t="t" r="r" b="b"/>
              <a:pathLst>
                <a:path w="146726" h="85090" extrusionOk="0">
                  <a:moveTo>
                    <a:pt x="66900" y="0"/>
                  </a:moveTo>
                  <a:lnTo>
                    <a:pt x="1" y="38213"/>
                  </a:lnTo>
                  <a:lnTo>
                    <a:pt x="79834" y="85090"/>
                  </a:lnTo>
                  <a:lnTo>
                    <a:pt x="146726" y="46882"/>
                  </a:lnTo>
                  <a:lnTo>
                    <a:pt x="66900" y="0"/>
                  </a:lnTo>
                  <a:close/>
                </a:path>
              </a:pathLst>
            </a:custGeom>
            <a:solidFill>
              <a:srgbClr val="74AFE8">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30;p62">
              <a:extLst>
                <a:ext uri="{FF2B5EF4-FFF2-40B4-BE49-F238E27FC236}">
                  <a16:creationId xmlns:a16="http://schemas.microsoft.com/office/drawing/2014/main" id="{34FA0E37-A64D-96E0-CE97-CF6B47791221}"/>
                </a:ext>
              </a:extLst>
            </p:cNvPr>
            <p:cNvSpPr/>
            <p:nvPr/>
          </p:nvSpPr>
          <p:spPr>
            <a:xfrm>
              <a:off x="6642176" y="2281093"/>
              <a:ext cx="510093" cy="295889"/>
            </a:xfrm>
            <a:custGeom>
              <a:avLst/>
              <a:gdLst/>
              <a:ahLst/>
              <a:cxnLst/>
              <a:rect l="l" t="t" r="r" b="b"/>
              <a:pathLst>
                <a:path w="41626" h="24146" extrusionOk="0">
                  <a:moveTo>
                    <a:pt x="18989" y="0"/>
                  </a:moveTo>
                  <a:lnTo>
                    <a:pt x="0" y="10845"/>
                  </a:lnTo>
                  <a:lnTo>
                    <a:pt x="22656" y="24145"/>
                  </a:lnTo>
                  <a:lnTo>
                    <a:pt x="41626" y="13301"/>
                  </a:lnTo>
                  <a:lnTo>
                    <a:pt x="189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31;p62">
              <a:extLst>
                <a:ext uri="{FF2B5EF4-FFF2-40B4-BE49-F238E27FC236}">
                  <a16:creationId xmlns:a16="http://schemas.microsoft.com/office/drawing/2014/main" id="{23F597C2-2CEE-3809-FD26-691CEEC733A9}"/>
                </a:ext>
              </a:extLst>
            </p:cNvPr>
            <p:cNvSpPr/>
            <p:nvPr/>
          </p:nvSpPr>
          <p:spPr>
            <a:xfrm>
              <a:off x="5553576" y="2620375"/>
              <a:ext cx="1574785" cy="1023126"/>
            </a:xfrm>
            <a:custGeom>
              <a:avLst/>
              <a:gdLst/>
              <a:ahLst/>
              <a:cxnLst/>
              <a:rect l="l" t="t" r="r" b="b"/>
              <a:pathLst>
                <a:path w="128510" h="83492" extrusionOk="0">
                  <a:moveTo>
                    <a:pt x="0" y="0"/>
                  </a:moveTo>
                  <a:lnTo>
                    <a:pt x="0" y="6546"/>
                  </a:lnTo>
                  <a:cubicBezTo>
                    <a:pt x="0" y="6672"/>
                    <a:pt x="18" y="6799"/>
                    <a:pt x="38" y="6922"/>
                  </a:cubicBezTo>
                  <a:cubicBezTo>
                    <a:pt x="52" y="7001"/>
                    <a:pt x="71" y="7075"/>
                    <a:pt x="103" y="7154"/>
                  </a:cubicBezTo>
                  <a:cubicBezTo>
                    <a:pt x="103" y="7182"/>
                    <a:pt x="103" y="7199"/>
                    <a:pt x="123" y="7227"/>
                  </a:cubicBezTo>
                  <a:cubicBezTo>
                    <a:pt x="131" y="7245"/>
                    <a:pt x="131" y="7259"/>
                    <a:pt x="137" y="7283"/>
                  </a:cubicBezTo>
                  <a:cubicBezTo>
                    <a:pt x="188" y="7407"/>
                    <a:pt x="236" y="7524"/>
                    <a:pt x="305" y="7641"/>
                  </a:cubicBezTo>
                  <a:cubicBezTo>
                    <a:pt x="333" y="7699"/>
                    <a:pt x="380" y="7756"/>
                    <a:pt x="418" y="7823"/>
                  </a:cubicBezTo>
                  <a:cubicBezTo>
                    <a:pt x="442" y="7853"/>
                    <a:pt x="460" y="7893"/>
                    <a:pt x="497" y="7926"/>
                  </a:cubicBezTo>
                  <a:cubicBezTo>
                    <a:pt x="515" y="7960"/>
                    <a:pt x="525" y="7990"/>
                    <a:pt x="559" y="8027"/>
                  </a:cubicBezTo>
                  <a:cubicBezTo>
                    <a:pt x="676" y="8174"/>
                    <a:pt x="802" y="8317"/>
                    <a:pt x="957" y="8447"/>
                  </a:cubicBezTo>
                  <a:cubicBezTo>
                    <a:pt x="957" y="8455"/>
                    <a:pt x="981" y="8471"/>
                    <a:pt x="994" y="8489"/>
                  </a:cubicBezTo>
                  <a:cubicBezTo>
                    <a:pt x="1125" y="8608"/>
                    <a:pt x="1304" y="8729"/>
                    <a:pt x="1458" y="8840"/>
                  </a:cubicBezTo>
                  <a:cubicBezTo>
                    <a:pt x="1563" y="8909"/>
                    <a:pt x="1646" y="8988"/>
                    <a:pt x="1759" y="9062"/>
                  </a:cubicBezTo>
                  <a:cubicBezTo>
                    <a:pt x="1787" y="9070"/>
                    <a:pt x="1811" y="9089"/>
                    <a:pt x="1844" y="9097"/>
                  </a:cubicBezTo>
                  <a:lnTo>
                    <a:pt x="128502" y="83491"/>
                  </a:lnTo>
                  <a:lnTo>
                    <a:pt x="128510" y="76993"/>
                  </a:lnTo>
                  <a:lnTo>
                    <a:pt x="1842" y="2605"/>
                  </a:lnTo>
                  <a:cubicBezTo>
                    <a:pt x="1712" y="2518"/>
                    <a:pt x="1605" y="2425"/>
                    <a:pt x="1472" y="2340"/>
                  </a:cubicBezTo>
                  <a:cubicBezTo>
                    <a:pt x="1313" y="2221"/>
                    <a:pt x="1145" y="2104"/>
                    <a:pt x="1008" y="1983"/>
                  </a:cubicBezTo>
                  <a:cubicBezTo>
                    <a:pt x="802" y="1807"/>
                    <a:pt x="634" y="1613"/>
                    <a:pt x="497" y="1425"/>
                  </a:cubicBezTo>
                  <a:cubicBezTo>
                    <a:pt x="479" y="1385"/>
                    <a:pt x="456" y="1357"/>
                    <a:pt x="442" y="1324"/>
                  </a:cubicBezTo>
                  <a:cubicBezTo>
                    <a:pt x="305" y="1131"/>
                    <a:pt x="196" y="923"/>
                    <a:pt x="131" y="721"/>
                  </a:cubicBezTo>
                  <a:cubicBezTo>
                    <a:pt x="123" y="704"/>
                    <a:pt x="123" y="682"/>
                    <a:pt x="113" y="662"/>
                  </a:cubicBezTo>
                  <a:cubicBezTo>
                    <a:pt x="42" y="434"/>
                    <a:pt x="0" y="22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32;p62">
              <a:extLst>
                <a:ext uri="{FF2B5EF4-FFF2-40B4-BE49-F238E27FC236}">
                  <a16:creationId xmlns:a16="http://schemas.microsoft.com/office/drawing/2014/main" id="{44965768-A73B-C19B-98C2-E05B820C6D8F}"/>
                </a:ext>
              </a:extLst>
            </p:cNvPr>
            <p:cNvSpPr/>
            <p:nvPr/>
          </p:nvSpPr>
          <p:spPr>
            <a:xfrm>
              <a:off x="5545807" y="1912169"/>
              <a:ext cx="2884965" cy="1665209"/>
            </a:xfrm>
            <a:custGeom>
              <a:avLst/>
              <a:gdLst/>
              <a:ahLst/>
              <a:cxnLst/>
              <a:rect l="l" t="t" r="r" b="b"/>
              <a:pathLst>
                <a:path w="235427" h="135889" extrusionOk="0">
                  <a:moveTo>
                    <a:pt x="178000" y="96096"/>
                  </a:moveTo>
                  <a:cubicBezTo>
                    <a:pt x="179698" y="96096"/>
                    <a:pt x="181395" y="96474"/>
                    <a:pt x="182679" y="97230"/>
                  </a:cubicBezTo>
                  <a:cubicBezTo>
                    <a:pt x="185235" y="98724"/>
                    <a:pt x="185197" y="101142"/>
                    <a:pt x="182618" y="102618"/>
                  </a:cubicBezTo>
                  <a:cubicBezTo>
                    <a:pt x="181340" y="103350"/>
                    <a:pt x="179676" y="103714"/>
                    <a:pt x="178011" y="103714"/>
                  </a:cubicBezTo>
                  <a:cubicBezTo>
                    <a:pt x="176310" y="103714"/>
                    <a:pt x="174607" y="103334"/>
                    <a:pt x="173313" y="102579"/>
                  </a:cubicBezTo>
                  <a:cubicBezTo>
                    <a:pt x="170767" y="101077"/>
                    <a:pt x="170795" y="98668"/>
                    <a:pt x="173374" y="97192"/>
                  </a:cubicBezTo>
                  <a:cubicBezTo>
                    <a:pt x="174658" y="96461"/>
                    <a:pt x="176330" y="96096"/>
                    <a:pt x="178000" y="96096"/>
                  </a:cubicBezTo>
                  <a:close/>
                  <a:moveTo>
                    <a:pt x="103402" y="6645"/>
                  </a:moveTo>
                  <a:lnTo>
                    <a:pt x="211010" y="69840"/>
                  </a:lnTo>
                  <a:lnTo>
                    <a:pt x="120835" y="121355"/>
                  </a:lnTo>
                  <a:lnTo>
                    <a:pt x="120833" y="121355"/>
                  </a:lnTo>
                  <a:lnTo>
                    <a:pt x="13218" y="58162"/>
                  </a:lnTo>
                  <a:lnTo>
                    <a:pt x="103402" y="6645"/>
                  </a:lnTo>
                  <a:close/>
                  <a:moveTo>
                    <a:pt x="101723" y="1"/>
                  </a:moveTo>
                  <a:cubicBezTo>
                    <a:pt x="100108" y="1"/>
                    <a:pt x="98492" y="354"/>
                    <a:pt x="97249" y="1062"/>
                  </a:cubicBezTo>
                  <a:lnTo>
                    <a:pt x="2534" y="55164"/>
                  </a:lnTo>
                  <a:cubicBezTo>
                    <a:pt x="20" y="56597"/>
                    <a:pt x="0" y="58938"/>
                    <a:pt x="2478" y="60398"/>
                  </a:cubicBezTo>
                  <a:lnTo>
                    <a:pt x="129144" y="134786"/>
                  </a:lnTo>
                  <a:cubicBezTo>
                    <a:pt x="130401" y="135521"/>
                    <a:pt x="132056" y="135889"/>
                    <a:pt x="133710" y="135889"/>
                  </a:cubicBezTo>
                  <a:cubicBezTo>
                    <a:pt x="135326" y="135889"/>
                    <a:pt x="136941" y="135537"/>
                    <a:pt x="138181" y="134832"/>
                  </a:cubicBezTo>
                  <a:lnTo>
                    <a:pt x="232888" y="80716"/>
                  </a:lnTo>
                  <a:cubicBezTo>
                    <a:pt x="235396" y="79292"/>
                    <a:pt x="235426" y="76950"/>
                    <a:pt x="232944" y="75496"/>
                  </a:cubicBezTo>
                  <a:lnTo>
                    <a:pt x="106277" y="1106"/>
                  </a:lnTo>
                  <a:cubicBezTo>
                    <a:pt x="105025" y="370"/>
                    <a:pt x="103374" y="1"/>
                    <a:pt x="1017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33;p62">
              <a:extLst>
                <a:ext uri="{FF2B5EF4-FFF2-40B4-BE49-F238E27FC236}">
                  <a16:creationId xmlns:a16="http://schemas.microsoft.com/office/drawing/2014/main" id="{26787B1A-40D7-8D0A-D9A1-AFE834289A5D}"/>
                </a:ext>
              </a:extLst>
            </p:cNvPr>
            <p:cNvSpPr/>
            <p:nvPr/>
          </p:nvSpPr>
          <p:spPr>
            <a:xfrm>
              <a:off x="7128226" y="2869220"/>
              <a:ext cx="1294777" cy="787870"/>
            </a:xfrm>
            <a:custGeom>
              <a:avLst/>
              <a:gdLst/>
              <a:ahLst/>
              <a:cxnLst/>
              <a:rect l="l" t="t" r="r" b="b"/>
              <a:pathLst>
                <a:path w="105660" h="64294" extrusionOk="0">
                  <a:moveTo>
                    <a:pt x="105659" y="1"/>
                  </a:moveTo>
                  <a:cubicBezTo>
                    <a:pt x="105659" y="7"/>
                    <a:pt x="105659" y="14"/>
                    <a:pt x="105659" y="20"/>
                  </a:cubicBezTo>
                  <a:lnTo>
                    <a:pt x="105659" y="20"/>
                  </a:lnTo>
                  <a:cubicBezTo>
                    <a:pt x="105659" y="14"/>
                    <a:pt x="105659" y="7"/>
                    <a:pt x="105659" y="1"/>
                  </a:cubicBezTo>
                  <a:close/>
                  <a:moveTo>
                    <a:pt x="105659" y="20"/>
                  </a:moveTo>
                  <a:lnTo>
                    <a:pt x="105659" y="20"/>
                  </a:lnTo>
                  <a:cubicBezTo>
                    <a:pt x="105650" y="967"/>
                    <a:pt x="105009" y="1908"/>
                    <a:pt x="103755" y="2616"/>
                  </a:cubicBezTo>
                  <a:lnTo>
                    <a:pt x="9048" y="56732"/>
                  </a:lnTo>
                  <a:cubicBezTo>
                    <a:pt x="8743" y="56904"/>
                    <a:pt x="8410" y="57045"/>
                    <a:pt x="8077" y="57182"/>
                  </a:cubicBezTo>
                  <a:cubicBezTo>
                    <a:pt x="8012" y="57201"/>
                    <a:pt x="7957" y="57217"/>
                    <a:pt x="7895" y="57243"/>
                  </a:cubicBezTo>
                  <a:cubicBezTo>
                    <a:pt x="7614" y="57332"/>
                    <a:pt x="7336" y="57419"/>
                    <a:pt x="7041" y="57493"/>
                  </a:cubicBezTo>
                  <a:cubicBezTo>
                    <a:pt x="6976" y="57510"/>
                    <a:pt x="6905" y="57532"/>
                    <a:pt x="6839" y="57546"/>
                  </a:cubicBezTo>
                  <a:cubicBezTo>
                    <a:pt x="6493" y="57615"/>
                    <a:pt x="6150" y="57681"/>
                    <a:pt x="5823" y="57718"/>
                  </a:cubicBezTo>
                  <a:cubicBezTo>
                    <a:pt x="5762" y="57718"/>
                    <a:pt x="5720" y="57726"/>
                    <a:pt x="5663" y="57726"/>
                  </a:cubicBezTo>
                  <a:cubicBezTo>
                    <a:pt x="5306" y="57764"/>
                    <a:pt x="4955" y="57788"/>
                    <a:pt x="4603" y="57788"/>
                  </a:cubicBezTo>
                  <a:lnTo>
                    <a:pt x="4414" y="57788"/>
                  </a:lnTo>
                  <a:cubicBezTo>
                    <a:pt x="4064" y="57778"/>
                    <a:pt x="3711" y="57758"/>
                    <a:pt x="3361" y="57718"/>
                  </a:cubicBezTo>
                  <a:cubicBezTo>
                    <a:pt x="3299" y="57710"/>
                    <a:pt x="3230" y="57705"/>
                    <a:pt x="3162" y="57697"/>
                  </a:cubicBezTo>
                  <a:cubicBezTo>
                    <a:pt x="2911" y="57657"/>
                    <a:pt x="2643" y="57615"/>
                    <a:pt x="2384" y="57550"/>
                  </a:cubicBezTo>
                  <a:cubicBezTo>
                    <a:pt x="2178" y="57510"/>
                    <a:pt x="1962" y="57453"/>
                    <a:pt x="1756" y="57397"/>
                  </a:cubicBezTo>
                  <a:cubicBezTo>
                    <a:pt x="1592" y="57342"/>
                    <a:pt x="1433" y="57300"/>
                    <a:pt x="1269" y="57243"/>
                  </a:cubicBezTo>
                  <a:cubicBezTo>
                    <a:pt x="823" y="57086"/>
                    <a:pt x="397" y="56912"/>
                    <a:pt x="11" y="56686"/>
                  </a:cubicBezTo>
                  <a:lnTo>
                    <a:pt x="1" y="63182"/>
                  </a:lnTo>
                  <a:cubicBezTo>
                    <a:pt x="387" y="63414"/>
                    <a:pt x="813" y="63586"/>
                    <a:pt x="1259" y="63735"/>
                  </a:cubicBezTo>
                  <a:cubicBezTo>
                    <a:pt x="1310" y="63765"/>
                    <a:pt x="1348" y="63788"/>
                    <a:pt x="1403" y="63808"/>
                  </a:cubicBezTo>
                  <a:cubicBezTo>
                    <a:pt x="1512" y="63852"/>
                    <a:pt x="1629" y="63868"/>
                    <a:pt x="1746" y="63895"/>
                  </a:cubicBezTo>
                  <a:cubicBezTo>
                    <a:pt x="1958" y="63951"/>
                    <a:pt x="2168" y="64006"/>
                    <a:pt x="2380" y="64056"/>
                  </a:cubicBezTo>
                  <a:cubicBezTo>
                    <a:pt x="2463" y="64074"/>
                    <a:pt x="2525" y="64101"/>
                    <a:pt x="2610" y="64113"/>
                  </a:cubicBezTo>
                  <a:cubicBezTo>
                    <a:pt x="2796" y="64151"/>
                    <a:pt x="2980" y="64173"/>
                    <a:pt x="3162" y="64192"/>
                  </a:cubicBezTo>
                  <a:cubicBezTo>
                    <a:pt x="3224" y="64204"/>
                    <a:pt x="3275" y="64212"/>
                    <a:pt x="3337" y="64218"/>
                  </a:cubicBezTo>
                  <a:cubicBezTo>
                    <a:pt x="3368" y="64218"/>
                    <a:pt x="3398" y="64230"/>
                    <a:pt x="3426" y="64230"/>
                  </a:cubicBezTo>
                  <a:cubicBezTo>
                    <a:pt x="3660" y="64258"/>
                    <a:pt x="3889" y="64268"/>
                    <a:pt x="4129" y="64282"/>
                  </a:cubicBezTo>
                  <a:cubicBezTo>
                    <a:pt x="4162" y="64285"/>
                    <a:pt x="4196" y="64286"/>
                    <a:pt x="4229" y="64286"/>
                  </a:cubicBezTo>
                  <a:cubicBezTo>
                    <a:pt x="4296" y="64286"/>
                    <a:pt x="4362" y="64282"/>
                    <a:pt x="4424" y="64282"/>
                  </a:cubicBezTo>
                  <a:cubicBezTo>
                    <a:pt x="4456" y="64282"/>
                    <a:pt x="4493" y="64286"/>
                    <a:pt x="4529" y="64286"/>
                  </a:cubicBezTo>
                  <a:cubicBezTo>
                    <a:pt x="4548" y="64286"/>
                    <a:pt x="4566" y="64285"/>
                    <a:pt x="4583" y="64282"/>
                  </a:cubicBezTo>
                  <a:cubicBezTo>
                    <a:pt x="4636" y="64285"/>
                    <a:pt x="4692" y="64294"/>
                    <a:pt x="4742" y="64294"/>
                  </a:cubicBezTo>
                  <a:cubicBezTo>
                    <a:pt x="4755" y="64294"/>
                    <a:pt x="4769" y="64293"/>
                    <a:pt x="4781" y="64291"/>
                  </a:cubicBezTo>
                  <a:cubicBezTo>
                    <a:pt x="4991" y="64286"/>
                    <a:pt x="5203" y="64278"/>
                    <a:pt x="5419" y="64258"/>
                  </a:cubicBezTo>
                  <a:cubicBezTo>
                    <a:pt x="5488" y="64250"/>
                    <a:pt x="5569" y="64242"/>
                    <a:pt x="5649" y="64230"/>
                  </a:cubicBezTo>
                  <a:cubicBezTo>
                    <a:pt x="5694" y="64228"/>
                    <a:pt x="5752" y="64216"/>
                    <a:pt x="5803" y="64216"/>
                  </a:cubicBezTo>
                  <a:cubicBezTo>
                    <a:pt x="5873" y="64212"/>
                    <a:pt x="5958" y="64198"/>
                    <a:pt x="6037" y="64185"/>
                  </a:cubicBezTo>
                  <a:cubicBezTo>
                    <a:pt x="6243" y="64155"/>
                    <a:pt x="6459" y="64127"/>
                    <a:pt x="6665" y="64081"/>
                  </a:cubicBezTo>
                  <a:cubicBezTo>
                    <a:pt x="6716" y="64074"/>
                    <a:pt x="6778" y="64050"/>
                    <a:pt x="6829" y="64040"/>
                  </a:cubicBezTo>
                  <a:cubicBezTo>
                    <a:pt x="6901" y="64030"/>
                    <a:pt x="6948" y="64014"/>
                    <a:pt x="7022" y="63992"/>
                  </a:cubicBezTo>
                  <a:cubicBezTo>
                    <a:pt x="7125" y="63973"/>
                    <a:pt x="7233" y="63953"/>
                    <a:pt x="7336" y="63925"/>
                  </a:cubicBezTo>
                  <a:cubicBezTo>
                    <a:pt x="7529" y="63871"/>
                    <a:pt x="7707" y="63798"/>
                    <a:pt x="7895" y="63735"/>
                  </a:cubicBezTo>
                  <a:cubicBezTo>
                    <a:pt x="7957" y="63713"/>
                    <a:pt x="8002" y="63703"/>
                    <a:pt x="8060" y="63677"/>
                  </a:cubicBezTo>
                  <a:cubicBezTo>
                    <a:pt x="8077" y="63677"/>
                    <a:pt x="8097" y="63671"/>
                    <a:pt x="8105" y="63663"/>
                  </a:cubicBezTo>
                  <a:cubicBezTo>
                    <a:pt x="8444" y="63539"/>
                    <a:pt x="8743" y="63386"/>
                    <a:pt x="9034" y="63224"/>
                  </a:cubicBezTo>
                  <a:lnTo>
                    <a:pt x="103742" y="9124"/>
                  </a:lnTo>
                  <a:cubicBezTo>
                    <a:pt x="105011" y="8406"/>
                    <a:pt x="105645" y="7454"/>
                    <a:pt x="105645" y="6503"/>
                  </a:cubicBezTo>
                  <a:cubicBezTo>
                    <a:pt x="105645" y="4346"/>
                    <a:pt x="105649" y="2175"/>
                    <a:pt x="105659" y="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834;p62">
              <a:extLst>
                <a:ext uri="{FF2B5EF4-FFF2-40B4-BE49-F238E27FC236}">
                  <a16:creationId xmlns:a16="http://schemas.microsoft.com/office/drawing/2014/main" id="{7FBDCB71-C715-6E0F-708F-3C2EC7E8BFA5}"/>
                </a:ext>
              </a:extLst>
            </p:cNvPr>
            <p:cNvSpPr/>
            <p:nvPr/>
          </p:nvSpPr>
          <p:spPr>
            <a:xfrm>
              <a:off x="6234198" y="2450397"/>
              <a:ext cx="417120" cy="238185"/>
            </a:xfrm>
            <a:custGeom>
              <a:avLst/>
              <a:gdLst/>
              <a:ahLst/>
              <a:cxnLst/>
              <a:rect l="l" t="t" r="r" b="b"/>
              <a:pathLst>
                <a:path w="34039" h="19437" extrusionOk="0">
                  <a:moveTo>
                    <a:pt x="30498" y="0"/>
                  </a:moveTo>
                  <a:lnTo>
                    <a:pt x="0" y="17419"/>
                  </a:lnTo>
                  <a:lnTo>
                    <a:pt x="3433" y="19436"/>
                  </a:lnTo>
                  <a:lnTo>
                    <a:pt x="34038" y="2080"/>
                  </a:lnTo>
                  <a:lnTo>
                    <a:pt x="30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835;p62">
              <a:extLst>
                <a:ext uri="{FF2B5EF4-FFF2-40B4-BE49-F238E27FC236}">
                  <a16:creationId xmlns:a16="http://schemas.microsoft.com/office/drawing/2014/main" id="{F4F441D2-9026-9F0C-C7B6-DA8F52FE8CB6}"/>
                </a:ext>
              </a:extLst>
            </p:cNvPr>
            <p:cNvSpPr/>
            <p:nvPr/>
          </p:nvSpPr>
          <p:spPr>
            <a:xfrm>
              <a:off x="6349240" y="2516422"/>
              <a:ext cx="417120" cy="238111"/>
            </a:xfrm>
            <a:custGeom>
              <a:avLst/>
              <a:gdLst/>
              <a:ahLst/>
              <a:cxnLst/>
              <a:rect l="l" t="t" r="r" b="b"/>
              <a:pathLst>
                <a:path w="34039" h="19431" extrusionOk="0">
                  <a:moveTo>
                    <a:pt x="30494" y="1"/>
                  </a:moveTo>
                  <a:lnTo>
                    <a:pt x="0" y="17420"/>
                  </a:lnTo>
                  <a:lnTo>
                    <a:pt x="3430" y="19431"/>
                  </a:lnTo>
                  <a:lnTo>
                    <a:pt x="34038" y="2077"/>
                  </a:lnTo>
                  <a:lnTo>
                    <a:pt x="304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836;p62">
              <a:extLst>
                <a:ext uri="{FF2B5EF4-FFF2-40B4-BE49-F238E27FC236}">
                  <a16:creationId xmlns:a16="http://schemas.microsoft.com/office/drawing/2014/main" id="{0D4A49F7-BB10-C4C5-E371-BA7FE4096AE9}"/>
                </a:ext>
              </a:extLst>
            </p:cNvPr>
            <p:cNvSpPr/>
            <p:nvPr/>
          </p:nvSpPr>
          <p:spPr>
            <a:xfrm>
              <a:off x="6451832" y="2585487"/>
              <a:ext cx="417120" cy="238111"/>
            </a:xfrm>
            <a:custGeom>
              <a:avLst/>
              <a:gdLst/>
              <a:ahLst/>
              <a:cxnLst/>
              <a:rect l="l" t="t" r="r" b="b"/>
              <a:pathLst>
                <a:path w="34039" h="19431" extrusionOk="0">
                  <a:moveTo>
                    <a:pt x="30498" y="1"/>
                  </a:moveTo>
                  <a:lnTo>
                    <a:pt x="0" y="17416"/>
                  </a:lnTo>
                  <a:lnTo>
                    <a:pt x="3427" y="19431"/>
                  </a:lnTo>
                  <a:lnTo>
                    <a:pt x="34038" y="2081"/>
                  </a:lnTo>
                  <a:lnTo>
                    <a:pt x="30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837;p62">
              <a:extLst>
                <a:ext uri="{FF2B5EF4-FFF2-40B4-BE49-F238E27FC236}">
                  <a16:creationId xmlns:a16="http://schemas.microsoft.com/office/drawing/2014/main" id="{0C9E6BCA-29F1-1F65-7B13-81641021C6B0}"/>
                </a:ext>
              </a:extLst>
            </p:cNvPr>
            <p:cNvSpPr/>
            <p:nvPr/>
          </p:nvSpPr>
          <p:spPr>
            <a:xfrm>
              <a:off x="5911790" y="2611306"/>
              <a:ext cx="30219" cy="164108"/>
            </a:xfrm>
            <a:custGeom>
              <a:avLst/>
              <a:gdLst/>
              <a:ahLst/>
              <a:cxnLst/>
              <a:rect l="l" t="t" r="r" b="b"/>
              <a:pathLst>
                <a:path w="2466" h="13392" extrusionOk="0">
                  <a:moveTo>
                    <a:pt x="2429" y="841"/>
                  </a:moveTo>
                  <a:lnTo>
                    <a:pt x="2429" y="845"/>
                  </a:lnTo>
                  <a:cubicBezTo>
                    <a:pt x="2419" y="871"/>
                    <a:pt x="2405" y="896"/>
                    <a:pt x="2388" y="918"/>
                  </a:cubicBezTo>
                  <a:lnTo>
                    <a:pt x="2388" y="918"/>
                  </a:lnTo>
                  <a:cubicBezTo>
                    <a:pt x="2405" y="896"/>
                    <a:pt x="2419" y="871"/>
                    <a:pt x="2429" y="841"/>
                  </a:cubicBezTo>
                  <a:close/>
                  <a:moveTo>
                    <a:pt x="2143" y="1170"/>
                  </a:moveTo>
                  <a:cubicBezTo>
                    <a:pt x="2130" y="1180"/>
                    <a:pt x="2117" y="1191"/>
                    <a:pt x="2100" y="1200"/>
                  </a:cubicBezTo>
                  <a:cubicBezTo>
                    <a:pt x="2116" y="1189"/>
                    <a:pt x="2129" y="1180"/>
                    <a:pt x="2143" y="1170"/>
                  </a:cubicBezTo>
                  <a:close/>
                  <a:moveTo>
                    <a:pt x="1239" y="1"/>
                  </a:moveTo>
                  <a:cubicBezTo>
                    <a:pt x="929" y="1"/>
                    <a:pt x="619" y="70"/>
                    <a:pt x="384" y="207"/>
                  </a:cubicBezTo>
                  <a:cubicBezTo>
                    <a:pt x="149" y="346"/>
                    <a:pt x="32" y="524"/>
                    <a:pt x="32" y="703"/>
                  </a:cubicBezTo>
                  <a:lnTo>
                    <a:pt x="0" y="12684"/>
                  </a:lnTo>
                  <a:cubicBezTo>
                    <a:pt x="0" y="12866"/>
                    <a:pt x="117" y="13048"/>
                    <a:pt x="357" y="13183"/>
                  </a:cubicBezTo>
                  <a:cubicBezTo>
                    <a:pt x="408" y="13219"/>
                    <a:pt x="468" y="13247"/>
                    <a:pt x="529" y="13268"/>
                  </a:cubicBezTo>
                  <a:cubicBezTo>
                    <a:pt x="535" y="13268"/>
                    <a:pt x="539" y="13272"/>
                    <a:pt x="543" y="13272"/>
                  </a:cubicBezTo>
                  <a:cubicBezTo>
                    <a:pt x="547" y="13276"/>
                    <a:pt x="557" y="13276"/>
                    <a:pt x="563" y="13280"/>
                  </a:cubicBezTo>
                  <a:cubicBezTo>
                    <a:pt x="600" y="13294"/>
                    <a:pt x="638" y="13306"/>
                    <a:pt x="676" y="13318"/>
                  </a:cubicBezTo>
                  <a:cubicBezTo>
                    <a:pt x="693" y="13324"/>
                    <a:pt x="717" y="13332"/>
                    <a:pt x="741" y="13336"/>
                  </a:cubicBezTo>
                  <a:cubicBezTo>
                    <a:pt x="751" y="13336"/>
                    <a:pt x="759" y="13340"/>
                    <a:pt x="769" y="13340"/>
                  </a:cubicBezTo>
                  <a:cubicBezTo>
                    <a:pt x="779" y="13344"/>
                    <a:pt x="793" y="13350"/>
                    <a:pt x="800" y="13350"/>
                  </a:cubicBezTo>
                  <a:cubicBezTo>
                    <a:pt x="838" y="13358"/>
                    <a:pt x="882" y="13365"/>
                    <a:pt x="923" y="13369"/>
                  </a:cubicBezTo>
                  <a:cubicBezTo>
                    <a:pt x="937" y="13373"/>
                    <a:pt x="951" y="13373"/>
                    <a:pt x="967" y="13373"/>
                  </a:cubicBezTo>
                  <a:cubicBezTo>
                    <a:pt x="975" y="13377"/>
                    <a:pt x="989" y="13377"/>
                    <a:pt x="995" y="13377"/>
                  </a:cubicBezTo>
                  <a:cubicBezTo>
                    <a:pt x="1008" y="13377"/>
                    <a:pt x="1026" y="13381"/>
                    <a:pt x="1040" y="13381"/>
                  </a:cubicBezTo>
                  <a:cubicBezTo>
                    <a:pt x="1078" y="13387"/>
                    <a:pt x="1115" y="13391"/>
                    <a:pt x="1163" y="13391"/>
                  </a:cubicBezTo>
                  <a:lnTo>
                    <a:pt x="1284" y="13391"/>
                  </a:lnTo>
                  <a:cubicBezTo>
                    <a:pt x="1331" y="13387"/>
                    <a:pt x="1373" y="13381"/>
                    <a:pt x="1421" y="13379"/>
                  </a:cubicBezTo>
                  <a:lnTo>
                    <a:pt x="1430" y="13379"/>
                  </a:lnTo>
                  <a:cubicBezTo>
                    <a:pt x="1444" y="13379"/>
                    <a:pt x="1458" y="13373"/>
                    <a:pt x="1472" y="13373"/>
                  </a:cubicBezTo>
                  <a:cubicBezTo>
                    <a:pt x="1506" y="13369"/>
                    <a:pt x="1543" y="13365"/>
                    <a:pt x="1571" y="13358"/>
                  </a:cubicBezTo>
                  <a:cubicBezTo>
                    <a:pt x="1589" y="13358"/>
                    <a:pt x="1599" y="13354"/>
                    <a:pt x="1613" y="13350"/>
                  </a:cubicBezTo>
                  <a:cubicBezTo>
                    <a:pt x="1656" y="13340"/>
                    <a:pt x="1698" y="13332"/>
                    <a:pt x="1739" y="13320"/>
                  </a:cubicBezTo>
                  <a:cubicBezTo>
                    <a:pt x="1763" y="13310"/>
                    <a:pt x="1783" y="13310"/>
                    <a:pt x="1801" y="13302"/>
                  </a:cubicBezTo>
                  <a:cubicBezTo>
                    <a:pt x="1811" y="13298"/>
                    <a:pt x="1819" y="13294"/>
                    <a:pt x="1829" y="13290"/>
                  </a:cubicBezTo>
                  <a:cubicBezTo>
                    <a:pt x="1914" y="13264"/>
                    <a:pt x="1993" y="13227"/>
                    <a:pt x="2062" y="13183"/>
                  </a:cubicBezTo>
                  <a:cubicBezTo>
                    <a:pt x="2068" y="13183"/>
                    <a:pt x="2072" y="13179"/>
                    <a:pt x="2082" y="13179"/>
                  </a:cubicBezTo>
                  <a:cubicBezTo>
                    <a:pt x="2106" y="13163"/>
                    <a:pt x="2124" y="13146"/>
                    <a:pt x="2148" y="13130"/>
                  </a:cubicBezTo>
                  <a:cubicBezTo>
                    <a:pt x="2171" y="13112"/>
                    <a:pt x="2205" y="13092"/>
                    <a:pt x="2227" y="13070"/>
                  </a:cubicBezTo>
                  <a:cubicBezTo>
                    <a:pt x="2227" y="13070"/>
                    <a:pt x="2233" y="13066"/>
                    <a:pt x="2237" y="13066"/>
                  </a:cubicBezTo>
                  <a:cubicBezTo>
                    <a:pt x="2260" y="13037"/>
                    <a:pt x="2288" y="13011"/>
                    <a:pt x="2312" y="12985"/>
                  </a:cubicBezTo>
                  <a:cubicBezTo>
                    <a:pt x="2316" y="12977"/>
                    <a:pt x="2322" y="12967"/>
                    <a:pt x="2322" y="12963"/>
                  </a:cubicBezTo>
                  <a:cubicBezTo>
                    <a:pt x="2326" y="12955"/>
                    <a:pt x="2332" y="12951"/>
                    <a:pt x="2336" y="12942"/>
                  </a:cubicBezTo>
                  <a:cubicBezTo>
                    <a:pt x="2346" y="12934"/>
                    <a:pt x="2354" y="12922"/>
                    <a:pt x="2360" y="12908"/>
                  </a:cubicBezTo>
                  <a:cubicBezTo>
                    <a:pt x="2369" y="12888"/>
                    <a:pt x="2383" y="12862"/>
                    <a:pt x="2391" y="12840"/>
                  </a:cubicBezTo>
                  <a:cubicBezTo>
                    <a:pt x="2391" y="12837"/>
                    <a:pt x="2391" y="12833"/>
                    <a:pt x="2397" y="12829"/>
                  </a:cubicBezTo>
                  <a:cubicBezTo>
                    <a:pt x="2397" y="12825"/>
                    <a:pt x="2397" y="12821"/>
                    <a:pt x="2401" y="12817"/>
                  </a:cubicBezTo>
                  <a:cubicBezTo>
                    <a:pt x="2401" y="12803"/>
                    <a:pt x="2405" y="12787"/>
                    <a:pt x="2411" y="12769"/>
                  </a:cubicBezTo>
                  <a:cubicBezTo>
                    <a:pt x="2415" y="12747"/>
                    <a:pt x="2415" y="12724"/>
                    <a:pt x="2419" y="12702"/>
                  </a:cubicBezTo>
                  <a:lnTo>
                    <a:pt x="2453" y="719"/>
                  </a:lnTo>
                  <a:lnTo>
                    <a:pt x="2453" y="705"/>
                  </a:lnTo>
                  <a:cubicBezTo>
                    <a:pt x="2453" y="717"/>
                    <a:pt x="2449" y="731"/>
                    <a:pt x="2447" y="745"/>
                  </a:cubicBezTo>
                  <a:lnTo>
                    <a:pt x="2447" y="745"/>
                  </a:lnTo>
                  <a:cubicBezTo>
                    <a:pt x="2465" y="550"/>
                    <a:pt x="2351" y="356"/>
                    <a:pt x="2096" y="207"/>
                  </a:cubicBezTo>
                  <a:cubicBezTo>
                    <a:pt x="1859" y="70"/>
                    <a:pt x="1549" y="1"/>
                    <a:pt x="1239" y="1"/>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838;p62">
              <a:extLst>
                <a:ext uri="{FF2B5EF4-FFF2-40B4-BE49-F238E27FC236}">
                  <a16:creationId xmlns:a16="http://schemas.microsoft.com/office/drawing/2014/main" id="{9C37B168-5B25-C624-1652-54151414AE4F}"/>
                </a:ext>
              </a:extLst>
            </p:cNvPr>
            <p:cNvSpPr/>
            <p:nvPr/>
          </p:nvSpPr>
          <p:spPr>
            <a:xfrm>
              <a:off x="5861364" y="2481486"/>
              <a:ext cx="130764" cy="209105"/>
            </a:xfrm>
            <a:custGeom>
              <a:avLst/>
              <a:gdLst/>
              <a:ahLst/>
              <a:cxnLst/>
              <a:rect l="l" t="t" r="r" b="b"/>
              <a:pathLst>
                <a:path w="10671" h="17064" extrusionOk="0">
                  <a:moveTo>
                    <a:pt x="10670" y="36"/>
                  </a:moveTo>
                  <a:lnTo>
                    <a:pt x="10670" y="38"/>
                  </a:lnTo>
                  <a:lnTo>
                    <a:pt x="10670" y="38"/>
                  </a:lnTo>
                  <a:cubicBezTo>
                    <a:pt x="10670" y="38"/>
                    <a:pt x="10670" y="37"/>
                    <a:pt x="10670" y="36"/>
                  </a:cubicBezTo>
                  <a:close/>
                  <a:moveTo>
                    <a:pt x="44" y="1"/>
                  </a:moveTo>
                  <a:lnTo>
                    <a:pt x="6" y="13977"/>
                  </a:lnTo>
                  <a:cubicBezTo>
                    <a:pt x="1" y="14767"/>
                    <a:pt x="525" y="15562"/>
                    <a:pt x="1571" y="16166"/>
                  </a:cubicBezTo>
                  <a:cubicBezTo>
                    <a:pt x="1811" y="16303"/>
                    <a:pt x="2069" y="16430"/>
                    <a:pt x="2342" y="16535"/>
                  </a:cubicBezTo>
                  <a:cubicBezTo>
                    <a:pt x="2356" y="16539"/>
                    <a:pt x="2364" y="16539"/>
                    <a:pt x="2380" y="16546"/>
                  </a:cubicBezTo>
                  <a:cubicBezTo>
                    <a:pt x="2425" y="16564"/>
                    <a:pt x="2477" y="16582"/>
                    <a:pt x="2524" y="16598"/>
                  </a:cubicBezTo>
                  <a:cubicBezTo>
                    <a:pt x="2679" y="16649"/>
                    <a:pt x="2823" y="16709"/>
                    <a:pt x="2984" y="16750"/>
                  </a:cubicBezTo>
                  <a:cubicBezTo>
                    <a:pt x="3073" y="16776"/>
                    <a:pt x="3158" y="16792"/>
                    <a:pt x="3245" y="16814"/>
                  </a:cubicBezTo>
                  <a:cubicBezTo>
                    <a:pt x="3297" y="16826"/>
                    <a:pt x="3350" y="16844"/>
                    <a:pt x="3406" y="16855"/>
                  </a:cubicBezTo>
                  <a:cubicBezTo>
                    <a:pt x="3448" y="16863"/>
                    <a:pt x="3495" y="16877"/>
                    <a:pt x="3543" y="16889"/>
                  </a:cubicBezTo>
                  <a:cubicBezTo>
                    <a:pt x="3715" y="16925"/>
                    <a:pt x="3889" y="16953"/>
                    <a:pt x="4068" y="16980"/>
                  </a:cubicBezTo>
                  <a:cubicBezTo>
                    <a:pt x="4129" y="16988"/>
                    <a:pt x="4190" y="16992"/>
                    <a:pt x="4250" y="17000"/>
                  </a:cubicBezTo>
                  <a:cubicBezTo>
                    <a:pt x="4297" y="17004"/>
                    <a:pt x="4345" y="17014"/>
                    <a:pt x="4396" y="17016"/>
                  </a:cubicBezTo>
                  <a:cubicBezTo>
                    <a:pt x="4456" y="17022"/>
                    <a:pt x="4523" y="17030"/>
                    <a:pt x="4583" y="17038"/>
                  </a:cubicBezTo>
                  <a:cubicBezTo>
                    <a:pt x="4761" y="17052"/>
                    <a:pt x="4929" y="17063"/>
                    <a:pt x="5108" y="17063"/>
                  </a:cubicBezTo>
                  <a:lnTo>
                    <a:pt x="5652" y="17063"/>
                  </a:lnTo>
                  <a:cubicBezTo>
                    <a:pt x="5851" y="17056"/>
                    <a:pt x="6047" y="17042"/>
                    <a:pt x="6243" y="17022"/>
                  </a:cubicBezTo>
                  <a:cubicBezTo>
                    <a:pt x="6263" y="17022"/>
                    <a:pt x="6286" y="17016"/>
                    <a:pt x="6304" y="17014"/>
                  </a:cubicBezTo>
                  <a:cubicBezTo>
                    <a:pt x="6360" y="17008"/>
                    <a:pt x="6411" y="17000"/>
                    <a:pt x="6473" y="16992"/>
                  </a:cubicBezTo>
                  <a:cubicBezTo>
                    <a:pt x="6619" y="16974"/>
                    <a:pt x="6774" y="16958"/>
                    <a:pt x="6918" y="16929"/>
                  </a:cubicBezTo>
                  <a:cubicBezTo>
                    <a:pt x="6984" y="16915"/>
                    <a:pt x="7045" y="16895"/>
                    <a:pt x="7110" y="16881"/>
                  </a:cubicBezTo>
                  <a:cubicBezTo>
                    <a:pt x="7295" y="16844"/>
                    <a:pt x="7467" y="16798"/>
                    <a:pt x="7641" y="16750"/>
                  </a:cubicBezTo>
                  <a:cubicBezTo>
                    <a:pt x="7734" y="16725"/>
                    <a:pt x="7834" y="16709"/>
                    <a:pt x="7927" y="16679"/>
                  </a:cubicBezTo>
                  <a:cubicBezTo>
                    <a:pt x="8002" y="16653"/>
                    <a:pt x="8067" y="16624"/>
                    <a:pt x="8143" y="16598"/>
                  </a:cubicBezTo>
                  <a:cubicBezTo>
                    <a:pt x="8208" y="16574"/>
                    <a:pt x="8279" y="16548"/>
                    <a:pt x="8349" y="16519"/>
                  </a:cubicBezTo>
                  <a:cubicBezTo>
                    <a:pt x="8608" y="16416"/>
                    <a:pt x="8856" y="16303"/>
                    <a:pt x="9090" y="16166"/>
                  </a:cubicBezTo>
                  <a:cubicBezTo>
                    <a:pt x="9109" y="16154"/>
                    <a:pt x="9133" y="16142"/>
                    <a:pt x="9151" y="16128"/>
                  </a:cubicBezTo>
                  <a:cubicBezTo>
                    <a:pt x="9198" y="16103"/>
                    <a:pt x="9236" y="16069"/>
                    <a:pt x="9284" y="16045"/>
                  </a:cubicBezTo>
                  <a:cubicBezTo>
                    <a:pt x="9353" y="15998"/>
                    <a:pt x="9418" y="15956"/>
                    <a:pt x="9484" y="15909"/>
                  </a:cubicBezTo>
                  <a:cubicBezTo>
                    <a:pt x="9531" y="15871"/>
                    <a:pt x="9579" y="15833"/>
                    <a:pt x="9624" y="15800"/>
                  </a:cubicBezTo>
                  <a:cubicBezTo>
                    <a:pt x="9682" y="15752"/>
                    <a:pt x="9743" y="15706"/>
                    <a:pt x="9795" y="15661"/>
                  </a:cubicBezTo>
                  <a:cubicBezTo>
                    <a:pt x="9803" y="15647"/>
                    <a:pt x="9817" y="15643"/>
                    <a:pt x="9826" y="15629"/>
                  </a:cubicBezTo>
                  <a:cubicBezTo>
                    <a:pt x="9846" y="15613"/>
                    <a:pt x="9860" y="15592"/>
                    <a:pt x="9878" y="15576"/>
                  </a:cubicBezTo>
                  <a:cubicBezTo>
                    <a:pt x="9957" y="15491"/>
                    <a:pt x="10038" y="15413"/>
                    <a:pt x="10104" y="15330"/>
                  </a:cubicBezTo>
                  <a:cubicBezTo>
                    <a:pt x="10122" y="15314"/>
                    <a:pt x="10141" y="15296"/>
                    <a:pt x="10155" y="15275"/>
                  </a:cubicBezTo>
                  <a:cubicBezTo>
                    <a:pt x="10169" y="15259"/>
                    <a:pt x="10179" y="15241"/>
                    <a:pt x="10193" y="15225"/>
                  </a:cubicBezTo>
                  <a:cubicBezTo>
                    <a:pt x="10239" y="15162"/>
                    <a:pt x="10276" y="15102"/>
                    <a:pt x="10314" y="15039"/>
                  </a:cubicBezTo>
                  <a:cubicBezTo>
                    <a:pt x="10334" y="15013"/>
                    <a:pt x="10351" y="14987"/>
                    <a:pt x="10371" y="14958"/>
                  </a:cubicBezTo>
                  <a:cubicBezTo>
                    <a:pt x="10375" y="14946"/>
                    <a:pt x="10385" y="14932"/>
                    <a:pt x="10389" y="14920"/>
                  </a:cubicBezTo>
                  <a:cubicBezTo>
                    <a:pt x="10417" y="14865"/>
                    <a:pt x="10441" y="14811"/>
                    <a:pt x="10464" y="14756"/>
                  </a:cubicBezTo>
                  <a:cubicBezTo>
                    <a:pt x="10478" y="14722"/>
                    <a:pt x="10498" y="14688"/>
                    <a:pt x="10512" y="14658"/>
                  </a:cubicBezTo>
                  <a:cubicBezTo>
                    <a:pt x="10516" y="14645"/>
                    <a:pt x="10516" y="14637"/>
                    <a:pt x="10516" y="14623"/>
                  </a:cubicBezTo>
                  <a:cubicBezTo>
                    <a:pt x="10540" y="14573"/>
                    <a:pt x="10553" y="14514"/>
                    <a:pt x="10567" y="14462"/>
                  </a:cubicBezTo>
                  <a:cubicBezTo>
                    <a:pt x="10577" y="14425"/>
                    <a:pt x="10591" y="14391"/>
                    <a:pt x="10595" y="14357"/>
                  </a:cubicBezTo>
                  <a:cubicBezTo>
                    <a:pt x="10601" y="14349"/>
                    <a:pt x="10601" y="14340"/>
                    <a:pt x="10601" y="14332"/>
                  </a:cubicBezTo>
                  <a:cubicBezTo>
                    <a:pt x="10609" y="14272"/>
                    <a:pt x="10615" y="14219"/>
                    <a:pt x="10619" y="14163"/>
                  </a:cubicBezTo>
                  <a:cubicBezTo>
                    <a:pt x="10625" y="14126"/>
                    <a:pt x="10629" y="14092"/>
                    <a:pt x="10633" y="14052"/>
                  </a:cubicBezTo>
                  <a:lnTo>
                    <a:pt x="10633" y="14007"/>
                  </a:lnTo>
                  <a:lnTo>
                    <a:pt x="10670" y="39"/>
                  </a:lnTo>
                  <a:lnTo>
                    <a:pt x="10670" y="39"/>
                  </a:lnTo>
                  <a:cubicBezTo>
                    <a:pt x="10670" y="88"/>
                    <a:pt x="10660" y="142"/>
                    <a:pt x="10657" y="191"/>
                  </a:cubicBezTo>
                  <a:cubicBezTo>
                    <a:pt x="10653" y="246"/>
                    <a:pt x="10649" y="302"/>
                    <a:pt x="10639" y="357"/>
                  </a:cubicBezTo>
                  <a:cubicBezTo>
                    <a:pt x="10635" y="403"/>
                    <a:pt x="10619" y="447"/>
                    <a:pt x="10605" y="488"/>
                  </a:cubicBezTo>
                  <a:cubicBezTo>
                    <a:pt x="10591" y="544"/>
                    <a:pt x="10581" y="599"/>
                    <a:pt x="10563" y="653"/>
                  </a:cubicBezTo>
                  <a:cubicBezTo>
                    <a:pt x="10544" y="696"/>
                    <a:pt x="10522" y="738"/>
                    <a:pt x="10506" y="783"/>
                  </a:cubicBezTo>
                  <a:cubicBezTo>
                    <a:pt x="10484" y="839"/>
                    <a:pt x="10460" y="890"/>
                    <a:pt x="10433" y="944"/>
                  </a:cubicBezTo>
                  <a:cubicBezTo>
                    <a:pt x="10409" y="987"/>
                    <a:pt x="10381" y="1031"/>
                    <a:pt x="10351" y="1067"/>
                  </a:cubicBezTo>
                  <a:cubicBezTo>
                    <a:pt x="10314" y="1130"/>
                    <a:pt x="10276" y="1191"/>
                    <a:pt x="10231" y="1249"/>
                  </a:cubicBezTo>
                  <a:cubicBezTo>
                    <a:pt x="10207" y="1288"/>
                    <a:pt x="10173" y="1320"/>
                    <a:pt x="10145" y="1360"/>
                  </a:cubicBezTo>
                  <a:cubicBezTo>
                    <a:pt x="10080" y="1439"/>
                    <a:pt x="10001" y="1520"/>
                    <a:pt x="9920" y="1600"/>
                  </a:cubicBezTo>
                  <a:cubicBezTo>
                    <a:pt x="9892" y="1631"/>
                    <a:pt x="9864" y="1659"/>
                    <a:pt x="9830" y="1689"/>
                  </a:cubicBezTo>
                  <a:cubicBezTo>
                    <a:pt x="9785" y="1732"/>
                    <a:pt x="9723" y="1778"/>
                    <a:pt x="9672" y="1819"/>
                  </a:cubicBezTo>
                  <a:cubicBezTo>
                    <a:pt x="9620" y="1857"/>
                    <a:pt x="9573" y="1901"/>
                    <a:pt x="9521" y="1938"/>
                  </a:cubicBezTo>
                  <a:cubicBezTo>
                    <a:pt x="9466" y="1982"/>
                    <a:pt x="9401" y="2023"/>
                    <a:pt x="9339" y="2061"/>
                  </a:cubicBezTo>
                  <a:cubicBezTo>
                    <a:pt x="9268" y="2107"/>
                    <a:pt x="9202" y="2154"/>
                    <a:pt x="9127" y="2196"/>
                  </a:cubicBezTo>
                  <a:cubicBezTo>
                    <a:pt x="8897" y="2332"/>
                    <a:pt x="8646" y="2441"/>
                    <a:pt x="8382" y="2546"/>
                  </a:cubicBezTo>
                  <a:cubicBezTo>
                    <a:pt x="8321" y="2574"/>
                    <a:pt x="8252" y="2598"/>
                    <a:pt x="8180" y="2624"/>
                  </a:cubicBezTo>
                  <a:cubicBezTo>
                    <a:pt x="7933" y="2717"/>
                    <a:pt x="7673" y="2796"/>
                    <a:pt x="7402" y="2865"/>
                  </a:cubicBezTo>
                  <a:cubicBezTo>
                    <a:pt x="7374" y="2869"/>
                    <a:pt x="7340" y="2877"/>
                    <a:pt x="7313" y="2881"/>
                  </a:cubicBezTo>
                  <a:cubicBezTo>
                    <a:pt x="7045" y="2945"/>
                    <a:pt x="6774" y="2986"/>
                    <a:pt x="6500" y="3022"/>
                  </a:cubicBezTo>
                  <a:cubicBezTo>
                    <a:pt x="6449" y="3030"/>
                    <a:pt x="6397" y="3038"/>
                    <a:pt x="6352" y="3042"/>
                  </a:cubicBezTo>
                  <a:cubicBezTo>
                    <a:pt x="6051" y="3075"/>
                    <a:pt x="5751" y="3089"/>
                    <a:pt x="5450" y="3093"/>
                  </a:cubicBezTo>
                  <a:lnTo>
                    <a:pt x="5314" y="3093"/>
                  </a:lnTo>
                  <a:cubicBezTo>
                    <a:pt x="5018" y="3093"/>
                    <a:pt x="4719" y="3075"/>
                    <a:pt x="4428" y="3042"/>
                  </a:cubicBezTo>
                  <a:cubicBezTo>
                    <a:pt x="4387" y="3038"/>
                    <a:pt x="4339" y="3034"/>
                    <a:pt x="4297" y="3030"/>
                  </a:cubicBezTo>
                  <a:cubicBezTo>
                    <a:pt x="4006" y="2996"/>
                    <a:pt x="3725" y="2945"/>
                    <a:pt x="3444" y="2881"/>
                  </a:cubicBezTo>
                  <a:cubicBezTo>
                    <a:pt x="3392" y="2873"/>
                    <a:pt x="3341" y="2855"/>
                    <a:pt x="3289" y="2844"/>
                  </a:cubicBezTo>
                  <a:cubicBezTo>
                    <a:pt x="3035" y="2784"/>
                    <a:pt x="2788" y="2709"/>
                    <a:pt x="2548" y="2620"/>
                  </a:cubicBezTo>
                  <a:cubicBezTo>
                    <a:pt x="2507" y="2608"/>
                    <a:pt x="2463" y="2594"/>
                    <a:pt x="2425" y="2576"/>
                  </a:cubicBezTo>
                  <a:cubicBezTo>
                    <a:pt x="2140" y="2467"/>
                    <a:pt x="1863" y="2340"/>
                    <a:pt x="1615" y="2196"/>
                  </a:cubicBezTo>
                  <a:cubicBezTo>
                    <a:pt x="569" y="1588"/>
                    <a:pt x="44" y="797"/>
                    <a:pt x="44" y="1"/>
                  </a:cubicBezTo>
                  <a:close/>
                </a:path>
              </a:pathLst>
            </a:custGeom>
            <a:solidFill>
              <a:srgbClr val="D32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839;p62">
              <a:extLst>
                <a:ext uri="{FF2B5EF4-FFF2-40B4-BE49-F238E27FC236}">
                  <a16:creationId xmlns:a16="http://schemas.microsoft.com/office/drawing/2014/main" id="{FB0B15A9-B476-4EBD-1AF5-C39140832D18}"/>
                </a:ext>
              </a:extLst>
            </p:cNvPr>
            <p:cNvSpPr/>
            <p:nvPr/>
          </p:nvSpPr>
          <p:spPr>
            <a:xfrm>
              <a:off x="5855519" y="2444000"/>
              <a:ext cx="143068" cy="75437"/>
            </a:xfrm>
            <a:custGeom>
              <a:avLst/>
              <a:gdLst/>
              <a:ahLst/>
              <a:cxnLst/>
              <a:rect l="l" t="t" r="r" b="b"/>
              <a:pathLst>
                <a:path w="11675" h="6156" extrusionOk="0">
                  <a:moveTo>
                    <a:pt x="5821" y="1"/>
                  </a:moveTo>
                  <a:cubicBezTo>
                    <a:pt x="4460" y="1"/>
                    <a:pt x="3099" y="302"/>
                    <a:pt x="2064" y="904"/>
                  </a:cubicBezTo>
                  <a:cubicBezTo>
                    <a:pt x="0" y="2101"/>
                    <a:pt x="10" y="4054"/>
                    <a:pt x="2092" y="5255"/>
                  </a:cubicBezTo>
                  <a:cubicBezTo>
                    <a:pt x="3131" y="5855"/>
                    <a:pt x="4493" y="6155"/>
                    <a:pt x="5853" y="6155"/>
                  </a:cubicBezTo>
                  <a:cubicBezTo>
                    <a:pt x="7213" y="6155"/>
                    <a:pt x="8572" y="5855"/>
                    <a:pt x="9606" y="5255"/>
                  </a:cubicBezTo>
                  <a:cubicBezTo>
                    <a:pt x="11674" y="4054"/>
                    <a:pt x="11664" y="2101"/>
                    <a:pt x="9576" y="900"/>
                  </a:cubicBezTo>
                  <a:cubicBezTo>
                    <a:pt x="8539" y="301"/>
                    <a:pt x="7180" y="1"/>
                    <a:pt x="5821" y="1"/>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840;p62">
              <a:extLst>
                <a:ext uri="{FF2B5EF4-FFF2-40B4-BE49-F238E27FC236}">
                  <a16:creationId xmlns:a16="http://schemas.microsoft.com/office/drawing/2014/main" id="{38192E75-0CB3-D6EE-FE22-3B8301DED549}"/>
                </a:ext>
              </a:extLst>
            </p:cNvPr>
            <p:cNvSpPr/>
            <p:nvPr/>
          </p:nvSpPr>
          <p:spPr>
            <a:xfrm>
              <a:off x="5909266" y="2328799"/>
              <a:ext cx="30770" cy="158728"/>
            </a:xfrm>
            <a:custGeom>
              <a:avLst/>
              <a:gdLst/>
              <a:ahLst/>
              <a:cxnLst/>
              <a:rect l="l" t="t" r="r" b="b"/>
              <a:pathLst>
                <a:path w="2511" h="12953" extrusionOk="0">
                  <a:moveTo>
                    <a:pt x="38" y="0"/>
                  </a:moveTo>
                  <a:lnTo>
                    <a:pt x="0" y="12233"/>
                  </a:lnTo>
                  <a:cubicBezTo>
                    <a:pt x="0" y="12419"/>
                    <a:pt x="121" y="12605"/>
                    <a:pt x="365" y="12746"/>
                  </a:cubicBezTo>
                  <a:cubicBezTo>
                    <a:pt x="422" y="12780"/>
                    <a:pt x="483" y="12804"/>
                    <a:pt x="543" y="12829"/>
                  </a:cubicBezTo>
                  <a:cubicBezTo>
                    <a:pt x="594" y="12851"/>
                    <a:pt x="642" y="12867"/>
                    <a:pt x="693" y="12881"/>
                  </a:cubicBezTo>
                  <a:cubicBezTo>
                    <a:pt x="717" y="12889"/>
                    <a:pt x="741" y="12893"/>
                    <a:pt x="765" y="12899"/>
                  </a:cubicBezTo>
                  <a:cubicBezTo>
                    <a:pt x="773" y="12903"/>
                    <a:pt x="779" y="12903"/>
                    <a:pt x="783" y="12907"/>
                  </a:cubicBezTo>
                  <a:cubicBezTo>
                    <a:pt x="796" y="12907"/>
                    <a:pt x="806" y="12911"/>
                    <a:pt x="820" y="12911"/>
                  </a:cubicBezTo>
                  <a:cubicBezTo>
                    <a:pt x="862" y="12918"/>
                    <a:pt x="899" y="12928"/>
                    <a:pt x="943" y="12930"/>
                  </a:cubicBezTo>
                  <a:cubicBezTo>
                    <a:pt x="981" y="12940"/>
                    <a:pt x="1022" y="12944"/>
                    <a:pt x="1064" y="12948"/>
                  </a:cubicBezTo>
                  <a:cubicBezTo>
                    <a:pt x="1107" y="12952"/>
                    <a:pt x="1145" y="12952"/>
                    <a:pt x="1187" y="12952"/>
                  </a:cubicBezTo>
                  <a:lnTo>
                    <a:pt x="1314" y="12952"/>
                  </a:lnTo>
                  <a:cubicBezTo>
                    <a:pt x="1359" y="12952"/>
                    <a:pt x="1407" y="12948"/>
                    <a:pt x="1448" y="12944"/>
                  </a:cubicBezTo>
                  <a:cubicBezTo>
                    <a:pt x="1500" y="12940"/>
                    <a:pt x="1557" y="12930"/>
                    <a:pt x="1609" y="12922"/>
                  </a:cubicBezTo>
                  <a:cubicBezTo>
                    <a:pt x="1627" y="12918"/>
                    <a:pt x="1650" y="12911"/>
                    <a:pt x="1674" y="12907"/>
                  </a:cubicBezTo>
                  <a:cubicBezTo>
                    <a:pt x="1698" y="12901"/>
                    <a:pt x="1716" y="12893"/>
                    <a:pt x="1735" y="12889"/>
                  </a:cubicBezTo>
                  <a:cubicBezTo>
                    <a:pt x="1773" y="12881"/>
                    <a:pt x="1811" y="12873"/>
                    <a:pt x="1839" y="12863"/>
                  </a:cubicBezTo>
                  <a:cubicBezTo>
                    <a:pt x="1942" y="12829"/>
                    <a:pt x="2031" y="12792"/>
                    <a:pt x="2116" y="12746"/>
                  </a:cubicBezTo>
                  <a:cubicBezTo>
                    <a:pt x="2120" y="12740"/>
                    <a:pt x="2124" y="12736"/>
                    <a:pt x="2130" y="12736"/>
                  </a:cubicBezTo>
                  <a:cubicBezTo>
                    <a:pt x="2153" y="12720"/>
                    <a:pt x="2171" y="12703"/>
                    <a:pt x="2195" y="12685"/>
                  </a:cubicBezTo>
                  <a:cubicBezTo>
                    <a:pt x="2227" y="12665"/>
                    <a:pt x="2257" y="12649"/>
                    <a:pt x="2274" y="12627"/>
                  </a:cubicBezTo>
                  <a:cubicBezTo>
                    <a:pt x="2278" y="12623"/>
                    <a:pt x="2284" y="12623"/>
                    <a:pt x="2284" y="12619"/>
                  </a:cubicBezTo>
                  <a:cubicBezTo>
                    <a:pt x="2312" y="12594"/>
                    <a:pt x="2340" y="12564"/>
                    <a:pt x="2360" y="12538"/>
                  </a:cubicBezTo>
                  <a:cubicBezTo>
                    <a:pt x="2363" y="12534"/>
                    <a:pt x="2369" y="12524"/>
                    <a:pt x="2373" y="12516"/>
                  </a:cubicBezTo>
                  <a:cubicBezTo>
                    <a:pt x="2377" y="12512"/>
                    <a:pt x="2383" y="12504"/>
                    <a:pt x="2387" y="12496"/>
                  </a:cubicBezTo>
                  <a:cubicBezTo>
                    <a:pt x="2397" y="12487"/>
                    <a:pt x="2405" y="12475"/>
                    <a:pt x="2411" y="12467"/>
                  </a:cubicBezTo>
                  <a:cubicBezTo>
                    <a:pt x="2425" y="12441"/>
                    <a:pt x="2435" y="12419"/>
                    <a:pt x="2443" y="12393"/>
                  </a:cubicBezTo>
                  <a:lnTo>
                    <a:pt x="2443" y="12382"/>
                  </a:lnTo>
                  <a:cubicBezTo>
                    <a:pt x="2449" y="12378"/>
                    <a:pt x="2449" y="12372"/>
                    <a:pt x="2453" y="12370"/>
                  </a:cubicBezTo>
                  <a:cubicBezTo>
                    <a:pt x="2457" y="12352"/>
                    <a:pt x="2463" y="12340"/>
                    <a:pt x="2463" y="12322"/>
                  </a:cubicBezTo>
                  <a:cubicBezTo>
                    <a:pt x="2466" y="12298"/>
                    <a:pt x="2472" y="12277"/>
                    <a:pt x="2472" y="12255"/>
                  </a:cubicBezTo>
                  <a:lnTo>
                    <a:pt x="2510" y="18"/>
                  </a:lnTo>
                  <a:lnTo>
                    <a:pt x="2510" y="10"/>
                  </a:lnTo>
                  <a:cubicBezTo>
                    <a:pt x="2504" y="52"/>
                    <a:pt x="2500" y="95"/>
                    <a:pt x="2486" y="137"/>
                  </a:cubicBezTo>
                  <a:lnTo>
                    <a:pt x="2484" y="137"/>
                  </a:lnTo>
                  <a:lnTo>
                    <a:pt x="2484" y="149"/>
                  </a:lnTo>
                  <a:cubicBezTo>
                    <a:pt x="2466" y="188"/>
                    <a:pt x="2447" y="226"/>
                    <a:pt x="2425" y="264"/>
                  </a:cubicBezTo>
                  <a:cubicBezTo>
                    <a:pt x="2419" y="272"/>
                    <a:pt x="2415" y="275"/>
                    <a:pt x="2411" y="285"/>
                  </a:cubicBezTo>
                  <a:cubicBezTo>
                    <a:pt x="2381" y="319"/>
                    <a:pt x="2350" y="357"/>
                    <a:pt x="2312" y="390"/>
                  </a:cubicBezTo>
                  <a:cubicBezTo>
                    <a:pt x="2288" y="412"/>
                    <a:pt x="2255" y="432"/>
                    <a:pt x="2227" y="454"/>
                  </a:cubicBezTo>
                  <a:cubicBezTo>
                    <a:pt x="2203" y="470"/>
                    <a:pt x="2179" y="491"/>
                    <a:pt x="2148" y="509"/>
                  </a:cubicBezTo>
                  <a:cubicBezTo>
                    <a:pt x="2041" y="577"/>
                    <a:pt x="1908" y="622"/>
                    <a:pt x="1767" y="656"/>
                  </a:cubicBezTo>
                  <a:cubicBezTo>
                    <a:pt x="1753" y="660"/>
                    <a:pt x="1730" y="670"/>
                    <a:pt x="1712" y="670"/>
                  </a:cubicBezTo>
                  <a:cubicBezTo>
                    <a:pt x="1575" y="703"/>
                    <a:pt x="1430" y="719"/>
                    <a:pt x="1280" y="719"/>
                  </a:cubicBezTo>
                  <a:lnTo>
                    <a:pt x="1266" y="719"/>
                  </a:lnTo>
                  <a:cubicBezTo>
                    <a:pt x="1115" y="719"/>
                    <a:pt x="961" y="703"/>
                    <a:pt x="820" y="670"/>
                  </a:cubicBezTo>
                  <a:cubicBezTo>
                    <a:pt x="810" y="670"/>
                    <a:pt x="806" y="670"/>
                    <a:pt x="802" y="664"/>
                  </a:cubicBezTo>
                  <a:cubicBezTo>
                    <a:pt x="656" y="632"/>
                    <a:pt x="521" y="581"/>
                    <a:pt x="398" y="513"/>
                  </a:cubicBezTo>
                  <a:cubicBezTo>
                    <a:pt x="159" y="369"/>
                    <a:pt x="38" y="186"/>
                    <a:pt x="38" y="0"/>
                  </a:cubicBezTo>
                  <a:close/>
                </a:path>
              </a:pathLst>
            </a:custGeom>
            <a:solidFill>
              <a:srgbClr val="D32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841;p62">
              <a:extLst>
                <a:ext uri="{FF2B5EF4-FFF2-40B4-BE49-F238E27FC236}">
                  <a16:creationId xmlns:a16="http://schemas.microsoft.com/office/drawing/2014/main" id="{BB235CAE-AA03-5A7A-6B0F-085CA11AA64B}"/>
                </a:ext>
              </a:extLst>
            </p:cNvPr>
            <p:cNvSpPr/>
            <p:nvPr/>
          </p:nvSpPr>
          <p:spPr>
            <a:xfrm>
              <a:off x="5908163" y="2320074"/>
              <a:ext cx="33270" cy="17585"/>
            </a:xfrm>
            <a:custGeom>
              <a:avLst/>
              <a:gdLst/>
              <a:ahLst/>
              <a:cxnLst/>
              <a:rect l="l" t="t" r="r" b="b"/>
              <a:pathLst>
                <a:path w="2715" h="1435" extrusionOk="0">
                  <a:moveTo>
                    <a:pt x="1357" y="1"/>
                  </a:moveTo>
                  <a:cubicBezTo>
                    <a:pt x="1041" y="1"/>
                    <a:pt x="725" y="70"/>
                    <a:pt x="488" y="209"/>
                  </a:cubicBezTo>
                  <a:cubicBezTo>
                    <a:pt x="1" y="488"/>
                    <a:pt x="5" y="946"/>
                    <a:pt x="488" y="1225"/>
                  </a:cubicBezTo>
                  <a:cubicBezTo>
                    <a:pt x="731" y="1364"/>
                    <a:pt x="1048" y="1434"/>
                    <a:pt x="1363" y="1434"/>
                  </a:cubicBezTo>
                  <a:cubicBezTo>
                    <a:pt x="1681" y="1434"/>
                    <a:pt x="1998" y="1363"/>
                    <a:pt x="2238" y="1221"/>
                  </a:cubicBezTo>
                  <a:cubicBezTo>
                    <a:pt x="2715" y="946"/>
                    <a:pt x="2715" y="488"/>
                    <a:pt x="2234" y="211"/>
                  </a:cubicBezTo>
                  <a:lnTo>
                    <a:pt x="2234" y="209"/>
                  </a:lnTo>
                  <a:cubicBezTo>
                    <a:pt x="1992" y="70"/>
                    <a:pt x="1674" y="1"/>
                    <a:pt x="1357" y="1"/>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842;p62">
              <a:extLst>
                <a:ext uri="{FF2B5EF4-FFF2-40B4-BE49-F238E27FC236}">
                  <a16:creationId xmlns:a16="http://schemas.microsoft.com/office/drawing/2014/main" id="{DBAC1388-790B-372E-B3D5-50A44C15E1AB}"/>
                </a:ext>
              </a:extLst>
            </p:cNvPr>
            <p:cNvSpPr/>
            <p:nvPr/>
          </p:nvSpPr>
          <p:spPr>
            <a:xfrm>
              <a:off x="6228095" y="2168134"/>
              <a:ext cx="30231" cy="164096"/>
            </a:xfrm>
            <a:custGeom>
              <a:avLst/>
              <a:gdLst/>
              <a:ahLst/>
              <a:cxnLst/>
              <a:rect l="l" t="t" r="r" b="b"/>
              <a:pathLst>
                <a:path w="2467" h="13391" extrusionOk="0">
                  <a:moveTo>
                    <a:pt x="2430" y="841"/>
                  </a:moveTo>
                  <a:lnTo>
                    <a:pt x="2430" y="845"/>
                  </a:lnTo>
                  <a:cubicBezTo>
                    <a:pt x="2420" y="870"/>
                    <a:pt x="2406" y="895"/>
                    <a:pt x="2389" y="917"/>
                  </a:cubicBezTo>
                  <a:lnTo>
                    <a:pt x="2389" y="917"/>
                  </a:lnTo>
                  <a:cubicBezTo>
                    <a:pt x="2406" y="895"/>
                    <a:pt x="2420" y="870"/>
                    <a:pt x="2430" y="841"/>
                  </a:cubicBezTo>
                  <a:close/>
                  <a:moveTo>
                    <a:pt x="2144" y="1169"/>
                  </a:moveTo>
                  <a:cubicBezTo>
                    <a:pt x="2131" y="1179"/>
                    <a:pt x="2118" y="1190"/>
                    <a:pt x="2101" y="1199"/>
                  </a:cubicBezTo>
                  <a:cubicBezTo>
                    <a:pt x="2117" y="1189"/>
                    <a:pt x="2130" y="1179"/>
                    <a:pt x="2144" y="1169"/>
                  </a:cubicBezTo>
                  <a:close/>
                  <a:moveTo>
                    <a:pt x="1240" y="0"/>
                  </a:moveTo>
                  <a:cubicBezTo>
                    <a:pt x="930" y="0"/>
                    <a:pt x="620" y="69"/>
                    <a:pt x="385" y="207"/>
                  </a:cubicBezTo>
                  <a:cubicBezTo>
                    <a:pt x="152" y="345"/>
                    <a:pt x="33" y="524"/>
                    <a:pt x="33" y="702"/>
                  </a:cubicBezTo>
                  <a:lnTo>
                    <a:pt x="1" y="12683"/>
                  </a:lnTo>
                  <a:cubicBezTo>
                    <a:pt x="1" y="12865"/>
                    <a:pt x="118" y="13048"/>
                    <a:pt x="358" y="13184"/>
                  </a:cubicBezTo>
                  <a:cubicBezTo>
                    <a:pt x="409" y="13218"/>
                    <a:pt x="469" y="13248"/>
                    <a:pt x="530" y="13268"/>
                  </a:cubicBezTo>
                  <a:cubicBezTo>
                    <a:pt x="536" y="13268"/>
                    <a:pt x="540" y="13272"/>
                    <a:pt x="544" y="13272"/>
                  </a:cubicBezTo>
                  <a:cubicBezTo>
                    <a:pt x="550" y="13276"/>
                    <a:pt x="558" y="13276"/>
                    <a:pt x="564" y="13281"/>
                  </a:cubicBezTo>
                  <a:cubicBezTo>
                    <a:pt x="601" y="13293"/>
                    <a:pt x="639" y="13307"/>
                    <a:pt x="677" y="13317"/>
                  </a:cubicBezTo>
                  <a:cubicBezTo>
                    <a:pt x="694" y="13323"/>
                    <a:pt x="718" y="13331"/>
                    <a:pt x="742" y="13335"/>
                  </a:cubicBezTo>
                  <a:cubicBezTo>
                    <a:pt x="752" y="13335"/>
                    <a:pt x="760" y="13339"/>
                    <a:pt x="770" y="13339"/>
                  </a:cubicBezTo>
                  <a:cubicBezTo>
                    <a:pt x="780" y="13345"/>
                    <a:pt x="793" y="13349"/>
                    <a:pt x="803" y="13349"/>
                  </a:cubicBezTo>
                  <a:cubicBezTo>
                    <a:pt x="839" y="13357"/>
                    <a:pt x="883" y="13365"/>
                    <a:pt x="924" y="13371"/>
                  </a:cubicBezTo>
                  <a:cubicBezTo>
                    <a:pt x="938" y="13373"/>
                    <a:pt x="952" y="13373"/>
                    <a:pt x="968" y="13373"/>
                  </a:cubicBezTo>
                  <a:cubicBezTo>
                    <a:pt x="976" y="13379"/>
                    <a:pt x="990" y="13379"/>
                    <a:pt x="995" y="13379"/>
                  </a:cubicBezTo>
                  <a:cubicBezTo>
                    <a:pt x="1009" y="13379"/>
                    <a:pt x="1027" y="13383"/>
                    <a:pt x="1041" y="13383"/>
                  </a:cubicBezTo>
                  <a:cubicBezTo>
                    <a:pt x="1079" y="13386"/>
                    <a:pt x="1116" y="13390"/>
                    <a:pt x="1164" y="13390"/>
                  </a:cubicBezTo>
                  <a:lnTo>
                    <a:pt x="1285" y="13390"/>
                  </a:lnTo>
                  <a:cubicBezTo>
                    <a:pt x="1332" y="13386"/>
                    <a:pt x="1374" y="13383"/>
                    <a:pt x="1421" y="13379"/>
                  </a:cubicBezTo>
                  <a:lnTo>
                    <a:pt x="1431" y="13379"/>
                  </a:lnTo>
                  <a:cubicBezTo>
                    <a:pt x="1445" y="13379"/>
                    <a:pt x="1459" y="13375"/>
                    <a:pt x="1473" y="13375"/>
                  </a:cubicBezTo>
                  <a:cubicBezTo>
                    <a:pt x="1507" y="13371"/>
                    <a:pt x="1544" y="13365"/>
                    <a:pt x="1572" y="13357"/>
                  </a:cubicBezTo>
                  <a:cubicBezTo>
                    <a:pt x="1590" y="13357"/>
                    <a:pt x="1600" y="13353"/>
                    <a:pt x="1614" y="13349"/>
                  </a:cubicBezTo>
                  <a:cubicBezTo>
                    <a:pt x="1657" y="13339"/>
                    <a:pt x="1699" y="13331"/>
                    <a:pt x="1740" y="13319"/>
                  </a:cubicBezTo>
                  <a:cubicBezTo>
                    <a:pt x="1764" y="13311"/>
                    <a:pt x="1784" y="13311"/>
                    <a:pt x="1802" y="13301"/>
                  </a:cubicBezTo>
                  <a:cubicBezTo>
                    <a:pt x="1812" y="13297"/>
                    <a:pt x="1820" y="13293"/>
                    <a:pt x="1829" y="13289"/>
                  </a:cubicBezTo>
                  <a:cubicBezTo>
                    <a:pt x="1915" y="13264"/>
                    <a:pt x="1994" y="13226"/>
                    <a:pt x="2063" y="13184"/>
                  </a:cubicBezTo>
                  <a:cubicBezTo>
                    <a:pt x="2069" y="13184"/>
                    <a:pt x="2073" y="13178"/>
                    <a:pt x="2083" y="13178"/>
                  </a:cubicBezTo>
                  <a:cubicBezTo>
                    <a:pt x="2107" y="13163"/>
                    <a:pt x="2125" y="13145"/>
                    <a:pt x="2148" y="13129"/>
                  </a:cubicBezTo>
                  <a:cubicBezTo>
                    <a:pt x="2172" y="13113"/>
                    <a:pt x="2206" y="13091"/>
                    <a:pt x="2228" y="13069"/>
                  </a:cubicBezTo>
                  <a:cubicBezTo>
                    <a:pt x="2228" y="13069"/>
                    <a:pt x="2234" y="13066"/>
                    <a:pt x="2238" y="13066"/>
                  </a:cubicBezTo>
                  <a:cubicBezTo>
                    <a:pt x="2261" y="13036"/>
                    <a:pt x="2289" y="13010"/>
                    <a:pt x="2313" y="12984"/>
                  </a:cubicBezTo>
                  <a:cubicBezTo>
                    <a:pt x="2317" y="12976"/>
                    <a:pt x="2323" y="12968"/>
                    <a:pt x="2323" y="12963"/>
                  </a:cubicBezTo>
                  <a:cubicBezTo>
                    <a:pt x="2327" y="12955"/>
                    <a:pt x="2333" y="12951"/>
                    <a:pt x="2337" y="12943"/>
                  </a:cubicBezTo>
                  <a:cubicBezTo>
                    <a:pt x="2347" y="12935"/>
                    <a:pt x="2354" y="12921"/>
                    <a:pt x="2360" y="12909"/>
                  </a:cubicBezTo>
                  <a:cubicBezTo>
                    <a:pt x="2370" y="12887"/>
                    <a:pt x="2384" y="12863"/>
                    <a:pt x="2392" y="12842"/>
                  </a:cubicBezTo>
                  <a:cubicBezTo>
                    <a:pt x="2392" y="12838"/>
                    <a:pt x="2392" y="12834"/>
                    <a:pt x="2398" y="12828"/>
                  </a:cubicBezTo>
                  <a:cubicBezTo>
                    <a:pt x="2398" y="12824"/>
                    <a:pt x="2398" y="12820"/>
                    <a:pt x="2402" y="12816"/>
                  </a:cubicBezTo>
                  <a:cubicBezTo>
                    <a:pt x="2402" y="12802"/>
                    <a:pt x="2406" y="12786"/>
                    <a:pt x="2412" y="12768"/>
                  </a:cubicBezTo>
                  <a:cubicBezTo>
                    <a:pt x="2416" y="12749"/>
                    <a:pt x="2416" y="12723"/>
                    <a:pt x="2420" y="12701"/>
                  </a:cubicBezTo>
                  <a:lnTo>
                    <a:pt x="2454" y="718"/>
                  </a:lnTo>
                  <a:lnTo>
                    <a:pt x="2454" y="706"/>
                  </a:lnTo>
                  <a:cubicBezTo>
                    <a:pt x="2454" y="717"/>
                    <a:pt x="2450" y="731"/>
                    <a:pt x="2447" y="744"/>
                  </a:cubicBezTo>
                  <a:lnTo>
                    <a:pt x="2447" y="744"/>
                  </a:lnTo>
                  <a:cubicBezTo>
                    <a:pt x="2466" y="551"/>
                    <a:pt x="2352" y="356"/>
                    <a:pt x="2097" y="207"/>
                  </a:cubicBezTo>
                  <a:cubicBezTo>
                    <a:pt x="1860" y="69"/>
                    <a:pt x="1550" y="0"/>
                    <a:pt x="1240" y="0"/>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843;p62">
              <a:extLst>
                <a:ext uri="{FF2B5EF4-FFF2-40B4-BE49-F238E27FC236}">
                  <a16:creationId xmlns:a16="http://schemas.microsoft.com/office/drawing/2014/main" id="{34781325-9E83-409F-0B3D-E6E07D7604CD}"/>
                </a:ext>
              </a:extLst>
            </p:cNvPr>
            <p:cNvSpPr/>
            <p:nvPr/>
          </p:nvSpPr>
          <p:spPr>
            <a:xfrm>
              <a:off x="6177681" y="2038313"/>
              <a:ext cx="130764" cy="209093"/>
            </a:xfrm>
            <a:custGeom>
              <a:avLst/>
              <a:gdLst/>
              <a:ahLst/>
              <a:cxnLst/>
              <a:rect l="l" t="t" r="r" b="b"/>
              <a:pathLst>
                <a:path w="10671" h="17063" extrusionOk="0">
                  <a:moveTo>
                    <a:pt x="10670" y="36"/>
                  </a:moveTo>
                  <a:lnTo>
                    <a:pt x="10670" y="38"/>
                  </a:lnTo>
                  <a:lnTo>
                    <a:pt x="10670" y="38"/>
                  </a:lnTo>
                  <a:cubicBezTo>
                    <a:pt x="10670" y="37"/>
                    <a:pt x="10670" y="36"/>
                    <a:pt x="10670" y="36"/>
                  </a:cubicBezTo>
                  <a:close/>
                  <a:moveTo>
                    <a:pt x="42" y="0"/>
                  </a:moveTo>
                  <a:lnTo>
                    <a:pt x="6" y="13976"/>
                  </a:lnTo>
                  <a:cubicBezTo>
                    <a:pt x="0" y="14767"/>
                    <a:pt x="525" y="15561"/>
                    <a:pt x="1571" y="16165"/>
                  </a:cubicBezTo>
                  <a:cubicBezTo>
                    <a:pt x="1811" y="16302"/>
                    <a:pt x="2069" y="16429"/>
                    <a:pt x="2342" y="16534"/>
                  </a:cubicBezTo>
                  <a:cubicBezTo>
                    <a:pt x="2356" y="16538"/>
                    <a:pt x="2364" y="16538"/>
                    <a:pt x="2378" y="16548"/>
                  </a:cubicBezTo>
                  <a:cubicBezTo>
                    <a:pt x="2425" y="16563"/>
                    <a:pt x="2477" y="16581"/>
                    <a:pt x="2524" y="16597"/>
                  </a:cubicBezTo>
                  <a:cubicBezTo>
                    <a:pt x="2679" y="16649"/>
                    <a:pt x="2823" y="16708"/>
                    <a:pt x="2984" y="16750"/>
                  </a:cubicBezTo>
                  <a:cubicBezTo>
                    <a:pt x="3073" y="16775"/>
                    <a:pt x="3156" y="16791"/>
                    <a:pt x="3245" y="16813"/>
                  </a:cubicBezTo>
                  <a:cubicBezTo>
                    <a:pt x="3297" y="16825"/>
                    <a:pt x="3350" y="16843"/>
                    <a:pt x="3406" y="16855"/>
                  </a:cubicBezTo>
                  <a:cubicBezTo>
                    <a:pt x="3447" y="16863"/>
                    <a:pt x="3495" y="16876"/>
                    <a:pt x="3542" y="16888"/>
                  </a:cubicBezTo>
                  <a:cubicBezTo>
                    <a:pt x="3715" y="16924"/>
                    <a:pt x="3889" y="16952"/>
                    <a:pt x="4067" y="16978"/>
                  </a:cubicBezTo>
                  <a:cubicBezTo>
                    <a:pt x="4129" y="16987"/>
                    <a:pt x="4188" y="16991"/>
                    <a:pt x="4250" y="16999"/>
                  </a:cubicBezTo>
                  <a:cubicBezTo>
                    <a:pt x="4297" y="17003"/>
                    <a:pt x="4343" y="17011"/>
                    <a:pt x="4396" y="17015"/>
                  </a:cubicBezTo>
                  <a:cubicBezTo>
                    <a:pt x="4456" y="17021"/>
                    <a:pt x="4523" y="17029"/>
                    <a:pt x="4583" y="17037"/>
                  </a:cubicBezTo>
                  <a:cubicBezTo>
                    <a:pt x="4761" y="17049"/>
                    <a:pt x="4929" y="17063"/>
                    <a:pt x="5107" y="17063"/>
                  </a:cubicBezTo>
                  <a:lnTo>
                    <a:pt x="5652" y="17063"/>
                  </a:lnTo>
                  <a:cubicBezTo>
                    <a:pt x="5848" y="17055"/>
                    <a:pt x="6047" y="17041"/>
                    <a:pt x="6243" y="17021"/>
                  </a:cubicBezTo>
                  <a:cubicBezTo>
                    <a:pt x="6262" y="17021"/>
                    <a:pt x="6286" y="17015"/>
                    <a:pt x="6304" y="17011"/>
                  </a:cubicBezTo>
                  <a:cubicBezTo>
                    <a:pt x="6360" y="17007"/>
                    <a:pt x="6411" y="16999"/>
                    <a:pt x="6472" y="16991"/>
                  </a:cubicBezTo>
                  <a:cubicBezTo>
                    <a:pt x="6619" y="16974"/>
                    <a:pt x="6774" y="16958"/>
                    <a:pt x="6918" y="16928"/>
                  </a:cubicBezTo>
                  <a:cubicBezTo>
                    <a:pt x="6984" y="16914"/>
                    <a:pt x="7045" y="16894"/>
                    <a:pt x="7110" y="16880"/>
                  </a:cubicBezTo>
                  <a:cubicBezTo>
                    <a:pt x="7295" y="16843"/>
                    <a:pt x="7467" y="16797"/>
                    <a:pt x="7641" y="16750"/>
                  </a:cubicBezTo>
                  <a:cubicBezTo>
                    <a:pt x="7734" y="16724"/>
                    <a:pt x="7833" y="16708"/>
                    <a:pt x="7927" y="16678"/>
                  </a:cubicBezTo>
                  <a:cubicBezTo>
                    <a:pt x="8002" y="16653"/>
                    <a:pt x="8067" y="16623"/>
                    <a:pt x="8142" y="16597"/>
                  </a:cubicBezTo>
                  <a:cubicBezTo>
                    <a:pt x="8208" y="16573"/>
                    <a:pt x="8279" y="16548"/>
                    <a:pt x="8348" y="16518"/>
                  </a:cubicBezTo>
                  <a:cubicBezTo>
                    <a:pt x="8606" y="16415"/>
                    <a:pt x="8856" y="16302"/>
                    <a:pt x="9089" y="16165"/>
                  </a:cubicBezTo>
                  <a:cubicBezTo>
                    <a:pt x="9109" y="16153"/>
                    <a:pt x="9133" y="16142"/>
                    <a:pt x="9151" y="16128"/>
                  </a:cubicBezTo>
                  <a:cubicBezTo>
                    <a:pt x="9198" y="16102"/>
                    <a:pt x="9236" y="16068"/>
                    <a:pt x="9282" y="16044"/>
                  </a:cubicBezTo>
                  <a:cubicBezTo>
                    <a:pt x="9353" y="15997"/>
                    <a:pt x="9418" y="15955"/>
                    <a:pt x="9484" y="15908"/>
                  </a:cubicBezTo>
                  <a:cubicBezTo>
                    <a:pt x="9531" y="15870"/>
                    <a:pt x="9579" y="15832"/>
                    <a:pt x="9624" y="15799"/>
                  </a:cubicBezTo>
                  <a:cubicBezTo>
                    <a:pt x="9682" y="15751"/>
                    <a:pt x="9741" y="15706"/>
                    <a:pt x="9793" y="15660"/>
                  </a:cubicBezTo>
                  <a:cubicBezTo>
                    <a:pt x="9803" y="15646"/>
                    <a:pt x="9816" y="15642"/>
                    <a:pt x="9826" y="15628"/>
                  </a:cubicBezTo>
                  <a:cubicBezTo>
                    <a:pt x="9846" y="15613"/>
                    <a:pt x="9860" y="15591"/>
                    <a:pt x="9878" y="15573"/>
                  </a:cubicBezTo>
                  <a:cubicBezTo>
                    <a:pt x="9957" y="15490"/>
                    <a:pt x="10038" y="15412"/>
                    <a:pt x="10104" y="15329"/>
                  </a:cubicBezTo>
                  <a:cubicBezTo>
                    <a:pt x="10121" y="15313"/>
                    <a:pt x="10141" y="15296"/>
                    <a:pt x="10155" y="15274"/>
                  </a:cubicBezTo>
                  <a:cubicBezTo>
                    <a:pt x="10169" y="15258"/>
                    <a:pt x="10179" y="15240"/>
                    <a:pt x="10193" y="15224"/>
                  </a:cubicBezTo>
                  <a:cubicBezTo>
                    <a:pt x="10238" y="15161"/>
                    <a:pt x="10276" y="15101"/>
                    <a:pt x="10314" y="15038"/>
                  </a:cubicBezTo>
                  <a:cubicBezTo>
                    <a:pt x="10333" y="15012"/>
                    <a:pt x="10351" y="14987"/>
                    <a:pt x="10371" y="14957"/>
                  </a:cubicBezTo>
                  <a:cubicBezTo>
                    <a:pt x="10375" y="14945"/>
                    <a:pt x="10385" y="14931"/>
                    <a:pt x="10389" y="14919"/>
                  </a:cubicBezTo>
                  <a:cubicBezTo>
                    <a:pt x="10417" y="14866"/>
                    <a:pt x="10440" y="14810"/>
                    <a:pt x="10464" y="14755"/>
                  </a:cubicBezTo>
                  <a:cubicBezTo>
                    <a:pt x="10478" y="14721"/>
                    <a:pt x="10498" y="14687"/>
                    <a:pt x="10512" y="14658"/>
                  </a:cubicBezTo>
                  <a:cubicBezTo>
                    <a:pt x="10516" y="14644"/>
                    <a:pt x="10516" y="14636"/>
                    <a:pt x="10516" y="14622"/>
                  </a:cubicBezTo>
                  <a:cubicBezTo>
                    <a:pt x="10539" y="14573"/>
                    <a:pt x="10553" y="14513"/>
                    <a:pt x="10567" y="14462"/>
                  </a:cubicBezTo>
                  <a:cubicBezTo>
                    <a:pt x="10577" y="14424"/>
                    <a:pt x="10591" y="14390"/>
                    <a:pt x="10595" y="14357"/>
                  </a:cubicBezTo>
                  <a:cubicBezTo>
                    <a:pt x="10599" y="14349"/>
                    <a:pt x="10599" y="14339"/>
                    <a:pt x="10599" y="14331"/>
                  </a:cubicBezTo>
                  <a:cubicBezTo>
                    <a:pt x="10609" y="14271"/>
                    <a:pt x="10615" y="14218"/>
                    <a:pt x="10619" y="14162"/>
                  </a:cubicBezTo>
                  <a:cubicBezTo>
                    <a:pt x="10623" y="14125"/>
                    <a:pt x="10629" y="14091"/>
                    <a:pt x="10633" y="14052"/>
                  </a:cubicBezTo>
                  <a:lnTo>
                    <a:pt x="10633" y="14006"/>
                  </a:lnTo>
                  <a:lnTo>
                    <a:pt x="10670" y="38"/>
                  </a:lnTo>
                  <a:lnTo>
                    <a:pt x="10670" y="38"/>
                  </a:lnTo>
                  <a:cubicBezTo>
                    <a:pt x="10670" y="87"/>
                    <a:pt x="10660" y="141"/>
                    <a:pt x="10656" y="190"/>
                  </a:cubicBezTo>
                  <a:cubicBezTo>
                    <a:pt x="10652" y="246"/>
                    <a:pt x="10646" y="301"/>
                    <a:pt x="10639" y="357"/>
                  </a:cubicBezTo>
                  <a:cubicBezTo>
                    <a:pt x="10633" y="402"/>
                    <a:pt x="10619" y="446"/>
                    <a:pt x="10605" y="487"/>
                  </a:cubicBezTo>
                  <a:cubicBezTo>
                    <a:pt x="10591" y="543"/>
                    <a:pt x="10581" y="598"/>
                    <a:pt x="10563" y="654"/>
                  </a:cubicBezTo>
                  <a:cubicBezTo>
                    <a:pt x="10543" y="695"/>
                    <a:pt x="10520" y="737"/>
                    <a:pt x="10506" y="783"/>
                  </a:cubicBezTo>
                  <a:cubicBezTo>
                    <a:pt x="10482" y="838"/>
                    <a:pt x="10460" y="890"/>
                    <a:pt x="10431" y="943"/>
                  </a:cubicBezTo>
                  <a:cubicBezTo>
                    <a:pt x="10407" y="987"/>
                    <a:pt x="10379" y="1030"/>
                    <a:pt x="10351" y="1068"/>
                  </a:cubicBezTo>
                  <a:cubicBezTo>
                    <a:pt x="10314" y="1129"/>
                    <a:pt x="10276" y="1191"/>
                    <a:pt x="10228" y="1248"/>
                  </a:cubicBezTo>
                  <a:cubicBezTo>
                    <a:pt x="10207" y="1288"/>
                    <a:pt x="10173" y="1319"/>
                    <a:pt x="10145" y="1359"/>
                  </a:cubicBezTo>
                  <a:cubicBezTo>
                    <a:pt x="10080" y="1438"/>
                    <a:pt x="9999" y="1519"/>
                    <a:pt x="9919" y="1599"/>
                  </a:cubicBezTo>
                  <a:cubicBezTo>
                    <a:pt x="9892" y="1630"/>
                    <a:pt x="9864" y="1658"/>
                    <a:pt x="9830" y="1688"/>
                  </a:cubicBezTo>
                  <a:cubicBezTo>
                    <a:pt x="9785" y="1729"/>
                    <a:pt x="9723" y="1777"/>
                    <a:pt x="9672" y="1821"/>
                  </a:cubicBezTo>
                  <a:cubicBezTo>
                    <a:pt x="9620" y="1856"/>
                    <a:pt x="9573" y="1900"/>
                    <a:pt x="9521" y="1937"/>
                  </a:cubicBezTo>
                  <a:cubicBezTo>
                    <a:pt x="9464" y="1981"/>
                    <a:pt x="9398" y="2023"/>
                    <a:pt x="9339" y="2060"/>
                  </a:cubicBezTo>
                  <a:cubicBezTo>
                    <a:pt x="9268" y="2108"/>
                    <a:pt x="9202" y="2153"/>
                    <a:pt x="9127" y="2197"/>
                  </a:cubicBezTo>
                  <a:cubicBezTo>
                    <a:pt x="8897" y="2332"/>
                    <a:pt x="8644" y="2441"/>
                    <a:pt x="8382" y="2546"/>
                  </a:cubicBezTo>
                  <a:cubicBezTo>
                    <a:pt x="8321" y="2571"/>
                    <a:pt x="8249" y="2597"/>
                    <a:pt x="8180" y="2623"/>
                  </a:cubicBezTo>
                  <a:cubicBezTo>
                    <a:pt x="7930" y="2716"/>
                    <a:pt x="7673" y="2797"/>
                    <a:pt x="7402" y="2865"/>
                  </a:cubicBezTo>
                  <a:cubicBezTo>
                    <a:pt x="7374" y="2869"/>
                    <a:pt x="7340" y="2876"/>
                    <a:pt x="7312" y="2880"/>
                  </a:cubicBezTo>
                  <a:cubicBezTo>
                    <a:pt x="7045" y="2944"/>
                    <a:pt x="6774" y="2985"/>
                    <a:pt x="6500" y="3021"/>
                  </a:cubicBezTo>
                  <a:cubicBezTo>
                    <a:pt x="6449" y="3029"/>
                    <a:pt x="6397" y="3037"/>
                    <a:pt x="6352" y="3041"/>
                  </a:cubicBezTo>
                  <a:cubicBezTo>
                    <a:pt x="6050" y="3075"/>
                    <a:pt x="5751" y="3088"/>
                    <a:pt x="5450" y="3092"/>
                  </a:cubicBezTo>
                  <a:lnTo>
                    <a:pt x="5314" y="3092"/>
                  </a:lnTo>
                  <a:cubicBezTo>
                    <a:pt x="5018" y="3092"/>
                    <a:pt x="4719" y="3075"/>
                    <a:pt x="4428" y="3041"/>
                  </a:cubicBezTo>
                  <a:cubicBezTo>
                    <a:pt x="4384" y="3037"/>
                    <a:pt x="4339" y="3033"/>
                    <a:pt x="4297" y="3029"/>
                  </a:cubicBezTo>
                  <a:cubicBezTo>
                    <a:pt x="4006" y="2995"/>
                    <a:pt x="3725" y="2944"/>
                    <a:pt x="3443" y="2880"/>
                  </a:cubicBezTo>
                  <a:cubicBezTo>
                    <a:pt x="3392" y="2873"/>
                    <a:pt x="3340" y="2855"/>
                    <a:pt x="3289" y="2843"/>
                  </a:cubicBezTo>
                  <a:cubicBezTo>
                    <a:pt x="3035" y="2783"/>
                    <a:pt x="2786" y="2708"/>
                    <a:pt x="2548" y="2619"/>
                  </a:cubicBezTo>
                  <a:cubicBezTo>
                    <a:pt x="2504" y="2607"/>
                    <a:pt x="2463" y="2593"/>
                    <a:pt x="2425" y="2575"/>
                  </a:cubicBezTo>
                  <a:cubicBezTo>
                    <a:pt x="2140" y="2466"/>
                    <a:pt x="1863" y="2340"/>
                    <a:pt x="1615" y="2195"/>
                  </a:cubicBezTo>
                  <a:cubicBezTo>
                    <a:pt x="569" y="1587"/>
                    <a:pt x="42" y="796"/>
                    <a:pt x="42" y="0"/>
                  </a:cubicBezTo>
                  <a:close/>
                </a:path>
              </a:pathLst>
            </a:custGeom>
            <a:solidFill>
              <a:srgbClr val="D32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844;p62">
              <a:extLst>
                <a:ext uri="{FF2B5EF4-FFF2-40B4-BE49-F238E27FC236}">
                  <a16:creationId xmlns:a16="http://schemas.microsoft.com/office/drawing/2014/main" id="{498AFA69-28BA-C735-7FA3-DDCE8898E8AA}"/>
                </a:ext>
              </a:extLst>
            </p:cNvPr>
            <p:cNvSpPr/>
            <p:nvPr/>
          </p:nvSpPr>
          <p:spPr>
            <a:xfrm>
              <a:off x="6171824" y="2000815"/>
              <a:ext cx="143055" cy="75461"/>
            </a:xfrm>
            <a:custGeom>
              <a:avLst/>
              <a:gdLst/>
              <a:ahLst/>
              <a:cxnLst/>
              <a:rect l="l" t="t" r="r" b="b"/>
              <a:pathLst>
                <a:path w="11674" h="6158" extrusionOk="0">
                  <a:moveTo>
                    <a:pt x="5821" y="1"/>
                  </a:moveTo>
                  <a:cubicBezTo>
                    <a:pt x="4460" y="1"/>
                    <a:pt x="3100" y="302"/>
                    <a:pt x="2065" y="905"/>
                  </a:cubicBezTo>
                  <a:cubicBezTo>
                    <a:pt x="1" y="2101"/>
                    <a:pt x="11" y="4056"/>
                    <a:pt x="2093" y="5257"/>
                  </a:cubicBezTo>
                  <a:cubicBezTo>
                    <a:pt x="3132" y="5857"/>
                    <a:pt x="4493" y="6157"/>
                    <a:pt x="5853" y="6157"/>
                  </a:cubicBezTo>
                  <a:cubicBezTo>
                    <a:pt x="7212" y="6157"/>
                    <a:pt x="8571" y="5857"/>
                    <a:pt x="9605" y="5257"/>
                  </a:cubicBezTo>
                  <a:cubicBezTo>
                    <a:pt x="11673" y="4055"/>
                    <a:pt x="11665" y="2101"/>
                    <a:pt x="9577" y="901"/>
                  </a:cubicBezTo>
                  <a:cubicBezTo>
                    <a:pt x="8539" y="301"/>
                    <a:pt x="7179" y="1"/>
                    <a:pt x="5821" y="1"/>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845;p62">
              <a:extLst>
                <a:ext uri="{FF2B5EF4-FFF2-40B4-BE49-F238E27FC236}">
                  <a16:creationId xmlns:a16="http://schemas.microsoft.com/office/drawing/2014/main" id="{17FBA302-7108-8EB6-EE12-E587122847CB}"/>
                </a:ext>
              </a:extLst>
            </p:cNvPr>
            <p:cNvSpPr/>
            <p:nvPr/>
          </p:nvSpPr>
          <p:spPr>
            <a:xfrm>
              <a:off x="6225571" y="1885638"/>
              <a:ext cx="30746" cy="158704"/>
            </a:xfrm>
            <a:custGeom>
              <a:avLst/>
              <a:gdLst/>
              <a:ahLst/>
              <a:cxnLst/>
              <a:rect l="l" t="t" r="r" b="b"/>
              <a:pathLst>
                <a:path w="2509" h="12951" extrusionOk="0">
                  <a:moveTo>
                    <a:pt x="39" y="0"/>
                  </a:moveTo>
                  <a:lnTo>
                    <a:pt x="1" y="12231"/>
                  </a:lnTo>
                  <a:cubicBezTo>
                    <a:pt x="1" y="12417"/>
                    <a:pt x="122" y="12604"/>
                    <a:pt x="365" y="12744"/>
                  </a:cubicBezTo>
                  <a:cubicBezTo>
                    <a:pt x="423" y="12778"/>
                    <a:pt x="484" y="12802"/>
                    <a:pt x="544" y="12828"/>
                  </a:cubicBezTo>
                  <a:cubicBezTo>
                    <a:pt x="595" y="12849"/>
                    <a:pt x="643" y="12865"/>
                    <a:pt x="694" y="12879"/>
                  </a:cubicBezTo>
                  <a:cubicBezTo>
                    <a:pt x="718" y="12887"/>
                    <a:pt x="742" y="12891"/>
                    <a:pt x="766" y="12897"/>
                  </a:cubicBezTo>
                  <a:cubicBezTo>
                    <a:pt x="774" y="12899"/>
                    <a:pt x="780" y="12899"/>
                    <a:pt x="783" y="12905"/>
                  </a:cubicBezTo>
                  <a:cubicBezTo>
                    <a:pt x="797" y="12905"/>
                    <a:pt x="807" y="12909"/>
                    <a:pt x="821" y="12909"/>
                  </a:cubicBezTo>
                  <a:cubicBezTo>
                    <a:pt x="863" y="12919"/>
                    <a:pt x="900" y="12927"/>
                    <a:pt x="944" y="12929"/>
                  </a:cubicBezTo>
                  <a:cubicBezTo>
                    <a:pt x="982" y="12938"/>
                    <a:pt x="1023" y="12942"/>
                    <a:pt x="1065" y="12946"/>
                  </a:cubicBezTo>
                  <a:cubicBezTo>
                    <a:pt x="1106" y="12950"/>
                    <a:pt x="1144" y="12950"/>
                    <a:pt x="1188" y="12950"/>
                  </a:cubicBezTo>
                  <a:lnTo>
                    <a:pt x="1314" y="12950"/>
                  </a:lnTo>
                  <a:cubicBezTo>
                    <a:pt x="1360" y="12950"/>
                    <a:pt x="1408" y="12946"/>
                    <a:pt x="1449" y="12942"/>
                  </a:cubicBezTo>
                  <a:cubicBezTo>
                    <a:pt x="1501" y="12938"/>
                    <a:pt x="1558" y="12929"/>
                    <a:pt x="1610" y="12921"/>
                  </a:cubicBezTo>
                  <a:cubicBezTo>
                    <a:pt x="1627" y="12917"/>
                    <a:pt x="1651" y="12909"/>
                    <a:pt x="1675" y="12905"/>
                  </a:cubicBezTo>
                  <a:cubicBezTo>
                    <a:pt x="1699" y="12899"/>
                    <a:pt x="1717" y="12891"/>
                    <a:pt x="1736" y="12887"/>
                  </a:cubicBezTo>
                  <a:cubicBezTo>
                    <a:pt x="1774" y="12879"/>
                    <a:pt x="1812" y="12871"/>
                    <a:pt x="1839" y="12861"/>
                  </a:cubicBezTo>
                  <a:cubicBezTo>
                    <a:pt x="1942" y="12828"/>
                    <a:pt x="2032" y="12790"/>
                    <a:pt x="2117" y="12744"/>
                  </a:cubicBezTo>
                  <a:cubicBezTo>
                    <a:pt x="2121" y="12738"/>
                    <a:pt x="2125" y="12736"/>
                    <a:pt x="2131" y="12736"/>
                  </a:cubicBezTo>
                  <a:cubicBezTo>
                    <a:pt x="2152" y="12719"/>
                    <a:pt x="2172" y="12701"/>
                    <a:pt x="2196" y="12685"/>
                  </a:cubicBezTo>
                  <a:cubicBezTo>
                    <a:pt x="2228" y="12663"/>
                    <a:pt x="2255" y="12647"/>
                    <a:pt x="2275" y="12625"/>
                  </a:cubicBezTo>
                  <a:cubicBezTo>
                    <a:pt x="2279" y="12621"/>
                    <a:pt x="2285" y="12621"/>
                    <a:pt x="2285" y="12618"/>
                  </a:cubicBezTo>
                  <a:cubicBezTo>
                    <a:pt x="2313" y="12592"/>
                    <a:pt x="2341" y="12562"/>
                    <a:pt x="2360" y="12536"/>
                  </a:cubicBezTo>
                  <a:cubicBezTo>
                    <a:pt x="2364" y="12532"/>
                    <a:pt x="2368" y="12524"/>
                    <a:pt x="2374" y="12514"/>
                  </a:cubicBezTo>
                  <a:cubicBezTo>
                    <a:pt x="2378" y="12511"/>
                    <a:pt x="2384" y="12503"/>
                    <a:pt x="2388" y="12495"/>
                  </a:cubicBezTo>
                  <a:cubicBezTo>
                    <a:pt x="2398" y="12487"/>
                    <a:pt x="2406" y="12473"/>
                    <a:pt x="2412" y="12465"/>
                  </a:cubicBezTo>
                  <a:cubicBezTo>
                    <a:pt x="2426" y="12439"/>
                    <a:pt x="2436" y="12417"/>
                    <a:pt x="2444" y="12392"/>
                  </a:cubicBezTo>
                  <a:lnTo>
                    <a:pt x="2444" y="12380"/>
                  </a:lnTo>
                  <a:cubicBezTo>
                    <a:pt x="2450" y="12376"/>
                    <a:pt x="2450" y="12372"/>
                    <a:pt x="2453" y="12368"/>
                  </a:cubicBezTo>
                  <a:cubicBezTo>
                    <a:pt x="2457" y="12350"/>
                    <a:pt x="2463" y="12338"/>
                    <a:pt x="2463" y="12320"/>
                  </a:cubicBezTo>
                  <a:cubicBezTo>
                    <a:pt x="2467" y="12297"/>
                    <a:pt x="2473" y="12275"/>
                    <a:pt x="2473" y="12253"/>
                  </a:cubicBezTo>
                  <a:lnTo>
                    <a:pt x="2509" y="18"/>
                  </a:lnTo>
                  <a:lnTo>
                    <a:pt x="2509" y="8"/>
                  </a:lnTo>
                  <a:cubicBezTo>
                    <a:pt x="2505" y="50"/>
                    <a:pt x="2501" y="93"/>
                    <a:pt x="2487" y="135"/>
                  </a:cubicBezTo>
                  <a:lnTo>
                    <a:pt x="2485" y="135"/>
                  </a:lnTo>
                  <a:lnTo>
                    <a:pt x="2485" y="147"/>
                  </a:lnTo>
                  <a:cubicBezTo>
                    <a:pt x="2467" y="187"/>
                    <a:pt x="2448" y="224"/>
                    <a:pt x="2426" y="262"/>
                  </a:cubicBezTo>
                  <a:cubicBezTo>
                    <a:pt x="2420" y="270"/>
                    <a:pt x="2416" y="276"/>
                    <a:pt x="2410" y="284"/>
                  </a:cubicBezTo>
                  <a:cubicBezTo>
                    <a:pt x="2382" y="317"/>
                    <a:pt x="2350" y="355"/>
                    <a:pt x="2313" y="389"/>
                  </a:cubicBezTo>
                  <a:cubicBezTo>
                    <a:pt x="2289" y="410"/>
                    <a:pt x="2255" y="430"/>
                    <a:pt x="2228" y="452"/>
                  </a:cubicBezTo>
                  <a:cubicBezTo>
                    <a:pt x="2204" y="468"/>
                    <a:pt x="2182" y="490"/>
                    <a:pt x="2148" y="507"/>
                  </a:cubicBezTo>
                  <a:cubicBezTo>
                    <a:pt x="2041" y="575"/>
                    <a:pt x="1909" y="620"/>
                    <a:pt x="1768" y="654"/>
                  </a:cubicBezTo>
                  <a:cubicBezTo>
                    <a:pt x="1754" y="660"/>
                    <a:pt x="1730" y="668"/>
                    <a:pt x="1713" y="668"/>
                  </a:cubicBezTo>
                  <a:cubicBezTo>
                    <a:pt x="1576" y="702"/>
                    <a:pt x="1431" y="717"/>
                    <a:pt x="1281" y="717"/>
                  </a:cubicBezTo>
                  <a:lnTo>
                    <a:pt x="1267" y="717"/>
                  </a:lnTo>
                  <a:cubicBezTo>
                    <a:pt x="1116" y="717"/>
                    <a:pt x="962" y="702"/>
                    <a:pt x="821" y="668"/>
                  </a:cubicBezTo>
                  <a:cubicBezTo>
                    <a:pt x="811" y="668"/>
                    <a:pt x="807" y="668"/>
                    <a:pt x="801" y="662"/>
                  </a:cubicBezTo>
                  <a:cubicBezTo>
                    <a:pt x="657" y="630"/>
                    <a:pt x="520" y="579"/>
                    <a:pt x="399" y="511"/>
                  </a:cubicBezTo>
                  <a:cubicBezTo>
                    <a:pt x="159" y="367"/>
                    <a:pt x="39" y="187"/>
                    <a:pt x="39" y="0"/>
                  </a:cubicBezTo>
                  <a:close/>
                </a:path>
              </a:pathLst>
            </a:custGeom>
            <a:solidFill>
              <a:srgbClr val="D32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846;p62">
              <a:extLst>
                <a:ext uri="{FF2B5EF4-FFF2-40B4-BE49-F238E27FC236}">
                  <a16:creationId xmlns:a16="http://schemas.microsoft.com/office/drawing/2014/main" id="{B31F9C39-BABA-7FB1-0084-D620EDB00659}"/>
                </a:ext>
              </a:extLst>
            </p:cNvPr>
            <p:cNvSpPr/>
            <p:nvPr/>
          </p:nvSpPr>
          <p:spPr>
            <a:xfrm>
              <a:off x="6224480" y="1876901"/>
              <a:ext cx="33270" cy="17572"/>
            </a:xfrm>
            <a:custGeom>
              <a:avLst/>
              <a:gdLst/>
              <a:ahLst/>
              <a:cxnLst/>
              <a:rect l="l" t="t" r="r" b="b"/>
              <a:pathLst>
                <a:path w="2715" h="1434" extrusionOk="0">
                  <a:moveTo>
                    <a:pt x="1357" y="1"/>
                  </a:moveTo>
                  <a:cubicBezTo>
                    <a:pt x="1040" y="1"/>
                    <a:pt x="725" y="70"/>
                    <a:pt x="488" y="210"/>
                  </a:cubicBezTo>
                  <a:cubicBezTo>
                    <a:pt x="1" y="487"/>
                    <a:pt x="5" y="945"/>
                    <a:pt x="488" y="1224"/>
                  </a:cubicBezTo>
                  <a:cubicBezTo>
                    <a:pt x="731" y="1364"/>
                    <a:pt x="1047" y="1433"/>
                    <a:pt x="1362" y="1433"/>
                  </a:cubicBezTo>
                  <a:cubicBezTo>
                    <a:pt x="1680" y="1433"/>
                    <a:pt x="1997" y="1363"/>
                    <a:pt x="2237" y="1220"/>
                  </a:cubicBezTo>
                  <a:cubicBezTo>
                    <a:pt x="2715" y="945"/>
                    <a:pt x="2715" y="489"/>
                    <a:pt x="2233" y="210"/>
                  </a:cubicBezTo>
                  <a:cubicBezTo>
                    <a:pt x="1992" y="70"/>
                    <a:pt x="1674" y="1"/>
                    <a:pt x="1357" y="1"/>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847;p62">
              <a:extLst>
                <a:ext uri="{FF2B5EF4-FFF2-40B4-BE49-F238E27FC236}">
                  <a16:creationId xmlns:a16="http://schemas.microsoft.com/office/drawing/2014/main" id="{B984730A-3B0A-A0F6-FD36-2718D3FEFBB6}"/>
                </a:ext>
              </a:extLst>
            </p:cNvPr>
            <p:cNvSpPr/>
            <p:nvPr/>
          </p:nvSpPr>
          <p:spPr>
            <a:xfrm>
              <a:off x="6358774" y="1846793"/>
              <a:ext cx="30243" cy="164096"/>
            </a:xfrm>
            <a:custGeom>
              <a:avLst/>
              <a:gdLst/>
              <a:ahLst/>
              <a:cxnLst/>
              <a:rect l="l" t="t" r="r" b="b"/>
              <a:pathLst>
                <a:path w="2468" h="13391" extrusionOk="0">
                  <a:moveTo>
                    <a:pt x="2432" y="841"/>
                  </a:moveTo>
                  <a:lnTo>
                    <a:pt x="2432" y="845"/>
                  </a:lnTo>
                  <a:cubicBezTo>
                    <a:pt x="2422" y="870"/>
                    <a:pt x="2408" y="895"/>
                    <a:pt x="2389" y="917"/>
                  </a:cubicBezTo>
                  <a:lnTo>
                    <a:pt x="2389" y="917"/>
                  </a:lnTo>
                  <a:cubicBezTo>
                    <a:pt x="2408" y="895"/>
                    <a:pt x="2422" y="870"/>
                    <a:pt x="2432" y="841"/>
                  </a:cubicBezTo>
                  <a:close/>
                  <a:moveTo>
                    <a:pt x="2360" y="975"/>
                  </a:moveTo>
                  <a:cubicBezTo>
                    <a:pt x="2349" y="990"/>
                    <a:pt x="2337" y="1003"/>
                    <a:pt x="2326" y="1016"/>
                  </a:cubicBezTo>
                  <a:lnTo>
                    <a:pt x="2326" y="1016"/>
                  </a:lnTo>
                  <a:cubicBezTo>
                    <a:pt x="2338" y="1002"/>
                    <a:pt x="2350" y="988"/>
                    <a:pt x="2360" y="975"/>
                  </a:cubicBezTo>
                  <a:close/>
                  <a:moveTo>
                    <a:pt x="2182" y="1142"/>
                  </a:moveTo>
                  <a:lnTo>
                    <a:pt x="2178" y="1146"/>
                  </a:lnTo>
                  <a:cubicBezTo>
                    <a:pt x="2174" y="1148"/>
                    <a:pt x="2170" y="1150"/>
                    <a:pt x="2167" y="1153"/>
                  </a:cubicBezTo>
                  <a:lnTo>
                    <a:pt x="2167" y="1153"/>
                  </a:lnTo>
                  <a:cubicBezTo>
                    <a:pt x="2172" y="1149"/>
                    <a:pt x="2177" y="1145"/>
                    <a:pt x="2182" y="1142"/>
                  </a:cubicBezTo>
                  <a:close/>
                  <a:moveTo>
                    <a:pt x="2150" y="1165"/>
                  </a:moveTo>
                  <a:cubicBezTo>
                    <a:pt x="2135" y="1177"/>
                    <a:pt x="2120" y="1189"/>
                    <a:pt x="2103" y="1199"/>
                  </a:cubicBezTo>
                  <a:cubicBezTo>
                    <a:pt x="2119" y="1187"/>
                    <a:pt x="2135" y="1176"/>
                    <a:pt x="2150" y="1165"/>
                  </a:cubicBezTo>
                  <a:close/>
                  <a:moveTo>
                    <a:pt x="1240" y="0"/>
                  </a:moveTo>
                  <a:cubicBezTo>
                    <a:pt x="930" y="0"/>
                    <a:pt x="620" y="69"/>
                    <a:pt x="385" y="207"/>
                  </a:cubicBezTo>
                  <a:cubicBezTo>
                    <a:pt x="151" y="345"/>
                    <a:pt x="35" y="524"/>
                    <a:pt x="35" y="702"/>
                  </a:cubicBezTo>
                  <a:lnTo>
                    <a:pt x="1" y="12683"/>
                  </a:lnTo>
                  <a:cubicBezTo>
                    <a:pt x="1" y="12865"/>
                    <a:pt x="118" y="13048"/>
                    <a:pt x="357" y="13184"/>
                  </a:cubicBezTo>
                  <a:cubicBezTo>
                    <a:pt x="409" y="13218"/>
                    <a:pt x="470" y="13246"/>
                    <a:pt x="532" y="13268"/>
                  </a:cubicBezTo>
                  <a:cubicBezTo>
                    <a:pt x="536" y="13268"/>
                    <a:pt x="540" y="13272"/>
                    <a:pt x="546" y="13272"/>
                  </a:cubicBezTo>
                  <a:cubicBezTo>
                    <a:pt x="550" y="13276"/>
                    <a:pt x="560" y="13276"/>
                    <a:pt x="564" y="13282"/>
                  </a:cubicBezTo>
                  <a:cubicBezTo>
                    <a:pt x="601" y="13293"/>
                    <a:pt x="639" y="13307"/>
                    <a:pt x="676" y="13317"/>
                  </a:cubicBezTo>
                  <a:cubicBezTo>
                    <a:pt x="696" y="13323"/>
                    <a:pt x="718" y="13331"/>
                    <a:pt x="742" y="13335"/>
                  </a:cubicBezTo>
                  <a:cubicBezTo>
                    <a:pt x="752" y="13335"/>
                    <a:pt x="762" y="13339"/>
                    <a:pt x="770" y="13339"/>
                  </a:cubicBezTo>
                  <a:cubicBezTo>
                    <a:pt x="779" y="13345"/>
                    <a:pt x="793" y="13349"/>
                    <a:pt x="803" y="13349"/>
                  </a:cubicBezTo>
                  <a:cubicBezTo>
                    <a:pt x="841" y="13357"/>
                    <a:pt x="882" y="13365"/>
                    <a:pt x="924" y="13369"/>
                  </a:cubicBezTo>
                  <a:cubicBezTo>
                    <a:pt x="940" y="13373"/>
                    <a:pt x="954" y="13373"/>
                    <a:pt x="968" y="13373"/>
                  </a:cubicBezTo>
                  <a:cubicBezTo>
                    <a:pt x="978" y="13379"/>
                    <a:pt x="991" y="13379"/>
                    <a:pt x="995" y="13379"/>
                  </a:cubicBezTo>
                  <a:cubicBezTo>
                    <a:pt x="1009" y="13379"/>
                    <a:pt x="1029" y="13383"/>
                    <a:pt x="1043" y="13383"/>
                  </a:cubicBezTo>
                  <a:cubicBezTo>
                    <a:pt x="1081" y="13386"/>
                    <a:pt x="1118" y="13390"/>
                    <a:pt x="1164" y="13390"/>
                  </a:cubicBezTo>
                  <a:lnTo>
                    <a:pt x="1287" y="13390"/>
                  </a:lnTo>
                  <a:cubicBezTo>
                    <a:pt x="1332" y="13386"/>
                    <a:pt x="1376" y="13383"/>
                    <a:pt x="1421" y="13379"/>
                  </a:cubicBezTo>
                  <a:lnTo>
                    <a:pt x="1431" y="13379"/>
                  </a:lnTo>
                  <a:cubicBezTo>
                    <a:pt x="1445" y="13379"/>
                    <a:pt x="1459" y="13375"/>
                    <a:pt x="1475" y="13375"/>
                  </a:cubicBezTo>
                  <a:cubicBezTo>
                    <a:pt x="1506" y="13371"/>
                    <a:pt x="1544" y="13365"/>
                    <a:pt x="1572" y="13357"/>
                  </a:cubicBezTo>
                  <a:cubicBezTo>
                    <a:pt x="1592" y="13357"/>
                    <a:pt x="1602" y="13353"/>
                    <a:pt x="1615" y="13349"/>
                  </a:cubicBezTo>
                  <a:cubicBezTo>
                    <a:pt x="1657" y="13339"/>
                    <a:pt x="1699" y="13331"/>
                    <a:pt x="1742" y="13319"/>
                  </a:cubicBezTo>
                  <a:cubicBezTo>
                    <a:pt x="1764" y="13311"/>
                    <a:pt x="1784" y="13311"/>
                    <a:pt x="1802" y="13301"/>
                  </a:cubicBezTo>
                  <a:cubicBezTo>
                    <a:pt x="1812" y="13297"/>
                    <a:pt x="1821" y="13293"/>
                    <a:pt x="1831" y="13289"/>
                  </a:cubicBezTo>
                  <a:cubicBezTo>
                    <a:pt x="1915" y="13264"/>
                    <a:pt x="1994" y="13226"/>
                    <a:pt x="2065" y="13184"/>
                  </a:cubicBezTo>
                  <a:cubicBezTo>
                    <a:pt x="2069" y="13184"/>
                    <a:pt x="2075" y="13178"/>
                    <a:pt x="2083" y="13178"/>
                  </a:cubicBezTo>
                  <a:cubicBezTo>
                    <a:pt x="2107" y="13163"/>
                    <a:pt x="2127" y="13145"/>
                    <a:pt x="2150" y="13129"/>
                  </a:cubicBezTo>
                  <a:cubicBezTo>
                    <a:pt x="2172" y="13113"/>
                    <a:pt x="2206" y="13091"/>
                    <a:pt x="2230" y="13070"/>
                  </a:cubicBezTo>
                  <a:cubicBezTo>
                    <a:pt x="2230" y="13070"/>
                    <a:pt x="2234" y="13066"/>
                    <a:pt x="2239" y="13066"/>
                  </a:cubicBezTo>
                  <a:cubicBezTo>
                    <a:pt x="2261" y="13036"/>
                    <a:pt x="2291" y="13010"/>
                    <a:pt x="2313" y="12984"/>
                  </a:cubicBezTo>
                  <a:cubicBezTo>
                    <a:pt x="2319" y="12976"/>
                    <a:pt x="2323" y="12968"/>
                    <a:pt x="2323" y="12963"/>
                  </a:cubicBezTo>
                  <a:cubicBezTo>
                    <a:pt x="2329" y="12955"/>
                    <a:pt x="2333" y="12951"/>
                    <a:pt x="2337" y="12943"/>
                  </a:cubicBezTo>
                  <a:cubicBezTo>
                    <a:pt x="2346" y="12935"/>
                    <a:pt x="2356" y="12921"/>
                    <a:pt x="2360" y="12909"/>
                  </a:cubicBezTo>
                  <a:cubicBezTo>
                    <a:pt x="2370" y="12887"/>
                    <a:pt x="2384" y="12864"/>
                    <a:pt x="2394" y="12842"/>
                  </a:cubicBezTo>
                  <a:cubicBezTo>
                    <a:pt x="2394" y="12838"/>
                    <a:pt x="2394" y="12834"/>
                    <a:pt x="2398" y="12828"/>
                  </a:cubicBezTo>
                  <a:cubicBezTo>
                    <a:pt x="2398" y="12824"/>
                    <a:pt x="2398" y="12820"/>
                    <a:pt x="2402" y="12816"/>
                  </a:cubicBezTo>
                  <a:cubicBezTo>
                    <a:pt x="2402" y="12802"/>
                    <a:pt x="2408" y="12786"/>
                    <a:pt x="2412" y="12768"/>
                  </a:cubicBezTo>
                  <a:cubicBezTo>
                    <a:pt x="2418" y="12749"/>
                    <a:pt x="2418" y="12723"/>
                    <a:pt x="2422" y="12701"/>
                  </a:cubicBezTo>
                  <a:lnTo>
                    <a:pt x="2455" y="718"/>
                  </a:lnTo>
                  <a:lnTo>
                    <a:pt x="2455" y="706"/>
                  </a:lnTo>
                  <a:cubicBezTo>
                    <a:pt x="2455" y="718"/>
                    <a:pt x="2452" y="732"/>
                    <a:pt x="2449" y="746"/>
                  </a:cubicBezTo>
                  <a:lnTo>
                    <a:pt x="2449" y="746"/>
                  </a:lnTo>
                  <a:cubicBezTo>
                    <a:pt x="2467" y="553"/>
                    <a:pt x="2354" y="356"/>
                    <a:pt x="2099" y="207"/>
                  </a:cubicBezTo>
                  <a:lnTo>
                    <a:pt x="2097" y="207"/>
                  </a:lnTo>
                  <a:cubicBezTo>
                    <a:pt x="1860" y="69"/>
                    <a:pt x="1550" y="0"/>
                    <a:pt x="1240" y="0"/>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848;p62">
              <a:extLst>
                <a:ext uri="{FF2B5EF4-FFF2-40B4-BE49-F238E27FC236}">
                  <a16:creationId xmlns:a16="http://schemas.microsoft.com/office/drawing/2014/main" id="{C4B729CF-7CA3-3D58-153C-8D9BEFA11009}"/>
                </a:ext>
              </a:extLst>
            </p:cNvPr>
            <p:cNvSpPr/>
            <p:nvPr/>
          </p:nvSpPr>
          <p:spPr>
            <a:xfrm>
              <a:off x="6308385" y="1716972"/>
              <a:ext cx="130764" cy="209093"/>
            </a:xfrm>
            <a:custGeom>
              <a:avLst/>
              <a:gdLst/>
              <a:ahLst/>
              <a:cxnLst/>
              <a:rect l="l" t="t" r="r" b="b"/>
              <a:pathLst>
                <a:path w="10671" h="17063" extrusionOk="0">
                  <a:moveTo>
                    <a:pt x="10670" y="36"/>
                  </a:moveTo>
                  <a:lnTo>
                    <a:pt x="10670" y="38"/>
                  </a:lnTo>
                  <a:lnTo>
                    <a:pt x="10670" y="38"/>
                  </a:lnTo>
                  <a:cubicBezTo>
                    <a:pt x="10670" y="37"/>
                    <a:pt x="10670" y="36"/>
                    <a:pt x="10670" y="36"/>
                  </a:cubicBezTo>
                  <a:close/>
                  <a:moveTo>
                    <a:pt x="42" y="0"/>
                  </a:moveTo>
                  <a:lnTo>
                    <a:pt x="4" y="13976"/>
                  </a:lnTo>
                  <a:cubicBezTo>
                    <a:pt x="0" y="14767"/>
                    <a:pt x="525" y="15561"/>
                    <a:pt x="1571" y="16165"/>
                  </a:cubicBezTo>
                  <a:cubicBezTo>
                    <a:pt x="1811" y="16302"/>
                    <a:pt x="2068" y="16429"/>
                    <a:pt x="2340" y="16534"/>
                  </a:cubicBezTo>
                  <a:cubicBezTo>
                    <a:pt x="2354" y="16538"/>
                    <a:pt x="2364" y="16538"/>
                    <a:pt x="2378" y="16548"/>
                  </a:cubicBezTo>
                  <a:cubicBezTo>
                    <a:pt x="2425" y="16563"/>
                    <a:pt x="2477" y="16581"/>
                    <a:pt x="2522" y="16597"/>
                  </a:cubicBezTo>
                  <a:cubicBezTo>
                    <a:pt x="2677" y="16649"/>
                    <a:pt x="2823" y="16708"/>
                    <a:pt x="2982" y="16750"/>
                  </a:cubicBezTo>
                  <a:cubicBezTo>
                    <a:pt x="3071" y="16775"/>
                    <a:pt x="3156" y="16791"/>
                    <a:pt x="3245" y="16813"/>
                  </a:cubicBezTo>
                  <a:cubicBezTo>
                    <a:pt x="3297" y="16825"/>
                    <a:pt x="3348" y="16843"/>
                    <a:pt x="3404" y="16855"/>
                  </a:cubicBezTo>
                  <a:cubicBezTo>
                    <a:pt x="3447" y="16863"/>
                    <a:pt x="3493" y="16876"/>
                    <a:pt x="3540" y="16888"/>
                  </a:cubicBezTo>
                  <a:cubicBezTo>
                    <a:pt x="3715" y="16924"/>
                    <a:pt x="3887" y="16952"/>
                    <a:pt x="4065" y="16978"/>
                  </a:cubicBezTo>
                  <a:cubicBezTo>
                    <a:pt x="4127" y="16987"/>
                    <a:pt x="4188" y="16991"/>
                    <a:pt x="4250" y="16999"/>
                  </a:cubicBezTo>
                  <a:cubicBezTo>
                    <a:pt x="4295" y="17003"/>
                    <a:pt x="4343" y="17013"/>
                    <a:pt x="4394" y="17015"/>
                  </a:cubicBezTo>
                  <a:cubicBezTo>
                    <a:pt x="4456" y="17021"/>
                    <a:pt x="4521" y="17029"/>
                    <a:pt x="4582" y="17037"/>
                  </a:cubicBezTo>
                  <a:cubicBezTo>
                    <a:pt x="4761" y="17049"/>
                    <a:pt x="4929" y="17063"/>
                    <a:pt x="5107" y="17063"/>
                  </a:cubicBezTo>
                  <a:lnTo>
                    <a:pt x="5652" y="17063"/>
                  </a:lnTo>
                  <a:cubicBezTo>
                    <a:pt x="5848" y="17055"/>
                    <a:pt x="6044" y="17041"/>
                    <a:pt x="6243" y="17021"/>
                  </a:cubicBezTo>
                  <a:cubicBezTo>
                    <a:pt x="6260" y="17021"/>
                    <a:pt x="6284" y="17015"/>
                    <a:pt x="6302" y="17013"/>
                  </a:cubicBezTo>
                  <a:cubicBezTo>
                    <a:pt x="6359" y="17007"/>
                    <a:pt x="6411" y="16999"/>
                    <a:pt x="6472" y="16991"/>
                  </a:cubicBezTo>
                  <a:cubicBezTo>
                    <a:pt x="6617" y="16974"/>
                    <a:pt x="6771" y="16958"/>
                    <a:pt x="6918" y="16928"/>
                  </a:cubicBezTo>
                  <a:cubicBezTo>
                    <a:pt x="6983" y="16916"/>
                    <a:pt x="7045" y="16894"/>
                    <a:pt x="7110" y="16880"/>
                  </a:cubicBezTo>
                  <a:cubicBezTo>
                    <a:pt x="7292" y="16843"/>
                    <a:pt x="7467" y="16797"/>
                    <a:pt x="7639" y="16750"/>
                  </a:cubicBezTo>
                  <a:cubicBezTo>
                    <a:pt x="7734" y="16724"/>
                    <a:pt x="7831" y="16708"/>
                    <a:pt x="7926" y="16678"/>
                  </a:cubicBezTo>
                  <a:cubicBezTo>
                    <a:pt x="8002" y="16653"/>
                    <a:pt x="8067" y="16623"/>
                    <a:pt x="8142" y="16597"/>
                  </a:cubicBezTo>
                  <a:cubicBezTo>
                    <a:pt x="8208" y="16573"/>
                    <a:pt x="8277" y="16548"/>
                    <a:pt x="8348" y="16518"/>
                  </a:cubicBezTo>
                  <a:cubicBezTo>
                    <a:pt x="8606" y="16415"/>
                    <a:pt x="8854" y="16302"/>
                    <a:pt x="9089" y="16165"/>
                  </a:cubicBezTo>
                  <a:cubicBezTo>
                    <a:pt x="9107" y="16153"/>
                    <a:pt x="9131" y="16142"/>
                    <a:pt x="9151" y="16128"/>
                  </a:cubicBezTo>
                  <a:cubicBezTo>
                    <a:pt x="9196" y="16102"/>
                    <a:pt x="9234" y="16068"/>
                    <a:pt x="9281" y="16044"/>
                  </a:cubicBezTo>
                  <a:cubicBezTo>
                    <a:pt x="9351" y="15997"/>
                    <a:pt x="9416" y="15955"/>
                    <a:pt x="9483" y="15908"/>
                  </a:cubicBezTo>
                  <a:cubicBezTo>
                    <a:pt x="9529" y="15870"/>
                    <a:pt x="9577" y="15832"/>
                    <a:pt x="9624" y="15799"/>
                  </a:cubicBezTo>
                  <a:cubicBezTo>
                    <a:pt x="9680" y="15751"/>
                    <a:pt x="9741" y="15706"/>
                    <a:pt x="9793" y="15660"/>
                  </a:cubicBezTo>
                  <a:cubicBezTo>
                    <a:pt x="9802" y="15646"/>
                    <a:pt x="9816" y="15642"/>
                    <a:pt x="9824" y="15628"/>
                  </a:cubicBezTo>
                  <a:cubicBezTo>
                    <a:pt x="9844" y="15613"/>
                    <a:pt x="9858" y="15591"/>
                    <a:pt x="9876" y="15573"/>
                  </a:cubicBezTo>
                  <a:cubicBezTo>
                    <a:pt x="9957" y="15490"/>
                    <a:pt x="10036" y="15413"/>
                    <a:pt x="10102" y="15329"/>
                  </a:cubicBezTo>
                  <a:cubicBezTo>
                    <a:pt x="10121" y="15311"/>
                    <a:pt x="10139" y="15296"/>
                    <a:pt x="10153" y="15274"/>
                  </a:cubicBezTo>
                  <a:cubicBezTo>
                    <a:pt x="10167" y="15258"/>
                    <a:pt x="10177" y="15240"/>
                    <a:pt x="10191" y="15222"/>
                  </a:cubicBezTo>
                  <a:cubicBezTo>
                    <a:pt x="10238" y="15159"/>
                    <a:pt x="10276" y="15101"/>
                    <a:pt x="10314" y="15036"/>
                  </a:cubicBezTo>
                  <a:cubicBezTo>
                    <a:pt x="10331" y="15012"/>
                    <a:pt x="10351" y="14987"/>
                    <a:pt x="10369" y="14957"/>
                  </a:cubicBezTo>
                  <a:cubicBezTo>
                    <a:pt x="10373" y="14945"/>
                    <a:pt x="10383" y="14931"/>
                    <a:pt x="10389" y="14919"/>
                  </a:cubicBezTo>
                  <a:cubicBezTo>
                    <a:pt x="10417" y="14864"/>
                    <a:pt x="10440" y="14810"/>
                    <a:pt x="10464" y="14755"/>
                  </a:cubicBezTo>
                  <a:cubicBezTo>
                    <a:pt x="10478" y="14721"/>
                    <a:pt x="10496" y="14687"/>
                    <a:pt x="10510" y="14658"/>
                  </a:cubicBezTo>
                  <a:cubicBezTo>
                    <a:pt x="10516" y="14644"/>
                    <a:pt x="10516" y="14636"/>
                    <a:pt x="10516" y="14622"/>
                  </a:cubicBezTo>
                  <a:cubicBezTo>
                    <a:pt x="10537" y="14573"/>
                    <a:pt x="10551" y="14513"/>
                    <a:pt x="10567" y="14462"/>
                  </a:cubicBezTo>
                  <a:cubicBezTo>
                    <a:pt x="10575" y="14424"/>
                    <a:pt x="10589" y="14390"/>
                    <a:pt x="10595" y="14357"/>
                  </a:cubicBezTo>
                  <a:cubicBezTo>
                    <a:pt x="10599" y="14349"/>
                    <a:pt x="10599" y="14339"/>
                    <a:pt x="10599" y="14331"/>
                  </a:cubicBezTo>
                  <a:cubicBezTo>
                    <a:pt x="10609" y="14271"/>
                    <a:pt x="10613" y="14216"/>
                    <a:pt x="10619" y="14162"/>
                  </a:cubicBezTo>
                  <a:cubicBezTo>
                    <a:pt x="10623" y="14125"/>
                    <a:pt x="10627" y="14091"/>
                    <a:pt x="10632" y="14052"/>
                  </a:cubicBezTo>
                  <a:lnTo>
                    <a:pt x="10632" y="14006"/>
                  </a:lnTo>
                  <a:lnTo>
                    <a:pt x="10670" y="38"/>
                  </a:lnTo>
                  <a:lnTo>
                    <a:pt x="10670" y="38"/>
                  </a:lnTo>
                  <a:cubicBezTo>
                    <a:pt x="10670" y="87"/>
                    <a:pt x="10660" y="141"/>
                    <a:pt x="10656" y="190"/>
                  </a:cubicBezTo>
                  <a:cubicBezTo>
                    <a:pt x="10650" y="246"/>
                    <a:pt x="10646" y="301"/>
                    <a:pt x="10636" y="357"/>
                  </a:cubicBezTo>
                  <a:cubicBezTo>
                    <a:pt x="10632" y="404"/>
                    <a:pt x="10617" y="446"/>
                    <a:pt x="10603" y="487"/>
                  </a:cubicBezTo>
                  <a:cubicBezTo>
                    <a:pt x="10589" y="543"/>
                    <a:pt x="10581" y="598"/>
                    <a:pt x="10561" y="654"/>
                  </a:cubicBezTo>
                  <a:cubicBezTo>
                    <a:pt x="10543" y="695"/>
                    <a:pt x="10520" y="737"/>
                    <a:pt x="10506" y="783"/>
                  </a:cubicBezTo>
                  <a:cubicBezTo>
                    <a:pt x="10482" y="838"/>
                    <a:pt x="10458" y="890"/>
                    <a:pt x="10430" y="943"/>
                  </a:cubicBezTo>
                  <a:cubicBezTo>
                    <a:pt x="10407" y="987"/>
                    <a:pt x="10379" y="1030"/>
                    <a:pt x="10349" y="1068"/>
                  </a:cubicBezTo>
                  <a:cubicBezTo>
                    <a:pt x="10314" y="1129"/>
                    <a:pt x="10274" y="1191"/>
                    <a:pt x="10228" y="1248"/>
                  </a:cubicBezTo>
                  <a:cubicBezTo>
                    <a:pt x="10205" y="1288"/>
                    <a:pt x="10171" y="1319"/>
                    <a:pt x="10143" y="1359"/>
                  </a:cubicBezTo>
                  <a:cubicBezTo>
                    <a:pt x="10078" y="1438"/>
                    <a:pt x="9999" y="1520"/>
                    <a:pt x="9919" y="1599"/>
                  </a:cubicBezTo>
                  <a:cubicBezTo>
                    <a:pt x="9890" y="1630"/>
                    <a:pt x="9862" y="1658"/>
                    <a:pt x="9830" y="1688"/>
                  </a:cubicBezTo>
                  <a:cubicBezTo>
                    <a:pt x="9783" y="1731"/>
                    <a:pt x="9721" y="1777"/>
                    <a:pt x="9670" y="1821"/>
                  </a:cubicBezTo>
                  <a:cubicBezTo>
                    <a:pt x="9618" y="1856"/>
                    <a:pt x="9571" y="1900"/>
                    <a:pt x="9519" y="1938"/>
                  </a:cubicBezTo>
                  <a:cubicBezTo>
                    <a:pt x="9464" y="1981"/>
                    <a:pt x="9398" y="2023"/>
                    <a:pt x="9337" y="2060"/>
                  </a:cubicBezTo>
                  <a:cubicBezTo>
                    <a:pt x="9268" y="2108"/>
                    <a:pt x="9200" y="2153"/>
                    <a:pt x="9127" y="2197"/>
                  </a:cubicBezTo>
                  <a:cubicBezTo>
                    <a:pt x="8897" y="2332"/>
                    <a:pt x="8644" y="2441"/>
                    <a:pt x="8380" y="2548"/>
                  </a:cubicBezTo>
                  <a:cubicBezTo>
                    <a:pt x="8319" y="2573"/>
                    <a:pt x="8249" y="2597"/>
                    <a:pt x="8178" y="2623"/>
                  </a:cubicBezTo>
                  <a:cubicBezTo>
                    <a:pt x="7930" y="2716"/>
                    <a:pt x="7673" y="2797"/>
                    <a:pt x="7399" y="2865"/>
                  </a:cubicBezTo>
                  <a:cubicBezTo>
                    <a:pt x="7372" y="2869"/>
                    <a:pt x="7340" y="2877"/>
                    <a:pt x="7310" y="2880"/>
                  </a:cubicBezTo>
                  <a:cubicBezTo>
                    <a:pt x="7043" y="2944"/>
                    <a:pt x="6771" y="2985"/>
                    <a:pt x="6500" y="3021"/>
                  </a:cubicBezTo>
                  <a:cubicBezTo>
                    <a:pt x="6449" y="3029"/>
                    <a:pt x="6397" y="3037"/>
                    <a:pt x="6349" y="3041"/>
                  </a:cubicBezTo>
                  <a:cubicBezTo>
                    <a:pt x="6048" y="3075"/>
                    <a:pt x="5749" y="3088"/>
                    <a:pt x="5448" y="3092"/>
                  </a:cubicBezTo>
                  <a:lnTo>
                    <a:pt x="5313" y="3092"/>
                  </a:lnTo>
                  <a:cubicBezTo>
                    <a:pt x="5018" y="3092"/>
                    <a:pt x="4717" y="3075"/>
                    <a:pt x="4426" y="3041"/>
                  </a:cubicBezTo>
                  <a:cubicBezTo>
                    <a:pt x="4384" y="3037"/>
                    <a:pt x="4337" y="3033"/>
                    <a:pt x="4295" y="3029"/>
                  </a:cubicBezTo>
                  <a:cubicBezTo>
                    <a:pt x="4004" y="2995"/>
                    <a:pt x="3723" y="2944"/>
                    <a:pt x="3441" y="2880"/>
                  </a:cubicBezTo>
                  <a:cubicBezTo>
                    <a:pt x="3390" y="2873"/>
                    <a:pt x="3338" y="2855"/>
                    <a:pt x="3287" y="2843"/>
                  </a:cubicBezTo>
                  <a:cubicBezTo>
                    <a:pt x="3033" y="2783"/>
                    <a:pt x="2786" y="2708"/>
                    <a:pt x="2546" y="2619"/>
                  </a:cubicBezTo>
                  <a:cubicBezTo>
                    <a:pt x="2504" y="2607"/>
                    <a:pt x="2463" y="2593"/>
                    <a:pt x="2425" y="2575"/>
                  </a:cubicBezTo>
                  <a:cubicBezTo>
                    <a:pt x="2138" y="2466"/>
                    <a:pt x="1860" y="2340"/>
                    <a:pt x="1613" y="2195"/>
                  </a:cubicBezTo>
                  <a:cubicBezTo>
                    <a:pt x="567" y="1587"/>
                    <a:pt x="42" y="796"/>
                    <a:pt x="42" y="0"/>
                  </a:cubicBezTo>
                  <a:close/>
                </a:path>
              </a:pathLst>
            </a:custGeom>
            <a:solidFill>
              <a:srgbClr val="D32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849;p62">
              <a:extLst>
                <a:ext uri="{FF2B5EF4-FFF2-40B4-BE49-F238E27FC236}">
                  <a16:creationId xmlns:a16="http://schemas.microsoft.com/office/drawing/2014/main" id="{9C42FB99-936F-D883-D205-24C08F74B8E6}"/>
                </a:ext>
              </a:extLst>
            </p:cNvPr>
            <p:cNvSpPr/>
            <p:nvPr/>
          </p:nvSpPr>
          <p:spPr>
            <a:xfrm>
              <a:off x="6302503" y="1679474"/>
              <a:ext cx="143080" cy="75461"/>
            </a:xfrm>
            <a:custGeom>
              <a:avLst/>
              <a:gdLst/>
              <a:ahLst/>
              <a:cxnLst/>
              <a:rect l="l" t="t" r="r" b="b"/>
              <a:pathLst>
                <a:path w="11676" h="6158" extrusionOk="0">
                  <a:moveTo>
                    <a:pt x="5822" y="1"/>
                  </a:moveTo>
                  <a:cubicBezTo>
                    <a:pt x="4460" y="1"/>
                    <a:pt x="3100" y="302"/>
                    <a:pt x="2065" y="905"/>
                  </a:cubicBezTo>
                  <a:cubicBezTo>
                    <a:pt x="1" y="2101"/>
                    <a:pt x="11" y="4057"/>
                    <a:pt x="2093" y="5257"/>
                  </a:cubicBezTo>
                  <a:cubicBezTo>
                    <a:pt x="3132" y="5857"/>
                    <a:pt x="4493" y="6157"/>
                    <a:pt x="5854" y="6157"/>
                  </a:cubicBezTo>
                  <a:cubicBezTo>
                    <a:pt x="7214" y="6157"/>
                    <a:pt x="8573" y="5857"/>
                    <a:pt x="9607" y="5257"/>
                  </a:cubicBezTo>
                  <a:cubicBezTo>
                    <a:pt x="11675" y="4055"/>
                    <a:pt x="11665" y="2101"/>
                    <a:pt x="9579" y="901"/>
                  </a:cubicBezTo>
                  <a:cubicBezTo>
                    <a:pt x="8541" y="301"/>
                    <a:pt x="7181" y="1"/>
                    <a:pt x="5822" y="1"/>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850;p62">
              <a:extLst>
                <a:ext uri="{FF2B5EF4-FFF2-40B4-BE49-F238E27FC236}">
                  <a16:creationId xmlns:a16="http://schemas.microsoft.com/office/drawing/2014/main" id="{6B166E95-C90E-0786-9121-4038FD680BBD}"/>
                </a:ext>
              </a:extLst>
            </p:cNvPr>
            <p:cNvSpPr/>
            <p:nvPr/>
          </p:nvSpPr>
          <p:spPr>
            <a:xfrm>
              <a:off x="6356249" y="1564272"/>
              <a:ext cx="30770" cy="158753"/>
            </a:xfrm>
            <a:custGeom>
              <a:avLst/>
              <a:gdLst/>
              <a:ahLst/>
              <a:cxnLst/>
              <a:rect l="l" t="t" r="r" b="b"/>
              <a:pathLst>
                <a:path w="2511" h="12955" extrusionOk="0">
                  <a:moveTo>
                    <a:pt x="39" y="0"/>
                  </a:moveTo>
                  <a:lnTo>
                    <a:pt x="1" y="12233"/>
                  </a:lnTo>
                  <a:cubicBezTo>
                    <a:pt x="1" y="12419"/>
                    <a:pt x="124" y="12606"/>
                    <a:pt x="367" y="12746"/>
                  </a:cubicBezTo>
                  <a:cubicBezTo>
                    <a:pt x="423" y="12780"/>
                    <a:pt x="484" y="12804"/>
                    <a:pt x="546" y="12830"/>
                  </a:cubicBezTo>
                  <a:cubicBezTo>
                    <a:pt x="597" y="12851"/>
                    <a:pt x="643" y="12867"/>
                    <a:pt x="694" y="12881"/>
                  </a:cubicBezTo>
                  <a:cubicBezTo>
                    <a:pt x="718" y="12889"/>
                    <a:pt x="742" y="12893"/>
                    <a:pt x="766" y="12899"/>
                  </a:cubicBezTo>
                  <a:cubicBezTo>
                    <a:pt x="775" y="12903"/>
                    <a:pt x="779" y="12903"/>
                    <a:pt x="783" y="12907"/>
                  </a:cubicBezTo>
                  <a:cubicBezTo>
                    <a:pt x="797" y="12907"/>
                    <a:pt x="807" y="12911"/>
                    <a:pt x="821" y="12911"/>
                  </a:cubicBezTo>
                  <a:cubicBezTo>
                    <a:pt x="865" y="12921"/>
                    <a:pt x="902" y="12929"/>
                    <a:pt x="944" y="12931"/>
                  </a:cubicBezTo>
                  <a:cubicBezTo>
                    <a:pt x="981" y="12940"/>
                    <a:pt x="1023" y="12944"/>
                    <a:pt x="1067" y="12948"/>
                  </a:cubicBezTo>
                  <a:cubicBezTo>
                    <a:pt x="1108" y="12954"/>
                    <a:pt x="1146" y="12954"/>
                    <a:pt x="1188" y="12954"/>
                  </a:cubicBezTo>
                  <a:lnTo>
                    <a:pt x="1314" y="12954"/>
                  </a:lnTo>
                  <a:cubicBezTo>
                    <a:pt x="1362" y="12954"/>
                    <a:pt x="1407" y="12948"/>
                    <a:pt x="1451" y="12944"/>
                  </a:cubicBezTo>
                  <a:cubicBezTo>
                    <a:pt x="1502" y="12940"/>
                    <a:pt x="1558" y="12931"/>
                    <a:pt x="1609" y="12923"/>
                  </a:cubicBezTo>
                  <a:cubicBezTo>
                    <a:pt x="1629" y="12919"/>
                    <a:pt x="1651" y="12911"/>
                    <a:pt x="1675" y="12907"/>
                  </a:cubicBezTo>
                  <a:cubicBezTo>
                    <a:pt x="1699" y="12903"/>
                    <a:pt x="1718" y="12893"/>
                    <a:pt x="1736" y="12889"/>
                  </a:cubicBezTo>
                  <a:cubicBezTo>
                    <a:pt x="1774" y="12881"/>
                    <a:pt x="1812" y="12873"/>
                    <a:pt x="1839" y="12865"/>
                  </a:cubicBezTo>
                  <a:cubicBezTo>
                    <a:pt x="1942" y="12830"/>
                    <a:pt x="2031" y="12792"/>
                    <a:pt x="2117" y="12746"/>
                  </a:cubicBezTo>
                  <a:cubicBezTo>
                    <a:pt x="2121" y="12740"/>
                    <a:pt x="2127" y="12738"/>
                    <a:pt x="2130" y="12738"/>
                  </a:cubicBezTo>
                  <a:cubicBezTo>
                    <a:pt x="2154" y="12721"/>
                    <a:pt x="2172" y="12703"/>
                    <a:pt x="2196" y="12687"/>
                  </a:cubicBezTo>
                  <a:cubicBezTo>
                    <a:pt x="2230" y="12665"/>
                    <a:pt x="2257" y="12649"/>
                    <a:pt x="2275" y="12627"/>
                  </a:cubicBezTo>
                  <a:cubicBezTo>
                    <a:pt x="2281" y="12624"/>
                    <a:pt x="2285" y="12624"/>
                    <a:pt x="2285" y="12620"/>
                  </a:cubicBezTo>
                  <a:cubicBezTo>
                    <a:pt x="2313" y="12594"/>
                    <a:pt x="2340" y="12564"/>
                    <a:pt x="2360" y="12538"/>
                  </a:cubicBezTo>
                  <a:cubicBezTo>
                    <a:pt x="2364" y="12534"/>
                    <a:pt x="2370" y="12526"/>
                    <a:pt x="2374" y="12517"/>
                  </a:cubicBezTo>
                  <a:cubicBezTo>
                    <a:pt x="2378" y="12513"/>
                    <a:pt x="2384" y="12505"/>
                    <a:pt x="2388" y="12497"/>
                  </a:cubicBezTo>
                  <a:cubicBezTo>
                    <a:pt x="2398" y="12489"/>
                    <a:pt x="2408" y="12475"/>
                    <a:pt x="2412" y="12467"/>
                  </a:cubicBezTo>
                  <a:cubicBezTo>
                    <a:pt x="2426" y="12441"/>
                    <a:pt x="2436" y="12419"/>
                    <a:pt x="2445" y="12394"/>
                  </a:cubicBezTo>
                  <a:lnTo>
                    <a:pt x="2445" y="12382"/>
                  </a:lnTo>
                  <a:cubicBezTo>
                    <a:pt x="2449" y="12378"/>
                    <a:pt x="2449" y="12374"/>
                    <a:pt x="2453" y="12370"/>
                  </a:cubicBezTo>
                  <a:cubicBezTo>
                    <a:pt x="2459" y="12352"/>
                    <a:pt x="2463" y="12340"/>
                    <a:pt x="2463" y="12322"/>
                  </a:cubicBezTo>
                  <a:cubicBezTo>
                    <a:pt x="2467" y="12299"/>
                    <a:pt x="2473" y="12277"/>
                    <a:pt x="2473" y="12255"/>
                  </a:cubicBezTo>
                  <a:lnTo>
                    <a:pt x="2511" y="20"/>
                  </a:lnTo>
                  <a:lnTo>
                    <a:pt x="2511" y="10"/>
                  </a:lnTo>
                  <a:cubicBezTo>
                    <a:pt x="2505" y="52"/>
                    <a:pt x="2501" y="95"/>
                    <a:pt x="2487" y="137"/>
                  </a:cubicBezTo>
                  <a:lnTo>
                    <a:pt x="2487" y="149"/>
                  </a:lnTo>
                  <a:cubicBezTo>
                    <a:pt x="2467" y="189"/>
                    <a:pt x="2449" y="226"/>
                    <a:pt x="2426" y="264"/>
                  </a:cubicBezTo>
                  <a:cubicBezTo>
                    <a:pt x="2422" y="272"/>
                    <a:pt x="2416" y="278"/>
                    <a:pt x="2412" y="286"/>
                  </a:cubicBezTo>
                  <a:cubicBezTo>
                    <a:pt x="2384" y="319"/>
                    <a:pt x="2350" y="357"/>
                    <a:pt x="2313" y="391"/>
                  </a:cubicBezTo>
                  <a:cubicBezTo>
                    <a:pt x="2289" y="412"/>
                    <a:pt x="2257" y="432"/>
                    <a:pt x="2230" y="454"/>
                  </a:cubicBezTo>
                  <a:cubicBezTo>
                    <a:pt x="2206" y="470"/>
                    <a:pt x="2182" y="492"/>
                    <a:pt x="2148" y="509"/>
                  </a:cubicBezTo>
                  <a:cubicBezTo>
                    <a:pt x="2041" y="577"/>
                    <a:pt x="1911" y="622"/>
                    <a:pt x="1770" y="656"/>
                  </a:cubicBezTo>
                  <a:cubicBezTo>
                    <a:pt x="1756" y="662"/>
                    <a:pt x="1732" y="670"/>
                    <a:pt x="1712" y="670"/>
                  </a:cubicBezTo>
                  <a:cubicBezTo>
                    <a:pt x="1578" y="704"/>
                    <a:pt x="1431" y="719"/>
                    <a:pt x="1281" y="719"/>
                  </a:cubicBezTo>
                  <a:lnTo>
                    <a:pt x="1267" y="719"/>
                  </a:lnTo>
                  <a:cubicBezTo>
                    <a:pt x="1116" y="719"/>
                    <a:pt x="962" y="704"/>
                    <a:pt x="821" y="670"/>
                  </a:cubicBezTo>
                  <a:cubicBezTo>
                    <a:pt x="813" y="670"/>
                    <a:pt x="807" y="670"/>
                    <a:pt x="803" y="664"/>
                  </a:cubicBezTo>
                  <a:cubicBezTo>
                    <a:pt x="657" y="632"/>
                    <a:pt x="522" y="581"/>
                    <a:pt x="399" y="513"/>
                  </a:cubicBezTo>
                  <a:cubicBezTo>
                    <a:pt x="159" y="369"/>
                    <a:pt x="39" y="189"/>
                    <a:pt x="39" y="0"/>
                  </a:cubicBezTo>
                  <a:close/>
                </a:path>
              </a:pathLst>
            </a:custGeom>
            <a:solidFill>
              <a:srgbClr val="D32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851;p62">
              <a:extLst>
                <a:ext uri="{FF2B5EF4-FFF2-40B4-BE49-F238E27FC236}">
                  <a16:creationId xmlns:a16="http://schemas.microsoft.com/office/drawing/2014/main" id="{9274AC16-6F49-1742-7018-C58EE17F9028}"/>
                </a:ext>
              </a:extLst>
            </p:cNvPr>
            <p:cNvSpPr/>
            <p:nvPr/>
          </p:nvSpPr>
          <p:spPr>
            <a:xfrm>
              <a:off x="6355159" y="1555560"/>
              <a:ext cx="33295" cy="17572"/>
            </a:xfrm>
            <a:custGeom>
              <a:avLst/>
              <a:gdLst/>
              <a:ahLst/>
              <a:cxnLst/>
              <a:rect l="l" t="t" r="r" b="b"/>
              <a:pathLst>
                <a:path w="2717" h="1434" extrusionOk="0">
                  <a:moveTo>
                    <a:pt x="1357" y="0"/>
                  </a:moveTo>
                  <a:cubicBezTo>
                    <a:pt x="1040" y="0"/>
                    <a:pt x="725" y="69"/>
                    <a:pt x="488" y="208"/>
                  </a:cubicBezTo>
                  <a:cubicBezTo>
                    <a:pt x="1" y="487"/>
                    <a:pt x="5" y="945"/>
                    <a:pt x="488" y="1224"/>
                  </a:cubicBezTo>
                  <a:cubicBezTo>
                    <a:pt x="731" y="1364"/>
                    <a:pt x="1047" y="1433"/>
                    <a:pt x="1363" y="1433"/>
                  </a:cubicBezTo>
                  <a:cubicBezTo>
                    <a:pt x="1681" y="1433"/>
                    <a:pt x="1998" y="1363"/>
                    <a:pt x="2237" y="1220"/>
                  </a:cubicBezTo>
                  <a:cubicBezTo>
                    <a:pt x="2717" y="945"/>
                    <a:pt x="2717" y="487"/>
                    <a:pt x="2233" y="210"/>
                  </a:cubicBezTo>
                  <a:lnTo>
                    <a:pt x="2233" y="208"/>
                  </a:lnTo>
                  <a:cubicBezTo>
                    <a:pt x="1992" y="69"/>
                    <a:pt x="1674" y="0"/>
                    <a:pt x="1357" y="0"/>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852;p62">
              <a:extLst>
                <a:ext uri="{FF2B5EF4-FFF2-40B4-BE49-F238E27FC236}">
                  <a16:creationId xmlns:a16="http://schemas.microsoft.com/office/drawing/2014/main" id="{C81D592D-4F59-F4FD-B260-630BE742D767}"/>
                </a:ext>
              </a:extLst>
            </p:cNvPr>
            <p:cNvSpPr/>
            <p:nvPr/>
          </p:nvSpPr>
          <p:spPr>
            <a:xfrm>
              <a:off x="6726583" y="1949213"/>
              <a:ext cx="30231" cy="164096"/>
            </a:xfrm>
            <a:custGeom>
              <a:avLst/>
              <a:gdLst/>
              <a:ahLst/>
              <a:cxnLst/>
              <a:rect l="l" t="t" r="r" b="b"/>
              <a:pathLst>
                <a:path w="2467" h="13391" extrusionOk="0">
                  <a:moveTo>
                    <a:pt x="2431" y="841"/>
                  </a:moveTo>
                  <a:lnTo>
                    <a:pt x="2431" y="845"/>
                  </a:lnTo>
                  <a:cubicBezTo>
                    <a:pt x="2421" y="870"/>
                    <a:pt x="2408" y="895"/>
                    <a:pt x="2388" y="915"/>
                  </a:cubicBezTo>
                  <a:lnTo>
                    <a:pt x="2388" y="915"/>
                  </a:lnTo>
                  <a:cubicBezTo>
                    <a:pt x="2408" y="895"/>
                    <a:pt x="2421" y="870"/>
                    <a:pt x="2431" y="841"/>
                  </a:cubicBezTo>
                  <a:close/>
                  <a:moveTo>
                    <a:pt x="96" y="916"/>
                  </a:moveTo>
                  <a:cubicBezTo>
                    <a:pt x="104" y="932"/>
                    <a:pt x="109" y="950"/>
                    <a:pt x="123" y="961"/>
                  </a:cubicBezTo>
                  <a:cubicBezTo>
                    <a:pt x="109" y="950"/>
                    <a:pt x="104" y="934"/>
                    <a:pt x="96" y="916"/>
                  </a:cubicBezTo>
                  <a:close/>
                  <a:moveTo>
                    <a:pt x="2182" y="1140"/>
                  </a:moveTo>
                  <a:lnTo>
                    <a:pt x="2178" y="1146"/>
                  </a:lnTo>
                  <a:cubicBezTo>
                    <a:pt x="2150" y="1162"/>
                    <a:pt x="2130" y="1183"/>
                    <a:pt x="2102" y="1199"/>
                  </a:cubicBezTo>
                  <a:cubicBezTo>
                    <a:pt x="2130" y="1177"/>
                    <a:pt x="2154" y="1162"/>
                    <a:pt x="2182" y="1140"/>
                  </a:cubicBezTo>
                  <a:close/>
                  <a:moveTo>
                    <a:pt x="1239" y="0"/>
                  </a:moveTo>
                  <a:cubicBezTo>
                    <a:pt x="929" y="0"/>
                    <a:pt x="620" y="69"/>
                    <a:pt x="385" y="207"/>
                  </a:cubicBezTo>
                  <a:cubicBezTo>
                    <a:pt x="151" y="345"/>
                    <a:pt x="34" y="522"/>
                    <a:pt x="34" y="700"/>
                  </a:cubicBezTo>
                  <a:lnTo>
                    <a:pt x="1" y="12683"/>
                  </a:lnTo>
                  <a:cubicBezTo>
                    <a:pt x="1" y="12865"/>
                    <a:pt x="117" y="13048"/>
                    <a:pt x="357" y="13182"/>
                  </a:cubicBezTo>
                  <a:cubicBezTo>
                    <a:pt x="409" y="13216"/>
                    <a:pt x="470" y="13246"/>
                    <a:pt x="531" y="13268"/>
                  </a:cubicBezTo>
                  <a:cubicBezTo>
                    <a:pt x="535" y="13268"/>
                    <a:pt x="539" y="13272"/>
                    <a:pt x="545" y="13272"/>
                  </a:cubicBezTo>
                  <a:cubicBezTo>
                    <a:pt x="549" y="13276"/>
                    <a:pt x="559" y="13276"/>
                    <a:pt x="563" y="13280"/>
                  </a:cubicBezTo>
                  <a:cubicBezTo>
                    <a:pt x="601" y="13293"/>
                    <a:pt x="638" y="13305"/>
                    <a:pt x="676" y="13317"/>
                  </a:cubicBezTo>
                  <a:cubicBezTo>
                    <a:pt x="696" y="13321"/>
                    <a:pt x="718" y="13331"/>
                    <a:pt x="741" y="13335"/>
                  </a:cubicBezTo>
                  <a:cubicBezTo>
                    <a:pt x="751" y="13335"/>
                    <a:pt x="761" y="13339"/>
                    <a:pt x="769" y="13339"/>
                  </a:cubicBezTo>
                  <a:cubicBezTo>
                    <a:pt x="779" y="13343"/>
                    <a:pt x="793" y="13349"/>
                    <a:pt x="803" y="13349"/>
                  </a:cubicBezTo>
                  <a:cubicBezTo>
                    <a:pt x="840" y="13357"/>
                    <a:pt x="882" y="13365"/>
                    <a:pt x="924" y="13369"/>
                  </a:cubicBezTo>
                  <a:cubicBezTo>
                    <a:pt x="940" y="13373"/>
                    <a:pt x="953" y="13373"/>
                    <a:pt x="967" y="13373"/>
                  </a:cubicBezTo>
                  <a:cubicBezTo>
                    <a:pt x="977" y="13377"/>
                    <a:pt x="991" y="13377"/>
                    <a:pt x="995" y="13377"/>
                  </a:cubicBezTo>
                  <a:cubicBezTo>
                    <a:pt x="1009" y="13377"/>
                    <a:pt x="1029" y="13381"/>
                    <a:pt x="1043" y="13381"/>
                  </a:cubicBezTo>
                  <a:cubicBezTo>
                    <a:pt x="1080" y="13385"/>
                    <a:pt x="1118" y="13390"/>
                    <a:pt x="1163" y="13390"/>
                  </a:cubicBezTo>
                  <a:lnTo>
                    <a:pt x="1286" y="13390"/>
                  </a:lnTo>
                  <a:cubicBezTo>
                    <a:pt x="1332" y="13386"/>
                    <a:pt x="1375" y="13381"/>
                    <a:pt x="1421" y="13377"/>
                  </a:cubicBezTo>
                  <a:lnTo>
                    <a:pt x="1431" y="13377"/>
                  </a:lnTo>
                  <a:cubicBezTo>
                    <a:pt x="1445" y="13377"/>
                    <a:pt x="1459" y="13373"/>
                    <a:pt x="1474" y="13373"/>
                  </a:cubicBezTo>
                  <a:cubicBezTo>
                    <a:pt x="1506" y="13369"/>
                    <a:pt x="1544" y="13365"/>
                    <a:pt x="1571" y="13357"/>
                  </a:cubicBezTo>
                  <a:cubicBezTo>
                    <a:pt x="1591" y="13357"/>
                    <a:pt x="1601" y="13353"/>
                    <a:pt x="1615" y="13349"/>
                  </a:cubicBezTo>
                  <a:cubicBezTo>
                    <a:pt x="1657" y="13339"/>
                    <a:pt x="1698" y="13331"/>
                    <a:pt x="1742" y="13317"/>
                  </a:cubicBezTo>
                  <a:cubicBezTo>
                    <a:pt x="1764" y="13309"/>
                    <a:pt x="1783" y="13309"/>
                    <a:pt x="1801" y="13301"/>
                  </a:cubicBezTo>
                  <a:cubicBezTo>
                    <a:pt x="1811" y="13297"/>
                    <a:pt x="1821" y="13293"/>
                    <a:pt x="1831" y="13289"/>
                  </a:cubicBezTo>
                  <a:cubicBezTo>
                    <a:pt x="1914" y="13264"/>
                    <a:pt x="1993" y="13226"/>
                    <a:pt x="2065" y="13182"/>
                  </a:cubicBezTo>
                  <a:cubicBezTo>
                    <a:pt x="2069" y="13182"/>
                    <a:pt x="2075" y="13178"/>
                    <a:pt x="2083" y="13178"/>
                  </a:cubicBezTo>
                  <a:cubicBezTo>
                    <a:pt x="2106" y="13163"/>
                    <a:pt x="2126" y="13145"/>
                    <a:pt x="2150" y="13127"/>
                  </a:cubicBezTo>
                  <a:cubicBezTo>
                    <a:pt x="2172" y="13111"/>
                    <a:pt x="2205" y="13091"/>
                    <a:pt x="2229" y="13070"/>
                  </a:cubicBezTo>
                  <a:cubicBezTo>
                    <a:pt x="2229" y="13070"/>
                    <a:pt x="2233" y="13064"/>
                    <a:pt x="2239" y="13064"/>
                  </a:cubicBezTo>
                  <a:cubicBezTo>
                    <a:pt x="2261" y="13036"/>
                    <a:pt x="2291" y="13010"/>
                    <a:pt x="2312" y="12984"/>
                  </a:cubicBezTo>
                  <a:cubicBezTo>
                    <a:pt x="2318" y="12974"/>
                    <a:pt x="2322" y="12967"/>
                    <a:pt x="2322" y="12963"/>
                  </a:cubicBezTo>
                  <a:cubicBezTo>
                    <a:pt x="2328" y="12955"/>
                    <a:pt x="2332" y="12951"/>
                    <a:pt x="2336" y="12941"/>
                  </a:cubicBezTo>
                  <a:cubicBezTo>
                    <a:pt x="2346" y="12933"/>
                    <a:pt x="2356" y="12921"/>
                    <a:pt x="2360" y="12907"/>
                  </a:cubicBezTo>
                  <a:cubicBezTo>
                    <a:pt x="2370" y="12887"/>
                    <a:pt x="2384" y="12862"/>
                    <a:pt x="2394" y="12840"/>
                  </a:cubicBezTo>
                  <a:cubicBezTo>
                    <a:pt x="2394" y="12836"/>
                    <a:pt x="2394" y="12832"/>
                    <a:pt x="2398" y="12828"/>
                  </a:cubicBezTo>
                  <a:cubicBezTo>
                    <a:pt x="2398" y="12824"/>
                    <a:pt x="2398" y="12820"/>
                    <a:pt x="2402" y="12814"/>
                  </a:cubicBezTo>
                  <a:cubicBezTo>
                    <a:pt x="2402" y="12802"/>
                    <a:pt x="2407" y="12786"/>
                    <a:pt x="2411" y="12768"/>
                  </a:cubicBezTo>
                  <a:cubicBezTo>
                    <a:pt x="2417" y="12747"/>
                    <a:pt x="2417" y="12723"/>
                    <a:pt x="2421" y="12701"/>
                  </a:cubicBezTo>
                  <a:lnTo>
                    <a:pt x="2455" y="718"/>
                  </a:lnTo>
                  <a:lnTo>
                    <a:pt x="2455" y="704"/>
                  </a:lnTo>
                  <a:cubicBezTo>
                    <a:pt x="2455" y="717"/>
                    <a:pt x="2451" y="732"/>
                    <a:pt x="2448" y="746"/>
                  </a:cubicBezTo>
                  <a:lnTo>
                    <a:pt x="2448" y="746"/>
                  </a:lnTo>
                  <a:cubicBezTo>
                    <a:pt x="2467" y="551"/>
                    <a:pt x="2354" y="356"/>
                    <a:pt x="2098" y="207"/>
                  </a:cubicBezTo>
                  <a:lnTo>
                    <a:pt x="2096" y="207"/>
                  </a:lnTo>
                  <a:cubicBezTo>
                    <a:pt x="1860" y="69"/>
                    <a:pt x="1549" y="0"/>
                    <a:pt x="1239" y="0"/>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853;p62">
              <a:extLst>
                <a:ext uri="{FF2B5EF4-FFF2-40B4-BE49-F238E27FC236}">
                  <a16:creationId xmlns:a16="http://schemas.microsoft.com/office/drawing/2014/main" id="{D3750E80-3A97-A958-1653-8860DC34D335}"/>
                </a:ext>
              </a:extLst>
            </p:cNvPr>
            <p:cNvSpPr/>
            <p:nvPr/>
          </p:nvSpPr>
          <p:spPr>
            <a:xfrm>
              <a:off x="6676182" y="1819392"/>
              <a:ext cx="130764" cy="209093"/>
            </a:xfrm>
            <a:custGeom>
              <a:avLst/>
              <a:gdLst/>
              <a:ahLst/>
              <a:cxnLst/>
              <a:rect l="l" t="t" r="r" b="b"/>
              <a:pathLst>
                <a:path w="10671" h="17063" extrusionOk="0">
                  <a:moveTo>
                    <a:pt x="10671" y="34"/>
                  </a:moveTo>
                  <a:lnTo>
                    <a:pt x="10671" y="36"/>
                  </a:lnTo>
                  <a:lnTo>
                    <a:pt x="10671" y="36"/>
                  </a:lnTo>
                  <a:cubicBezTo>
                    <a:pt x="10671" y="35"/>
                    <a:pt x="10671" y="34"/>
                    <a:pt x="10671" y="34"/>
                  </a:cubicBezTo>
                  <a:close/>
                  <a:moveTo>
                    <a:pt x="43" y="0"/>
                  </a:moveTo>
                  <a:lnTo>
                    <a:pt x="5" y="13974"/>
                  </a:lnTo>
                  <a:cubicBezTo>
                    <a:pt x="1" y="14767"/>
                    <a:pt x="526" y="15561"/>
                    <a:pt x="1572" y="16165"/>
                  </a:cubicBezTo>
                  <a:cubicBezTo>
                    <a:pt x="1812" y="16300"/>
                    <a:pt x="2069" y="16427"/>
                    <a:pt x="2341" y="16534"/>
                  </a:cubicBezTo>
                  <a:cubicBezTo>
                    <a:pt x="2354" y="16538"/>
                    <a:pt x="2364" y="16538"/>
                    <a:pt x="2378" y="16546"/>
                  </a:cubicBezTo>
                  <a:cubicBezTo>
                    <a:pt x="2426" y="16562"/>
                    <a:pt x="2477" y="16579"/>
                    <a:pt x="2525" y="16595"/>
                  </a:cubicBezTo>
                  <a:cubicBezTo>
                    <a:pt x="2679" y="16647"/>
                    <a:pt x="2824" y="16706"/>
                    <a:pt x="2984" y="16748"/>
                  </a:cubicBezTo>
                  <a:cubicBezTo>
                    <a:pt x="3073" y="16773"/>
                    <a:pt x="3157" y="16791"/>
                    <a:pt x="3246" y="16811"/>
                  </a:cubicBezTo>
                  <a:cubicBezTo>
                    <a:pt x="3297" y="16825"/>
                    <a:pt x="3349" y="16841"/>
                    <a:pt x="3406" y="16855"/>
                  </a:cubicBezTo>
                  <a:cubicBezTo>
                    <a:pt x="3448" y="16863"/>
                    <a:pt x="3495" y="16875"/>
                    <a:pt x="3541" y="16888"/>
                  </a:cubicBezTo>
                  <a:cubicBezTo>
                    <a:pt x="3715" y="16922"/>
                    <a:pt x="3890" y="16952"/>
                    <a:pt x="4068" y="16978"/>
                  </a:cubicBezTo>
                  <a:cubicBezTo>
                    <a:pt x="4127" y="16985"/>
                    <a:pt x="4189" y="16989"/>
                    <a:pt x="4250" y="16999"/>
                  </a:cubicBezTo>
                  <a:cubicBezTo>
                    <a:pt x="4298" y="17001"/>
                    <a:pt x="4343" y="17011"/>
                    <a:pt x="4395" y="17015"/>
                  </a:cubicBezTo>
                  <a:cubicBezTo>
                    <a:pt x="4456" y="17019"/>
                    <a:pt x="4522" y="17027"/>
                    <a:pt x="4583" y="17035"/>
                  </a:cubicBezTo>
                  <a:cubicBezTo>
                    <a:pt x="4761" y="17049"/>
                    <a:pt x="4930" y="17063"/>
                    <a:pt x="5108" y="17063"/>
                  </a:cubicBezTo>
                  <a:lnTo>
                    <a:pt x="5653" y="17063"/>
                  </a:lnTo>
                  <a:cubicBezTo>
                    <a:pt x="5849" y="17053"/>
                    <a:pt x="6047" y="17041"/>
                    <a:pt x="6243" y="17019"/>
                  </a:cubicBezTo>
                  <a:cubicBezTo>
                    <a:pt x="6263" y="17019"/>
                    <a:pt x="6285" y="17015"/>
                    <a:pt x="6305" y="17011"/>
                  </a:cubicBezTo>
                  <a:cubicBezTo>
                    <a:pt x="6360" y="17007"/>
                    <a:pt x="6412" y="16999"/>
                    <a:pt x="6473" y="16989"/>
                  </a:cubicBezTo>
                  <a:cubicBezTo>
                    <a:pt x="6618" y="16974"/>
                    <a:pt x="6774" y="16956"/>
                    <a:pt x="6919" y="16926"/>
                  </a:cubicBezTo>
                  <a:cubicBezTo>
                    <a:pt x="6984" y="16914"/>
                    <a:pt x="7045" y="16892"/>
                    <a:pt x="7111" y="16880"/>
                  </a:cubicBezTo>
                  <a:cubicBezTo>
                    <a:pt x="7293" y="16841"/>
                    <a:pt x="7467" y="16795"/>
                    <a:pt x="7642" y="16750"/>
                  </a:cubicBezTo>
                  <a:cubicBezTo>
                    <a:pt x="7735" y="16724"/>
                    <a:pt x="7834" y="16706"/>
                    <a:pt x="7927" y="16676"/>
                  </a:cubicBezTo>
                  <a:cubicBezTo>
                    <a:pt x="8002" y="16651"/>
                    <a:pt x="8068" y="16623"/>
                    <a:pt x="8143" y="16597"/>
                  </a:cubicBezTo>
                  <a:cubicBezTo>
                    <a:pt x="8208" y="16571"/>
                    <a:pt x="8280" y="16546"/>
                    <a:pt x="8349" y="16516"/>
                  </a:cubicBezTo>
                  <a:cubicBezTo>
                    <a:pt x="8607" y="16415"/>
                    <a:pt x="8856" y="16300"/>
                    <a:pt x="9090" y="16165"/>
                  </a:cubicBezTo>
                  <a:cubicBezTo>
                    <a:pt x="9110" y="16153"/>
                    <a:pt x="9131" y="16140"/>
                    <a:pt x="9151" y="16128"/>
                  </a:cubicBezTo>
                  <a:cubicBezTo>
                    <a:pt x="9197" y="16102"/>
                    <a:pt x="9235" y="16068"/>
                    <a:pt x="9282" y="16042"/>
                  </a:cubicBezTo>
                  <a:cubicBezTo>
                    <a:pt x="9353" y="15997"/>
                    <a:pt x="9419" y="15953"/>
                    <a:pt x="9484" y="15908"/>
                  </a:cubicBezTo>
                  <a:cubicBezTo>
                    <a:pt x="9532" y="15870"/>
                    <a:pt x="9577" y="15831"/>
                    <a:pt x="9625" y="15799"/>
                  </a:cubicBezTo>
                  <a:cubicBezTo>
                    <a:pt x="9680" y="15751"/>
                    <a:pt x="9742" y="15704"/>
                    <a:pt x="9793" y="15658"/>
                  </a:cubicBezTo>
                  <a:cubicBezTo>
                    <a:pt x="9803" y="15646"/>
                    <a:pt x="9817" y="15640"/>
                    <a:pt x="9827" y="15628"/>
                  </a:cubicBezTo>
                  <a:cubicBezTo>
                    <a:pt x="9845" y="15613"/>
                    <a:pt x="9859" y="15591"/>
                    <a:pt x="9878" y="15573"/>
                  </a:cubicBezTo>
                  <a:cubicBezTo>
                    <a:pt x="9958" y="15488"/>
                    <a:pt x="10037" y="15413"/>
                    <a:pt x="10102" y="15327"/>
                  </a:cubicBezTo>
                  <a:cubicBezTo>
                    <a:pt x="10122" y="15311"/>
                    <a:pt x="10140" y="15294"/>
                    <a:pt x="10154" y="15274"/>
                  </a:cubicBezTo>
                  <a:cubicBezTo>
                    <a:pt x="10168" y="15256"/>
                    <a:pt x="10177" y="15240"/>
                    <a:pt x="10191" y="15222"/>
                  </a:cubicBezTo>
                  <a:cubicBezTo>
                    <a:pt x="10239" y="15159"/>
                    <a:pt x="10277" y="15100"/>
                    <a:pt x="10314" y="15036"/>
                  </a:cubicBezTo>
                  <a:cubicBezTo>
                    <a:pt x="10332" y="15012"/>
                    <a:pt x="10352" y="14985"/>
                    <a:pt x="10370" y="14957"/>
                  </a:cubicBezTo>
                  <a:cubicBezTo>
                    <a:pt x="10376" y="14943"/>
                    <a:pt x="10384" y="14931"/>
                    <a:pt x="10389" y="14919"/>
                  </a:cubicBezTo>
                  <a:cubicBezTo>
                    <a:pt x="10417" y="14864"/>
                    <a:pt x="10441" y="14808"/>
                    <a:pt x="10465" y="14753"/>
                  </a:cubicBezTo>
                  <a:cubicBezTo>
                    <a:pt x="10479" y="14719"/>
                    <a:pt x="10496" y="14685"/>
                    <a:pt x="10510" y="14656"/>
                  </a:cubicBezTo>
                  <a:cubicBezTo>
                    <a:pt x="10516" y="14644"/>
                    <a:pt x="10516" y="14636"/>
                    <a:pt x="10516" y="14622"/>
                  </a:cubicBezTo>
                  <a:cubicBezTo>
                    <a:pt x="10540" y="14573"/>
                    <a:pt x="10554" y="14511"/>
                    <a:pt x="10568" y="14462"/>
                  </a:cubicBezTo>
                  <a:cubicBezTo>
                    <a:pt x="10578" y="14424"/>
                    <a:pt x="10592" y="14390"/>
                    <a:pt x="10595" y="14357"/>
                  </a:cubicBezTo>
                  <a:cubicBezTo>
                    <a:pt x="10599" y="14347"/>
                    <a:pt x="10599" y="14339"/>
                    <a:pt x="10599" y="14331"/>
                  </a:cubicBezTo>
                  <a:cubicBezTo>
                    <a:pt x="10609" y="14271"/>
                    <a:pt x="10613" y="14216"/>
                    <a:pt x="10619" y="14160"/>
                  </a:cubicBezTo>
                  <a:cubicBezTo>
                    <a:pt x="10623" y="14123"/>
                    <a:pt x="10629" y="14089"/>
                    <a:pt x="10633" y="14052"/>
                  </a:cubicBezTo>
                  <a:lnTo>
                    <a:pt x="10633" y="14006"/>
                  </a:lnTo>
                  <a:lnTo>
                    <a:pt x="10671" y="36"/>
                  </a:lnTo>
                  <a:lnTo>
                    <a:pt x="10671" y="36"/>
                  </a:lnTo>
                  <a:cubicBezTo>
                    <a:pt x="10670" y="87"/>
                    <a:pt x="10661" y="141"/>
                    <a:pt x="10657" y="190"/>
                  </a:cubicBezTo>
                  <a:cubicBezTo>
                    <a:pt x="10651" y="246"/>
                    <a:pt x="10647" y="301"/>
                    <a:pt x="10637" y="357"/>
                  </a:cubicBezTo>
                  <a:cubicBezTo>
                    <a:pt x="10633" y="402"/>
                    <a:pt x="10619" y="446"/>
                    <a:pt x="10605" y="487"/>
                  </a:cubicBezTo>
                  <a:cubicBezTo>
                    <a:pt x="10592" y="543"/>
                    <a:pt x="10582" y="596"/>
                    <a:pt x="10562" y="652"/>
                  </a:cubicBezTo>
                  <a:cubicBezTo>
                    <a:pt x="10544" y="695"/>
                    <a:pt x="10520" y="737"/>
                    <a:pt x="10506" y="783"/>
                  </a:cubicBezTo>
                  <a:cubicBezTo>
                    <a:pt x="10483" y="838"/>
                    <a:pt x="10459" y="890"/>
                    <a:pt x="10431" y="943"/>
                  </a:cubicBezTo>
                  <a:cubicBezTo>
                    <a:pt x="10407" y="985"/>
                    <a:pt x="10380" y="1028"/>
                    <a:pt x="10352" y="1066"/>
                  </a:cubicBezTo>
                  <a:cubicBezTo>
                    <a:pt x="10314" y="1129"/>
                    <a:pt x="10277" y="1189"/>
                    <a:pt x="10229" y="1248"/>
                  </a:cubicBezTo>
                  <a:cubicBezTo>
                    <a:pt x="10205" y="1286"/>
                    <a:pt x="10174" y="1319"/>
                    <a:pt x="10146" y="1357"/>
                  </a:cubicBezTo>
                  <a:cubicBezTo>
                    <a:pt x="10078" y="1438"/>
                    <a:pt x="9999" y="1519"/>
                    <a:pt x="9920" y="1599"/>
                  </a:cubicBezTo>
                  <a:cubicBezTo>
                    <a:pt x="9892" y="1628"/>
                    <a:pt x="9864" y="1658"/>
                    <a:pt x="9831" y="1688"/>
                  </a:cubicBezTo>
                  <a:cubicBezTo>
                    <a:pt x="9783" y="1729"/>
                    <a:pt x="9724" y="1777"/>
                    <a:pt x="9670" y="1819"/>
                  </a:cubicBezTo>
                  <a:cubicBezTo>
                    <a:pt x="9619" y="1856"/>
                    <a:pt x="9573" y="1898"/>
                    <a:pt x="9522" y="1937"/>
                  </a:cubicBezTo>
                  <a:cubicBezTo>
                    <a:pt x="9464" y="1979"/>
                    <a:pt x="9399" y="2021"/>
                    <a:pt x="9338" y="2058"/>
                  </a:cubicBezTo>
                  <a:cubicBezTo>
                    <a:pt x="9268" y="2106"/>
                    <a:pt x="9203" y="2153"/>
                    <a:pt x="9128" y="2195"/>
                  </a:cubicBezTo>
                  <a:cubicBezTo>
                    <a:pt x="8898" y="2330"/>
                    <a:pt x="8644" y="2441"/>
                    <a:pt x="8381" y="2546"/>
                  </a:cubicBezTo>
                  <a:cubicBezTo>
                    <a:pt x="8321" y="2571"/>
                    <a:pt x="8250" y="2597"/>
                    <a:pt x="8181" y="2623"/>
                  </a:cubicBezTo>
                  <a:cubicBezTo>
                    <a:pt x="7931" y="2714"/>
                    <a:pt x="7673" y="2795"/>
                    <a:pt x="7402" y="2863"/>
                  </a:cubicBezTo>
                  <a:cubicBezTo>
                    <a:pt x="7372" y="2867"/>
                    <a:pt x="7341" y="2877"/>
                    <a:pt x="7313" y="2880"/>
                  </a:cubicBezTo>
                  <a:cubicBezTo>
                    <a:pt x="7045" y="2944"/>
                    <a:pt x="6772" y="2985"/>
                    <a:pt x="6501" y="3019"/>
                  </a:cubicBezTo>
                  <a:cubicBezTo>
                    <a:pt x="6449" y="3027"/>
                    <a:pt x="6398" y="3037"/>
                    <a:pt x="6350" y="3041"/>
                  </a:cubicBezTo>
                  <a:cubicBezTo>
                    <a:pt x="6051" y="3075"/>
                    <a:pt x="5750" y="3086"/>
                    <a:pt x="5451" y="3090"/>
                  </a:cubicBezTo>
                  <a:lnTo>
                    <a:pt x="5314" y="3090"/>
                  </a:lnTo>
                  <a:cubicBezTo>
                    <a:pt x="5019" y="3090"/>
                    <a:pt x="4718" y="3075"/>
                    <a:pt x="4429" y="3041"/>
                  </a:cubicBezTo>
                  <a:cubicBezTo>
                    <a:pt x="4385" y="3037"/>
                    <a:pt x="4339" y="3033"/>
                    <a:pt x="4296" y="3027"/>
                  </a:cubicBezTo>
                  <a:cubicBezTo>
                    <a:pt x="4007" y="2995"/>
                    <a:pt x="3723" y="2944"/>
                    <a:pt x="3442" y="2880"/>
                  </a:cubicBezTo>
                  <a:cubicBezTo>
                    <a:pt x="3390" y="2873"/>
                    <a:pt x="3339" y="2855"/>
                    <a:pt x="3287" y="2843"/>
                  </a:cubicBezTo>
                  <a:cubicBezTo>
                    <a:pt x="3036" y="2783"/>
                    <a:pt x="2786" y="2706"/>
                    <a:pt x="2547" y="2619"/>
                  </a:cubicBezTo>
                  <a:cubicBezTo>
                    <a:pt x="2505" y="2605"/>
                    <a:pt x="2463" y="2593"/>
                    <a:pt x="2426" y="2575"/>
                  </a:cubicBezTo>
                  <a:cubicBezTo>
                    <a:pt x="2138" y="2466"/>
                    <a:pt x="1863" y="2338"/>
                    <a:pt x="1613" y="2195"/>
                  </a:cubicBezTo>
                  <a:cubicBezTo>
                    <a:pt x="567" y="1587"/>
                    <a:pt x="43" y="794"/>
                    <a:pt x="43" y="0"/>
                  </a:cubicBezTo>
                  <a:close/>
                </a:path>
              </a:pathLst>
            </a:custGeom>
            <a:solidFill>
              <a:srgbClr val="D32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854;p62">
              <a:extLst>
                <a:ext uri="{FF2B5EF4-FFF2-40B4-BE49-F238E27FC236}">
                  <a16:creationId xmlns:a16="http://schemas.microsoft.com/office/drawing/2014/main" id="{7A879EF4-928B-DF72-5A22-54A8646C8E8F}"/>
                </a:ext>
              </a:extLst>
            </p:cNvPr>
            <p:cNvSpPr/>
            <p:nvPr/>
          </p:nvSpPr>
          <p:spPr>
            <a:xfrm>
              <a:off x="6670336" y="1781882"/>
              <a:ext cx="143043" cy="75449"/>
            </a:xfrm>
            <a:custGeom>
              <a:avLst/>
              <a:gdLst/>
              <a:ahLst/>
              <a:cxnLst/>
              <a:rect l="l" t="t" r="r" b="b"/>
              <a:pathLst>
                <a:path w="11673" h="6157" extrusionOk="0">
                  <a:moveTo>
                    <a:pt x="5819" y="0"/>
                  </a:moveTo>
                  <a:cubicBezTo>
                    <a:pt x="4458" y="0"/>
                    <a:pt x="3098" y="302"/>
                    <a:pt x="2063" y="906"/>
                  </a:cubicBezTo>
                  <a:cubicBezTo>
                    <a:pt x="0" y="2102"/>
                    <a:pt x="8" y="4056"/>
                    <a:pt x="2090" y="5256"/>
                  </a:cubicBezTo>
                  <a:cubicBezTo>
                    <a:pt x="3130" y="5856"/>
                    <a:pt x="4491" y="6156"/>
                    <a:pt x="5851" y="6156"/>
                  </a:cubicBezTo>
                  <a:cubicBezTo>
                    <a:pt x="7211" y="6156"/>
                    <a:pt x="8570" y="5856"/>
                    <a:pt x="9605" y="5256"/>
                  </a:cubicBezTo>
                  <a:cubicBezTo>
                    <a:pt x="11673" y="4056"/>
                    <a:pt x="11663" y="2102"/>
                    <a:pt x="9577" y="900"/>
                  </a:cubicBezTo>
                  <a:lnTo>
                    <a:pt x="9577" y="902"/>
                  </a:lnTo>
                  <a:cubicBezTo>
                    <a:pt x="8539" y="301"/>
                    <a:pt x="7179" y="0"/>
                    <a:pt x="5819" y="0"/>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855;p62">
              <a:extLst>
                <a:ext uri="{FF2B5EF4-FFF2-40B4-BE49-F238E27FC236}">
                  <a16:creationId xmlns:a16="http://schemas.microsoft.com/office/drawing/2014/main" id="{55745708-3727-32B0-F3B6-1ADBD716D1CA}"/>
                </a:ext>
              </a:extLst>
            </p:cNvPr>
            <p:cNvSpPr/>
            <p:nvPr/>
          </p:nvSpPr>
          <p:spPr>
            <a:xfrm>
              <a:off x="6724059" y="1666693"/>
              <a:ext cx="30770" cy="158728"/>
            </a:xfrm>
            <a:custGeom>
              <a:avLst/>
              <a:gdLst/>
              <a:ahLst/>
              <a:cxnLst/>
              <a:rect l="l" t="t" r="r" b="b"/>
              <a:pathLst>
                <a:path w="2511" h="12953" extrusionOk="0">
                  <a:moveTo>
                    <a:pt x="38" y="0"/>
                  </a:moveTo>
                  <a:lnTo>
                    <a:pt x="1" y="12233"/>
                  </a:lnTo>
                  <a:cubicBezTo>
                    <a:pt x="1" y="12419"/>
                    <a:pt x="123" y="12606"/>
                    <a:pt x="367" y="12746"/>
                  </a:cubicBezTo>
                  <a:cubicBezTo>
                    <a:pt x="422" y="12780"/>
                    <a:pt x="484" y="12804"/>
                    <a:pt x="545" y="12830"/>
                  </a:cubicBezTo>
                  <a:cubicBezTo>
                    <a:pt x="597" y="12851"/>
                    <a:pt x="642" y="12867"/>
                    <a:pt x="694" y="12881"/>
                  </a:cubicBezTo>
                  <a:cubicBezTo>
                    <a:pt x="718" y="12889"/>
                    <a:pt x="741" y="12893"/>
                    <a:pt x="765" y="12897"/>
                  </a:cubicBezTo>
                  <a:cubicBezTo>
                    <a:pt x="775" y="12901"/>
                    <a:pt x="779" y="12901"/>
                    <a:pt x="783" y="12907"/>
                  </a:cubicBezTo>
                  <a:cubicBezTo>
                    <a:pt x="797" y="12907"/>
                    <a:pt x="807" y="12909"/>
                    <a:pt x="821" y="12909"/>
                  </a:cubicBezTo>
                  <a:cubicBezTo>
                    <a:pt x="864" y="12919"/>
                    <a:pt x="902" y="12927"/>
                    <a:pt x="943" y="12931"/>
                  </a:cubicBezTo>
                  <a:cubicBezTo>
                    <a:pt x="981" y="12940"/>
                    <a:pt x="1023" y="12944"/>
                    <a:pt x="1066" y="12948"/>
                  </a:cubicBezTo>
                  <a:cubicBezTo>
                    <a:pt x="1108" y="12952"/>
                    <a:pt x="1146" y="12952"/>
                    <a:pt x="1187" y="12952"/>
                  </a:cubicBezTo>
                  <a:lnTo>
                    <a:pt x="1314" y="12952"/>
                  </a:lnTo>
                  <a:cubicBezTo>
                    <a:pt x="1361" y="12952"/>
                    <a:pt x="1407" y="12948"/>
                    <a:pt x="1451" y="12944"/>
                  </a:cubicBezTo>
                  <a:cubicBezTo>
                    <a:pt x="1502" y="12940"/>
                    <a:pt x="1558" y="12931"/>
                    <a:pt x="1609" y="12923"/>
                  </a:cubicBezTo>
                  <a:cubicBezTo>
                    <a:pt x="1629" y="12919"/>
                    <a:pt x="1651" y="12909"/>
                    <a:pt x="1674" y="12907"/>
                  </a:cubicBezTo>
                  <a:cubicBezTo>
                    <a:pt x="1698" y="12901"/>
                    <a:pt x="1718" y="12893"/>
                    <a:pt x="1736" y="12889"/>
                  </a:cubicBezTo>
                  <a:cubicBezTo>
                    <a:pt x="1774" y="12881"/>
                    <a:pt x="1811" y="12871"/>
                    <a:pt x="1839" y="12863"/>
                  </a:cubicBezTo>
                  <a:cubicBezTo>
                    <a:pt x="1942" y="12830"/>
                    <a:pt x="2031" y="12792"/>
                    <a:pt x="2116" y="12746"/>
                  </a:cubicBezTo>
                  <a:cubicBezTo>
                    <a:pt x="2120" y="12740"/>
                    <a:pt x="2126" y="12736"/>
                    <a:pt x="2130" y="12736"/>
                  </a:cubicBezTo>
                  <a:cubicBezTo>
                    <a:pt x="2154" y="12719"/>
                    <a:pt x="2172" y="12703"/>
                    <a:pt x="2195" y="12685"/>
                  </a:cubicBezTo>
                  <a:cubicBezTo>
                    <a:pt x="2229" y="12665"/>
                    <a:pt x="2257" y="12647"/>
                    <a:pt x="2275" y="12627"/>
                  </a:cubicBezTo>
                  <a:cubicBezTo>
                    <a:pt x="2281" y="12622"/>
                    <a:pt x="2285" y="12622"/>
                    <a:pt x="2285" y="12618"/>
                  </a:cubicBezTo>
                  <a:cubicBezTo>
                    <a:pt x="2312" y="12592"/>
                    <a:pt x="2340" y="12564"/>
                    <a:pt x="2360" y="12538"/>
                  </a:cubicBezTo>
                  <a:cubicBezTo>
                    <a:pt x="2364" y="12534"/>
                    <a:pt x="2370" y="12524"/>
                    <a:pt x="2374" y="12517"/>
                  </a:cubicBezTo>
                  <a:cubicBezTo>
                    <a:pt x="2378" y="12513"/>
                    <a:pt x="2384" y="12505"/>
                    <a:pt x="2388" y="12495"/>
                  </a:cubicBezTo>
                  <a:cubicBezTo>
                    <a:pt x="2398" y="12487"/>
                    <a:pt x="2407" y="12475"/>
                    <a:pt x="2411" y="12467"/>
                  </a:cubicBezTo>
                  <a:cubicBezTo>
                    <a:pt x="2425" y="12441"/>
                    <a:pt x="2435" y="12419"/>
                    <a:pt x="2445" y="12394"/>
                  </a:cubicBezTo>
                  <a:lnTo>
                    <a:pt x="2445" y="12382"/>
                  </a:lnTo>
                  <a:cubicBezTo>
                    <a:pt x="2449" y="12378"/>
                    <a:pt x="2449" y="12372"/>
                    <a:pt x="2453" y="12368"/>
                  </a:cubicBezTo>
                  <a:cubicBezTo>
                    <a:pt x="2459" y="12352"/>
                    <a:pt x="2463" y="12340"/>
                    <a:pt x="2463" y="12322"/>
                  </a:cubicBezTo>
                  <a:cubicBezTo>
                    <a:pt x="2467" y="12297"/>
                    <a:pt x="2473" y="12277"/>
                    <a:pt x="2473" y="12255"/>
                  </a:cubicBezTo>
                  <a:lnTo>
                    <a:pt x="2510" y="18"/>
                  </a:lnTo>
                  <a:lnTo>
                    <a:pt x="2510" y="8"/>
                  </a:lnTo>
                  <a:cubicBezTo>
                    <a:pt x="2505" y="52"/>
                    <a:pt x="2501" y="95"/>
                    <a:pt x="2487" y="137"/>
                  </a:cubicBezTo>
                  <a:lnTo>
                    <a:pt x="2487" y="149"/>
                  </a:lnTo>
                  <a:cubicBezTo>
                    <a:pt x="2467" y="187"/>
                    <a:pt x="2449" y="224"/>
                    <a:pt x="2425" y="264"/>
                  </a:cubicBezTo>
                  <a:cubicBezTo>
                    <a:pt x="2421" y="272"/>
                    <a:pt x="2415" y="276"/>
                    <a:pt x="2411" y="284"/>
                  </a:cubicBezTo>
                  <a:cubicBezTo>
                    <a:pt x="2384" y="319"/>
                    <a:pt x="2350" y="357"/>
                    <a:pt x="2312" y="391"/>
                  </a:cubicBezTo>
                  <a:cubicBezTo>
                    <a:pt x="2289" y="410"/>
                    <a:pt x="2257" y="432"/>
                    <a:pt x="2229" y="454"/>
                  </a:cubicBezTo>
                  <a:cubicBezTo>
                    <a:pt x="2205" y="470"/>
                    <a:pt x="2182" y="492"/>
                    <a:pt x="2148" y="509"/>
                  </a:cubicBezTo>
                  <a:cubicBezTo>
                    <a:pt x="2041" y="577"/>
                    <a:pt x="1910" y="622"/>
                    <a:pt x="1770" y="656"/>
                  </a:cubicBezTo>
                  <a:cubicBezTo>
                    <a:pt x="1756" y="660"/>
                    <a:pt x="1732" y="670"/>
                    <a:pt x="1712" y="670"/>
                  </a:cubicBezTo>
                  <a:cubicBezTo>
                    <a:pt x="1577" y="704"/>
                    <a:pt x="1431" y="719"/>
                    <a:pt x="1280" y="719"/>
                  </a:cubicBezTo>
                  <a:lnTo>
                    <a:pt x="1266" y="719"/>
                  </a:lnTo>
                  <a:cubicBezTo>
                    <a:pt x="1116" y="719"/>
                    <a:pt x="961" y="704"/>
                    <a:pt x="821" y="670"/>
                  </a:cubicBezTo>
                  <a:cubicBezTo>
                    <a:pt x="813" y="670"/>
                    <a:pt x="807" y="670"/>
                    <a:pt x="803" y="664"/>
                  </a:cubicBezTo>
                  <a:cubicBezTo>
                    <a:pt x="656" y="632"/>
                    <a:pt x="522" y="581"/>
                    <a:pt x="399" y="513"/>
                  </a:cubicBezTo>
                  <a:cubicBezTo>
                    <a:pt x="159" y="369"/>
                    <a:pt x="38" y="187"/>
                    <a:pt x="38" y="0"/>
                  </a:cubicBezTo>
                  <a:close/>
                </a:path>
              </a:pathLst>
            </a:custGeom>
            <a:solidFill>
              <a:srgbClr val="D32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856;p62">
              <a:extLst>
                <a:ext uri="{FF2B5EF4-FFF2-40B4-BE49-F238E27FC236}">
                  <a16:creationId xmlns:a16="http://schemas.microsoft.com/office/drawing/2014/main" id="{5D4BEDFC-26F0-5D0A-FDFB-4D55EA889E4A}"/>
                </a:ext>
              </a:extLst>
            </p:cNvPr>
            <p:cNvSpPr/>
            <p:nvPr/>
          </p:nvSpPr>
          <p:spPr>
            <a:xfrm>
              <a:off x="6722968" y="1657956"/>
              <a:ext cx="33295" cy="17597"/>
            </a:xfrm>
            <a:custGeom>
              <a:avLst/>
              <a:gdLst/>
              <a:ahLst/>
              <a:cxnLst/>
              <a:rect l="l" t="t" r="r" b="b"/>
              <a:pathLst>
                <a:path w="2717" h="1436" extrusionOk="0">
                  <a:moveTo>
                    <a:pt x="1357" y="1"/>
                  </a:moveTo>
                  <a:cubicBezTo>
                    <a:pt x="1040" y="1"/>
                    <a:pt x="724" y="70"/>
                    <a:pt x="488" y="210"/>
                  </a:cubicBezTo>
                  <a:cubicBezTo>
                    <a:pt x="0" y="489"/>
                    <a:pt x="4" y="945"/>
                    <a:pt x="488" y="1226"/>
                  </a:cubicBezTo>
                  <a:cubicBezTo>
                    <a:pt x="730" y="1365"/>
                    <a:pt x="1046" y="1435"/>
                    <a:pt x="1361" y="1435"/>
                  </a:cubicBezTo>
                  <a:cubicBezTo>
                    <a:pt x="1679" y="1435"/>
                    <a:pt x="1997" y="1364"/>
                    <a:pt x="2237" y="1220"/>
                  </a:cubicBezTo>
                  <a:cubicBezTo>
                    <a:pt x="2716" y="945"/>
                    <a:pt x="2716" y="489"/>
                    <a:pt x="2233" y="210"/>
                  </a:cubicBezTo>
                  <a:cubicBezTo>
                    <a:pt x="1991" y="70"/>
                    <a:pt x="1673" y="1"/>
                    <a:pt x="1357" y="1"/>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857;p62">
              <a:extLst>
                <a:ext uri="{FF2B5EF4-FFF2-40B4-BE49-F238E27FC236}">
                  <a16:creationId xmlns:a16="http://schemas.microsoft.com/office/drawing/2014/main" id="{28728A85-9BC8-8BBF-28AA-4F437BF8EB27}"/>
                </a:ext>
              </a:extLst>
            </p:cNvPr>
            <p:cNvSpPr/>
            <p:nvPr/>
          </p:nvSpPr>
          <p:spPr>
            <a:xfrm>
              <a:off x="6857262" y="2242995"/>
              <a:ext cx="30243" cy="164096"/>
            </a:xfrm>
            <a:custGeom>
              <a:avLst/>
              <a:gdLst/>
              <a:ahLst/>
              <a:cxnLst/>
              <a:rect l="l" t="t" r="r" b="b"/>
              <a:pathLst>
                <a:path w="2468" h="13391" extrusionOk="0">
                  <a:moveTo>
                    <a:pt x="2431" y="841"/>
                  </a:moveTo>
                  <a:lnTo>
                    <a:pt x="2431" y="845"/>
                  </a:lnTo>
                  <a:cubicBezTo>
                    <a:pt x="2421" y="870"/>
                    <a:pt x="2408" y="896"/>
                    <a:pt x="2388" y="918"/>
                  </a:cubicBezTo>
                  <a:lnTo>
                    <a:pt x="2388" y="918"/>
                  </a:lnTo>
                  <a:cubicBezTo>
                    <a:pt x="2408" y="896"/>
                    <a:pt x="2421" y="870"/>
                    <a:pt x="2431" y="841"/>
                  </a:cubicBezTo>
                  <a:close/>
                  <a:moveTo>
                    <a:pt x="96" y="918"/>
                  </a:moveTo>
                  <a:lnTo>
                    <a:pt x="96" y="918"/>
                  </a:lnTo>
                  <a:cubicBezTo>
                    <a:pt x="105" y="934"/>
                    <a:pt x="109" y="952"/>
                    <a:pt x="123" y="964"/>
                  </a:cubicBezTo>
                  <a:cubicBezTo>
                    <a:pt x="109" y="952"/>
                    <a:pt x="103" y="934"/>
                    <a:pt x="96" y="918"/>
                  </a:cubicBezTo>
                  <a:close/>
                  <a:moveTo>
                    <a:pt x="2360" y="976"/>
                  </a:moveTo>
                  <a:lnTo>
                    <a:pt x="2360" y="976"/>
                  </a:lnTo>
                  <a:cubicBezTo>
                    <a:pt x="2332" y="1011"/>
                    <a:pt x="2304" y="1039"/>
                    <a:pt x="2277" y="1071"/>
                  </a:cubicBezTo>
                  <a:cubicBezTo>
                    <a:pt x="2304" y="1039"/>
                    <a:pt x="2336" y="1006"/>
                    <a:pt x="2360" y="976"/>
                  </a:cubicBezTo>
                  <a:close/>
                  <a:moveTo>
                    <a:pt x="2182" y="1142"/>
                  </a:moveTo>
                  <a:lnTo>
                    <a:pt x="2178" y="1146"/>
                  </a:lnTo>
                  <a:cubicBezTo>
                    <a:pt x="2174" y="1148"/>
                    <a:pt x="2170" y="1151"/>
                    <a:pt x="2166" y="1153"/>
                  </a:cubicBezTo>
                  <a:lnTo>
                    <a:pt x="2166" y="1153"/>
                  </a:lnTo>
                  <a:cubicBezTo>
                    <a:pt x="2171" y="1150"/>
                    <a:pt x="2176" y="1146"/>
                    <a:pt x="2182" y="1142"/>
                  </a:cubicBezTo>
                  <a:close/>
                  <a:moveTo>
                    <a:pt x="2150" y="1165"/>
                  </a:moveTo>
                  <a:cubicBezTo>
                    <a:pt x="2134" y="1177"/>
                    <a:pt x="2120" y="1190"/>
                    <a:pt x="2102" y="1200"/>
                  </a:cubicBezTo>
                  <a:cubicBezTo>
                    <a:pt x="2119" y="1188"/>
                    <a:pt x="2134" y="1177"/>
                    <a:pt x="2150" y="1165"/>
                  </a:cubicBezTo>
                  <a:close/>
                  <a:moveTo>
                    <a:pt x="1240" y="1"/>
                  </a:moveTo>
                  <a:cubicBezTo>
                    <a:pt x="930" y="1"/>
                    <a:pt x="621" y="69"/>
                    <a:pt x="387" y="207"/>
                  </a:cubicBezTo>
                  <a:cubicBezTo>
                    <a:pt x="151" y="346"/>
                    <a:pt x="34" y="524"/>
                    <a:pt x="34" y="702"/>
                  </a:cubicBezTo>
                  <a:lnTo>
                    <a:pt x="0" y="12684"/>
                  </a:lnTo>
                  <a:cubicBezTo>
                    <a:pt x="0" y="12866"/>
                    <a:pt x="119" y="13048"/>
                    <a:pt x="357" y="13183"/>
                  </a:cubicBezTo>
                  <a:cubicBezTo>
                    <a:pt x="409" y="13219"/>
                    <a:pt x="470" y="13246"/>
                    <a:pt x="531" y="13268"/>
                  </a:cubicBezTo>
                  <a:cubicBezTo>
                    <a:pt x="535" y="13268"/>
                    <a:pt x="541" y="13272"/>
                    <a:pt x="545" y="13272"/>
                  </a:cubicBezTo>
                  <a:cubicBezTo>
                    <a:pt x="549" y="13276"/>
                    <a:pt x="559" y="13276"/>
                    <a:pt x="563" y="13280"/>
                  </a:cubicBezTo>
                  <a:cubicBezTo>
                    <a:pt x="601" y="13294"/>
                    <a:pt x="638" y="13308"/>
                    <a:pt x="676" y="13318"/>
                  </a:cubicBezTo>
                  <a:cubicBezTo>
                    <a:pt x="696" y="13324"/>
                    <a:pt x="720" y="13332"/>
                    <a:pt x="741" y="13335"/>
                  </a:cubicBezTo>
                  <a:cubicBezTo>
                    <a:pt x="751" y="13335"/>
                    <a:pt x="761" y="13339"/>
                    <a:pt x="771" y="13339"/>
                  </a:cubicBezTo>
                  <a:cubicBezTo>
                    <a:pt x="779" y="13343"/>
                    <a:pt x="793" y="13349"/>
                    <a:pt x="803" y="13349"/>
                  </a:cubicBezTo>
                  <a:cubicBezTo>
                    <a:pt x="840" y="13357"/>
                    <a:pt x="882" y="13365"/>
                    <a:pt x="926" y="13371"/>
                  </a:cubicBezTo>
                  <a:cubicBezTo>
                    <a:pt x="939" y="13373"/>
                    <a:pt x="953" y="13373"/>
                    <a:pt x="967" y="13373"/>
                  </a:cubicBezTo>
                  <a:cubicBezTo>
                    <a:pt x="977" y="13379"/>
                    <a:pt x="991" y="13379"/>
                    <a:pt x="995" y="13379"/>
                  </a:cubicBezTo>
                  <a:cubicBezTo>
                    <a:pt x="1009" y="13379"/>
                    <a:pt x="1029" y="13381"/>
                    <a:pt x="1042" y="13381"/>
                  </a:cubicBezTo>
                  <a:cubicBezTo>
                    <a:pt x="1080" y="13387"/>
                    <a:pt x="1118" y="13391"/>
                    <a:pt x="1165" y="13391"/>
                  </a:cubicBezTo>
                  <a:lnTo>
                    <a:pt x="1286" y="13391"/>
                  </a:lnTo>
                  <a:cubicBezTo>
                    <a:pt x="1334" y="13387"/>
                    <a:pt x="1375" y="13381"/>
                    <a:pt x="1423" y="13379"/>
                  </a:cubicBezTo>
                  <a:lnTo>
                    <a:pt x="1433" y="13379"/>
                  </a:lnTo>
                  <a:cubicBezTo>
                    <a:pt x="1447" y="13379"/>
                    <a:pt x="1460" y="13373"/>
                    <a:pt x="1474" y="13373"/>
                  </a:cubicBezTo>
                  <a:cubicBezTo>
                    <a:pt x="1508" y="13371"/>
                    <a:pt x="1544" y="13365"/>
                    <a:pt x="1573" y="13357"/>
                  </a:cubicBezTo>
                  <a:cubicBezTo>
                    <a:pt x="1591" y="13357"/>
                    <a:pt x="1601" y="13353"/>
                    <a:pt x="1615" y="13349"/>
                  </a:cubicBezTo>
                  <a:cubicBezTo>
                    <a:pt x="1657" y="13339"/>
                    <a:pt x="1700" y="13332"/>
                    <a:pt x="1742" y="13320"/>
                  </a:cubicBezTo>
                  <a:cubicBezTo>
                    <a:pt x="1766" y="13312"/>
                    <a:pt x="1783" y="13312"/>
                    <a:pt x="1803" y="13302"/>
                  </a:cubicBezTo>
                  <a:cubicBezTo>
                    <a:pt x="1811" y="13298"/>
                    <a:pt x="1821" y="13294"/>
                    <a:pt x="1831" y="13290"/>
                  </a:cubicBezTo>
                  <a:cubicBezTo>
                    <a:pt x="1914" y="13264"/>
                    <a:pt x="1995" y="13227"/>
                    <a:pt x="2065" y="13183"/>
                  </a:cubicBezTo>
                  <a:cubicBezTo>
                    <a:pt x="2069" y="13183"/>
                    <a:pt x="2075" y="13179"/>
                    <a:pt x="2084" y="13179"/>
                  </a:cubicBezTo>
                  <a:cubicBezTo>
                    <a:pt x="2108" y="13163"/>
                    <a:pt x="2126" y="13145"/>
                    <a:pt x="2150" y="13129"/>
                  </a:cubicBezTo>
                  <a:cubicBezTo>
                    <a:pt x="2174" y="13112"/>
                    <a:pt x="2205" y="13092"/>
                    <a:pt x="2229" y="13070"/>
                  </a:cubicBezTo>
                  <a:cubicBezTo>
                    <a:pt x="2229" y="13070"/>
                    <a:pt x="2233" y="13066"/>
                    <a:pt x="2239" y="13066"/>
                  </a:cubicBezTo>
                  <a:cubicBezTo>
                    <a:pt x="2263" y="13036"/>
                    <a:pt x="2291" y="13011"/>
                    <a:pt x="2314" y="12985"/>
                  </a:cubicBezTo>
                  <a:cubicBezTo>
                    <a:pt x="2318" y="12977"/>
                    <a:pt x="2324" y="12969"/>
                    <a:pt x="2324" y="12963"/>
                  </a:cubicBezTo>
                  <a:cubicBezTo>
                    <a:pt x="2328" y="12955"/>
                    <a:pt x="2332" y="12951"/>
                    <a:pt x="2338" y="12943"/>
                  </a:cubicBezTo>
                  <a:cubicBezTo>
                    <a:pt x="2346" y="12935"/>
                    <a:pt x="2356" y="12921"/>
                    <a:pt x="2360" y="12910"/>
                  </a:cubicBezTo>
                  <a:cubicBezTo>
                    <a:pt x="2370" y="12888"/>
                    <a:pt x="2384" y="12862"/>
                    <a:pt x="2394" y="12842"/>
                  </a:cubicBezTo>
                  <a:cubicBezTo>
                    <a:pt x="2394" y="12836"/>
                    <a:pt x="2394" y="12834"/>
                    <a:pt x="2397" y="12828"/>
                  </a:cubicBezTo>
                  <a:cubicBezTo>
                    <a:pt x="2397" y="12824"/>
                    <a:pt x="2397" y="12820"/>
                    <a:pt x="2403" y="12816"/>
                  </a:cubicBezTo>
                  <a:cubicBezTo>
                    <a:pt x="2403" y="12803"/>
                    <a:pt x="2407" y="12787"/>
                    <a:pt x="2411" y="12769"/>
                  </a:cubicBezTo>
                  <a:cubicBezTo>
                    <a:pt x="2417" y="12749"/>
                    <a:pt x="2417" y="12723"/>
                    <a:pt x="2421" y="12702"/>
                  </a:cubicBezTo>
                  <a:lnTo>
                    <a:pt x="2455" y="718"/>
                  </a:lnTo>
                  <a:lnTo>
                    <a:pt x="2455" y="706"/>
                  </a:lnTo>
                  <a:cubicBezTo>
                    <a:pt x="2455" y="718"/>
                    <a:pt x="2452" y="731"/>
                    <a:pt x="2449" y="745"/>
                  </a:cubicBezTo>
                  <a:lnTo>
                    <a:pt x="2449" y="745"/>
                  </a:lnTo>
                  <a:cubicBezTo>
                    <a:pt x="2468" y="552"/>
                    <a:pt x="2353" y="356"/>
                    <a:pt x="2098" y="207"/>
                  </a:cubicBezTo>
                  <a:cubicBezTo>
                    <a:pt x="1862" y="69"/>
                    <a:pt x="1551" y="1"/>
                    <a:pt x="1240" y="1"/>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858;p62">
              <a:extLst>
                <a:ext uri="{FF2B5EF4-FFF2-40B4-BE49-F238E27FC236}">
                  <a16:creationId xmlns:a16="http://schemas.microsoft.com/office/drawing/2014/main" id="{9DFE6D01-9F85-B214-9447-CD9DA5D5AAF7}"/>
                </a:ext>
              </a:extLst>
            </p:cNvPr>
            <p:cNvSpPr/>
            <p:nvPr/>
          </p:nvSpPr>
          <p:spPr>
            <a:xfrm>
              <a:off x="6806860" y="2113199"/>
              <a:ext cx="130764" cy="209081"/>
            </a:xfrm>
            <a:custGeom>
              <a:avLst/>
              <a:gdLst/>
              <a:ahLst/>
              <a:cxnLst/>
              <a:rect l="l" t="t" r="r" b="b"/>
              <a:pathLst>
                <a:path w="10671" h="17062" extrusionOk="0">
                  <a:moveTo>
                    <a:pt x="10671" y="34"/>
                  </a:moveTo>
                  <a:lnTo>
                    <a:pt x="10671" y="36"/>
                  </a:lnTo>
                  <a:lnTo>
                    <a:pt x="10671" y="36"/>
                  </a:lnTo>
                  <a:cubicBezTo>
                    <a:pt x="10671" y="36"/>
                    <a:pt x="10671" y="35"/>
                    <a:pt x="10671" y="34"/>
                  </a:cubicBezTo>
                  <a:close/>
                  <a:moveTo>
                    <a:pt x="42" y="1"/>
                  </a:moveTo>
                  <a:lnTo>
                    <a:pt x="5" y="13975"/>
                  </a:lnTo>
                  <a:cubicBezTo>
                    <a:pt x="1" y="14765"/>
                    <a:pt x="526" y="15562"/>
                    <a:pt x="1572" y="16164"/>
                  </a:cubicBezTo>
                  <a:cubicBezTo>
                    <a:pt x="1811" y="16300"/>
                    <a:pt x="2069" y="16427"/>
                    <a:pt x="2340" y="16532"/>
                  </a:cubicBezTo>
                  <a:cubicBezTo>
                    <a:pt x="2354" y="16538"/>
                    <a:pt x="2364" y="16538"/>
                    <a:pt x="2378" y="16546"/>
                  </a:cubicBezTo>
                  <a:cubicBezTo>
                    <a:pt x="2426" y="16562"/>
                    <a:pt x="2477" y="16580"/>
                    <a:pt x="2525" y="16596"/>
                  </a:cubicBezTo>
                  <a:cubicBezTo>
                    <a:pt x="2679" y="16647"/>
                    <a:pt x="2824" y="16707"/>
                    <a:pt x="2984" y="16748"/>
                  </a:cubicBezTo>
                  <a:cubicBezTo>
                    <a:pt x="3073" y="16774"/>
                    <a:pt x="3157" y="16790"/>
                    <a:pt x="3246" y="16812"/>
                  </a:cubicBezTo>
                  <a:cubicBezTo>
                    <a:pt x="3297" y="16825"/>
                    <a:pt x="3349" y="16841"/>
                    <a:pt x="3406" y="16853"/>
                  </a:cubicBezTo>
                  <a:cubicBezTo>
                    <a:pt x="3448" y="16863"/>
                    <a:pt x="3495" y="16875"/>
                    <a:pt x="3541" y="16889"/>
                  </a:cubicBezTo>
                  <a:cubicBezTo>
                    <a:pt x="3715" y="16923"/>
                    <a:pt x="3890" y="16952"/>
                    <a:pt x="4068" y="16978"/>
                  </a:cubicBezTo>
                  <a:cubicBezTo>
                    <a:pt x="4127" y="16986"/>
                    <a:pt x="4189" y="16990"/>
                    <a:pt x="4250" y="16998"/>
                  </a:cubicBezTo>
                  <a:cubicBezTo>
                    <a:pt x="4298" y="17002"/>
                    <a:pt x="4343" y="17012"/>
                    <a:pt x="4395" y="17016"/>
                  </a:cubicBezTo>
                  <a:cubicBezTo>
                    <a:pt x="4456" y="17020"/>
                    <a:pt x="4522" y="17028"/>
                    <a:pt x="4583" y="17035"/>
                  </a:cubicBezTo>
                  <a:cubicBezTo>
                    <a:pt x="4761" y="17049"/>
                    <a:pt x="4930" y="17061"/>
                    <a:pt x="5108" y="17061"/>
                  </a:cubicBezTo>
                  <a:lnTo>
                    <a:pt x="5653" y="17061"/>
                  </a:lnTo>
                  <a:cubicBezTo>
                    <a:pt x="5849" y="17053"/>
                    <a:pt x="6047" y="17041"/>
                    <a:pt x="6243" y="17020"/>
                  </a:cubicBezTo>
                  <a:cubicBezTo>
                    <a:pt x="6263" y="17020"/>
                    <a:pt x="6285" y="17016"/>
                    <a:pt x="6304" y="17012"/>
                  </a:cubicBezTo>
                  <a:cubicBezTo>
                    <a:pt x="6360" y="17006"/>
                    <a:pt x="6411" y="16998"/>
                    <a:pt x="6473" y="16990"/>
                  </a:cubicBezTo>
                  <a:cubicBezTo>
                    <a:pt x="6617" y="16972"/>
                    <a:pt x="6774" y="16956"/>
                    <a:pt x="6919" y="16926"/>
                  </a:cubicBezTo>
                  <a:cubicBezTo>
                    <a:pt x="6984" y="16915"/>
                    <a:pt x="7045" y="16893"/>
                    <a:pt x="7111" y="16881"/>
                  </a:cubicBezTo>
                  <a:cubicBezTo>
                    <a:pt x="7293" y="16841"/>
                    <a:pt x="7467" y="16796"/>
                    <a:pt x="7642" y="16748"/>
                  </a:cubicBezTo>
                  <a:cubicBezTo>
                    <a:pt x="7735" y="16722"/>
                    <a:pt x="7834" y="16707"/>
                    <a:pt x="7927" y="16677"/>
                  </a:cubicBezTo>
                  <a:cubicBezTo>
                    <a:pt x="8002" y="16651"/>
                    <a:pt x="8068" y="16621"/>
                    <a:pt x="8143" y="16596"/>
                  </a:cubicBezTo>
                  <a:cubicBezTo>
                    <a:pt x="8208" y="16572"/>
                    <a:pt x="8280" y="16546"/>
                    <a:pt x="8349" y="16516"/>
                  </a:cubicBezTo>
                  <a:cubicBezTo>
                    <a:pt x="8606" y="16415"/>
                    <a:pt x="8856" y="16300"/>
                    <a:pt x="9090" y="16164"/>
                  </a:cubicBezTo>
                  <a:cubicBezTo>
                    <a:pt x="9110" y="16152"/>
                    <a:pt x="9131" y="16140"/>
                    <a:pt x="9151" y="16128"/>
                  </a:cubicBezTo>
                  <a:cubicBezTo>
                    <a:pt x="9197" y="16100"/>
                    <a:pt x="9234" y="16067"/>
                    <a:pt x="9282" y="16043"/>
                  </a:cubicBezTo>
                  <a:cubicBezTo>
                    <a:pt x="9353" y="15995"/>
                    <a:pt x="9419" y="15954"/>
                    <a:pt x="9484" y="15906"/>
                  </a:cubicBezTo>
                  <a:cubicBezTo>
                    <a:pt x="9532" y="15869"/>
                    <a:pt x="9577" y="15831"/>
                    <a:pt x="9625" y="15797"/>
                  </a:cubicBezTo>
                  <a:cubicBezTo>
                    <a:pt x="9680" y="15752"/>
                    <a:pt x="9742" y="15704"/>
                    <a:pt x="9793" y="15659"/>
                  </a:cubicBezTo>
                  <a:cubicBezTo>
                    <a:pt x="9803" y="15645"/>
                    <a:pt x="9817" y="15641"/>
                    <a:pt x="9827" y="15629"/>
                  </a:cubicBezTo>
                  <a:cubicBezTo>
                    <a:pt x="9845" y="15611"/>
                    <a:pt x="9858" y="15591"/>
                    <a:pt x="9878" y="15573"/>
                  </a:cubicBezTo>
                  <a:cubicBezTo>
                    <a:pt x="9957" y="15488"/>
                    <a:pt x="10037" y="15413"/>
                    <a:pt x="10104" y="15328"/>
                  </a:cubicBezTo>
                  <a:cubicBezTo>
                    <a:pt x="10122" y="15312"/>
                    <a:pt x="10140" y="15294"/>
                    <a:pt x="10156" y="15272"/>
                  </a:cubicBezTo>
                  <a:cubicBezTo>
                    <a:pt x="10169" y="15256"/>
                    <a:pt x="10177" y="15241"/>
                    <a:pt x="10191" y="15223"/>
                  </a:cubicBezTo>
                  <a:cubicBezTo>
                    <a:pt x="10239" y="15159"/>
                    <a:pt x="10276" y="15100"/>
                    <a:pt x="10314" y="15037"/>
                  </a:cubicBezTo>
                  <a:cubicBezTo>
                    <a:pt x="10334" y="15011"/>
                    <a:pt x="10352" y="14985"/>
                    <a:pt x="10370" y="14955"/>
                  </a:cubicBezTo>
                  <a:cubicBezTo>
                    <a:pt x="10375" y="14943"/>
                    <a:pt x="10385" y="14930"/>
                    <a:pt x="10389" y="14920"/>
                  </a:cubicBezTo>
                  <a:cubicBezTo>
                    <a:pt x="10417" y="14864"/>
                    <a:pt x="10441" y="14809"/>
                    <a:pt x="10465" y="14753"/>
                  </a:cubicBezTo>
                  <a:cubicBezTo>
                    <a:pt x="10478" y="14720"/>
                    <a:pt x="10496" y="14686"/>
                    <a:pt x="10512" y="14656"/>
                  </a:cubicBezTo>
                  <a:cubicBezTo>
                    <a:pt x="10516" y="14642"/>
                    <a:pt x="10516" y="14634"/>
                    <a:pt x="10516" y="14623"/>
                  </a:cubicBezTo>
                  <a:cubicBezTo>
                    <a:pt x="10540" y="14571"/>
                    <a:pt x="10554" y="14512"/>
                    <a:pt x="10568" y="14462"/>
                  </a:cubicBezTo>
                  <a:cubicBezTo>
                    <a:pt x="10578" y="14424"/>
                    <a:pt x="10591" y="14389"/>
                    <a:pt x="10595" y="14355"/>
                  </a:cubicBezTo>
                  <a:cubicBezTo>
                    <a:pt x="10599" y="14347"/>
                    <a:pt x="10599" y="14337"/>
                    <a:pt x="10599" y="14329"/>
                  </a:cubicBezTo>
                  <a:cubicBezTo>
                    <a:pt x="10609" y="14272"/>
                    <a:pt x="10615" y="14216"/>
                    <a:pt x="10619" y="14161"/>
                  </a:cubicBezTo>
                  <a:cubicBezTo>
                    <a:pt x="10623" y="14123"/>
                    <a:pt x="10629" y="14090"/>
                    <a:pt x="10633" y="14050"/>
                  </a:cubicBezTo>
                  <a:lnTo>
                    <a:pt x="10633" y="14004"/>
                  </a:lnTo>
                  <a:lnTo>
                    <a:pt x="10671" y="36"/>
                  </a:lnTo>
                  <a:lnTo>
                    <a:pt x="10671" y="36"/>
                  </a:lnTo>
                  <a:cubicBezTo>
                    <a:pt x="10670" y="85"/>
                    <a:pt x="10661" y="140"/>
                    <a:pt x="10657" y="191"/>
                  </a:cubicBezTo>
                  <a:cubicBezTo>
                    <a:pt x="10653" y="244"/>
                    <a:pt x="10647" y="300"/>
                    <a:pt x="10637" y="355"/>
                  </a:cubicBezTo>
                  <a:cubicBezTo>
                    <a:pt x="10633" y="403"/>
                    <a:pt x="10619" y="444"/>
                    <a:pt x="10605" y="486"/>
                  </a:cubicBezTo>
                  <a:cubicBezTo>
                    <a:pt x="10591" y="541"/>
                    <a:pt x="10582" y="597"/>
                    <a:pt x="10564" y="652"/>
                  </a:cubicBezTo>
                  <a:cubicBezTo>
                    <a:pt x="10544" y="694"/>
                    <a:pt x="10520" y="735"/>
                    <a:pt x="10506" y="783"/>
                  </a:cubicBezTo>
                  <a:cubicBezTo>
                    <a:pt x="10482" y="837"/>
                    <a:pt x="10459" y="888"/>
                    <a:pt x="10431" y="943"/>
                  </a:cubicBezTo>
                  <a:cubicBezTo>
                    <a:pt x="10407" y="985"/>
                    <a:pt x="10379" y="1029"/>
                    <a:pt x="10352" y="1066"/>
                  </a:cubicBezTo>
                  <a:cubicBezTo>
                    <a:pt x="10314" y="1130"/>
                    <a:pt x="10276" y="1189"/>
                    <a:pt x="10229" y="1247"/>
                  </a:cubicBezTo>
                  <a:cubicBezTo>
                    <a:pt x="10207" y="1286"/>
                    <a:pt x="10173" y="1320"/>
                    <a:pt x="10146" y="1358"/>
                  </a:cubicBezTo>
                  <a:cubicBezTo>
                    <a:pt x="10080" y="1437"/>
                    <a:pt x="9999" y="1518"/>
                    <a:pt x="9920" y="1597"/>
                  </a:cubicBezTo>
                  <a:cubicBezTo>
                    <a:pt x="9892" y="1629"/>
                    <a:pt x="9864" y="1659"/>
                    <a:pt x="9831" y="1686"/>
                  </a:cubicBezTo>
                  <a:cubicBezTo>
                    <a:pt x="9783" y="1730"/>
                    <a:pt x="9724" y="1776"/>
                    <a:pt x="9672" y="1819"/>
                  </a:cubicBezTo>
                  <a:cubicBezTo>
                    <a:pt x="9621" y="1857"/>
                    <a:pt x="9573" y="1898"/>
                    <a:pt x="9522" y="1936"/>
                  </a:cubicBezTo>
                  <a:cubicBezTo>
                    <a:pt x="9464" y="1980"/>
                    <a:pt x="9399" y="2021"/>
                    <a:pt x="9337" y="2059"/>
                  </a:cubicBezTo>
                  <a:cubicBezTo>
                    <a:pt x="9268" y="2106"/>
                    <a:pt x="9203" y="2152"/>
                    <a:pt x="9127" y="2196"/>
                  </a:cubicBezTo>
                  <a:cubicBezTo>
                    <a:pt x="8898" y="2330"/>
                    <a:pt x="8644" y="2439"/>
                    <a:pt x="8383" y="2546"/>
                  </a:cubicBezTo>
                  <a:cubicBezTo>
                    <a:pt x="8321" y="2572"/>
                    <a:pt x="8250" y="2596"/>
                    <a:pt x="8180" y="2621"/>
                  </a:cubicBezTo>
                  <a:cubicBezTo>
                    <a:pt x="7931" y="2715"/>
                    <a:pt x="7673" y="2796"/>
                    <a:pt x="7402" y="2863"/>
                  </a:cubicBezTo>
                  <a:cubicBezTo>
                    <a:pt x="7374" y="2867"/>
                    <a:pt x="7341" y="2875"/>
                    <a:pt x="7313" y="2879"/>
                  </a:cubicBezTo>
                  <a:cubicBezTo>
                    <a:pt x="7045" y="2942"/>
                    <a:pt x="6772" y="2986"/>
                    <a:pt x="6501" y="3020"/>
                  </a:cubicBezTo>
                  <a:cubicBezTo>
                    <a:pt x="6449" y="3028"/>
                    <a:pt x="6398" y="3037"/>
                    <a:pt x="6350" y="3039"/>
                  </a:cubicBezTo>
                  <a:cubicBezTo>
                    <a:pt x="6051" y="3073"/>
                    <a:pt x="5750" y="3087"/>
                    <a:pt x="5451" y="3091"/>
                  </a:cubicBezTo>
                  <a:lnTo>
                    <a:pt x="5314" y="3091"/>
                  </a:lnTo>
                  <a:cubicBezTo>
                    <a:pt x="5019" y="3091"/>
                    <a:pt x="4718" y="3073"/>
                    <a:pt x="4428" y="3039"/>
                  </a:cubicBezTo>
                  <a:cubicBezTo>
                    <a:pt x="4385" y="3037"/>
                    <a:pt x="4339" y="3032"/>
                    <a:pt x="4296" y="3028"/>
                  </a:cubicBezTo>
                  <a:cubicBezTo>
                    <a:pt x="4006" y="2994"/>
                    <a:pt x="3725" y="2942"/>
                    <a:pt x="3444" y="2879"/>
                  </a:cubicBezTo>
                  <a:cubicBezTo>
                    <a:pt x="3392" y="2871"/>
                    <a:pt x="3341" y="2853"/>
                    <a:pt x="3289" y="2841"/>
                  </a:cubicBezTo>
                  <a:cubicBezTo>
                    <a:pt x="3036" y="2782"/>
                    <a:pt x="2786" y="2707"/>
                    <a:pt x="2548" y="2617"/>
                  </a:cubicBezTo>
                  <a:cubicBezTo>
                    <a:pt x="2505" y="2606"/>
                    <a:pt x="2463" y="2592"/>
                    <a:pt x="2426" y="2574"/>
                  </a:cubicBezTo>
                  <a:cubicBezTo>
                    <a:pt x="2140" y="2465"/>
                    <a:pt x="1863" y="2338"/>
                    <a:pt x="1613" y="2196"/>
                  </a:cubicBezTo>
                  <a:cubicBezTo>
                    <a:pt x="567" y="1585"/>
                    <a:pt x="42" y="795"/>
                    <a:pt x="42" y="1"/>
                  </a:cubicBezTo>
                  <a:close/>
                </a:path>
              </a:pathLst>
            </a:custGeom>
            <a:solidFill>
              <a:srgbClr val="D32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859;p62">
              <a:extLst>
                <a:ext uri="{FF2B5EF4-FFF2-40B4-BE49-F238E27FC236}">
                  <a16:creationId xmlns:a16="http://schemas.microsoft.com/office/drawing/2014/main" id="{1043B2A6-0521-B6D5-B097-A604F47A9AE1}"/>
                </a:ext>
              </a:extLst>
            </p:cNvPr>
            <p:cNvSpPr/>
            <p:nvPr/>
          </p:nvSpPr>
          <p:spPr>
            <a:xfrm>
              <a:off x="6801015" y="2075688"/>
              <a:ext cx="143043" cy="75449"/>
            </a:xfrm>
            <a:custGeom>
              <a:avLst/>
              <a:gdLst/>
              <a:ahLst/>
              <a:cxnLst/>
              <a:rect l="l" t="t" r="r" b="b"/>
              <a:pathLst>
                <a:path w="11673" h="6157" extrusionOk="0">
                  <a:moveTo>
                    <a:pt x="5820" y="0"/>
                  </a:moveTo>
                  <a:cubicBezTo>
                    <a:pt x="4459" y="0"/>
                    <a:pt x="3100" y="301"/>
                    <a:pt x="2065" y="904"/>
                  </a:cubicBezTo>
                  <a:cubicBezTo>
                    <a:pt x="0" y="2101"/>
                    <a:pt x="10" y="4054"/>
                    <a:pt x="2092" y="5257"/>
                  </a:cubicBezTo>
                  <a:cubicBezTo>
                    <a:pt x="3131" y="5857"/>
                    <a:pt x="4492" y="6157"/>
                    <a:pt x="5852" y="6157"/>
                  </a:cubicBezTo>
                  <a:cubicBezTo>
                    <a:pt x="7212" y="6157"/>
                    <a:pt x="8570" y="5857"/>
                    <a:pt x="9604" y="5257"/>
                  </a:cubicBezTo>
                  <a:cubicBezTo>
                    <a:pt x="11673" y="4054"/>
                    <a:pt x="11665" y="2103"/>
                    <a:pt x="9577" y="900"/>
                  </a:cubicBezTo>
                  <a:cubicBezTo>
                    <a:pt x="8539" y="300"/>
                    <a:pt x="7179" y="0"/>
                    <a:pt x="5820" y="0"/>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860;p62">
              <a:extLst>
                <a:ext uri="{FF2B5EF4-FFF2-40B4-BE49-F238E27FC236}">
                  <a16:creationId xmlns:a16="http://schemas.microsoft.com/office/drawing/2014/main" id="{52B8AB78-46CD-E3A3-FCD2-B4B88AAFD0B1}"/>
                </a:ext>
              </a:extLst>
            </p:cNvPr>
            <p:cNvSpPr/>
            <p:nvPr/>
          </p:nvSpPr>
          <p:spPr>
            <a:xfrm>
              <a:off x="6854737" y="1960475"/>
              <a:ext cx="30770" cy="158753"/>
            </a:xfrm>
            <a:custGeom>
              <a:avLst/>
              <a:gdLst/>
              <a:ahLst/>
              <a:cxnLst/>
              <a:rect l="l" t="t" r="r" b="b"/>
              <a:pathLst>
                <a:path w="2511" h="12955" extrusionOk="0">
                  <a:moveTo>
                    <a:pt x="38" y="1"/>
                  </a:moveTo>
                  <a:lnTo>
                    <a:pt x="0" y="12234"/>
                  </a:lnTo>
                  <a:cubicBezTo>
                    <a:pt x="0" y="12420"/>
                    <a:pt x="123" y="12606"/>
                    <a:pt x="367" y="12747"/>
                  </a:cubicBezTo>
                  <a:cubicBezTo>
                    <a:pt x="424" y="12780"/>
                    <a:pt x="484" y="12804"/>
                    <a:pt x="545" y="12830"/>
                  </a:cubicBezTo>
                  <a:cubicBezTo>
                    <a:pt x="597" y="12852"/>
                    <a:pt x="644" y="12868"/>
                    <a:pt x="696" y="12882"/>
                  </a:cubicBezTo>
                  <a:cubicBezTo>
                    <a:pt x="720" y="12889"/>
                    <a:pt x="741" y="12893"/>
                    <a:pt x="765" y="12899"/>
                  </a:cubicBezTo>
                  <a:cubicBezTo>
                    <a:pt x="775" y="12903"/>
                    <a:pt x="779" y="12903"/>
                    <a:pt x="785" y="12907"/>
                  </a:cubicBezTo>
                  <a:cubicBezTo>
                    <a:pt x="799" y="12907"/>
                    <a:pt x="809" y="12911"/>
                    <a:pt x="823" y="12911"/>
                  </a:cubicBezTo>
                  <a:cubicBezTo>
                    <a:pt x="864" y="12919"/>
                    <a:pt x="902" y="12929"/>
                    <a:pt x="943" y="12931"/>
                  </a:cubicBezTo>
                  <a:cubicBezTo>
                    <a:pt x="981" y="12941"/>
                    <a:pt x="1025" y="12945"/>
                    <a:pt x="1066" y="12949"/>
                  </a:cubicBezTo>
                  <a:cubicBezTo>
                    <a:pt x="1108" y="12955"/>
                    <a:pt x="1145" y="12955"/>
                    <a:pt x="1189" y="12955"/>
                  </a:cubicBezTo>
                  <a:lnTo>
                    <a:pt x="1316" y="12955"/>
                  </a:lnTo>
                  <a:cubicBezTo>
                    <a:pt x="1361" y="12955"/>
                    <a:pt x="1409" y="12949"/>
                    <a:pt x="1451" y="12945"/>
                  </a:cubicBezTo>
                  <a:cubicBezTo>
                    <a:pt x="1502" y="12941"/>
                    <a:pt x="1559" y="12931"/>
                    <a:pt x="1611" y="12923"/>
                  </a:cubicBezTo>
                  <a:cubicBezTo>
                    <a:pt x="1629" y="12919"/>
                    <a:pt x="1653" y="12911"/>
                    <a:pt x="1676" y="12907"/>
                  </a:cubicBezTo>
                  <a:cubicBezTo>
                    <a:pt x="1700" y="12903"/>
                    <a:pt x="1718" y="12893"/>
                    <a:pt x="1738" y="12889"/>
                  </a:cubicBezTo>
                  <a:cubicBezTo>
                    <a:pt x="1773" y="12882"/>
                    <a:pt x="1811" y="12874"/>
                    <a:pt x="1841" y="12864"/>
                  </a:cubicBezTo>
                  <a:cubicBezTo>
                    <a:pt x="1944" y="12830"/>
                    <a:pt x="2033" y="12792"/>
                    <a:pt x="2116" y="12747"/>
                  </a:cubicBezTo>
                  <a:cubicBezTo>
                    <a:pt x="2122" y="12741"/>
                    <a:pt x="2126" y="12739"/>
                    <a:pt x="2130" y="12739"/>
                  </a:cubicBezTo>
                  <a:cubicBezTo>
                    <a:pt x="2154" y="12721"/>
                    <a:pt x="2174" y="12703"/>
                    <a:pt x="2197" y="12687"/>
                  </a:cubicBezTo>
                  <a:cubicBezTo>
                    <a:pt x="2229" y="12666"/>
                    <a:pt x="2257" y="12650"/>
                    <a:pt x="2277" y="12628"/>
                  </a:cubicBezTo>
                  <a:cubicBezTo>
                    <a:pt x="2281" y="12624"/>
                    <a:pt x="2287" y="12624"/>
                    <a:pt x="2287" y="12620"/>
                  </a:cubicBezTo>
                  <a:cubicBezTo>
                    <a:pt x="2314" y="12594"/>
                    <a:pt x="2342" y="12565"/>
                    <a:pt x="2362" y="12539"/>
                  </a:cubicBezTo>
                  <a:cubicBezTo>
                    <a:pt x="2366" y="12535"/>
                    <a:pt x="2370" y="12525"/>
                    <a:pt x="2376" y="12517"/>
                  </a:cubicBezTo>
                  <a:cubicBezTo>
                    <a:pt x="2380" y="12513"/>
                    <a:pt x="2384" y="12505"/>
                    <a:pt x="2390" y="12497"/>
                  </a:cubicBezTo>
                  <a:cubicBezTo>
                    <a:pt x="2399" y="12489"/>
                    <a:pt x="2407" y="12475"/>
                    <a:pt x="2413" y="12467"/>
                  </a:cubicBezTo>
                  <a:cubicBezTo>
                    <a:pt x="2427" y="12442"/>
                    <a:pt x="2435" y="12420"/>
                    <a:pt x="2445" y="12394"/>
                  </a:cubicBezTo>
                  <a:lnTo>
                    <a:pt x="2445" y="12382"/>
                  </a:lnTo>
                  <a:cubicBezTo>
                    <a:pt x="2449" y="12378"/>
                    <a:pt x="2449" y="12374"/>
                    <a:pt x="2455" y="12370"/>
                  </a:cubicBezTo>
                  <a:cubicBezTo>
                    <a:pt x="2459" y="12353"/>
                    <a:pt x="2465" y="12341"/>
                    <a:pt x="2465" y="12323"/>
                  </a:cubicBezTo>
                  <a:cubicBezTo>
                    <a:pt x="2469" y="12299"/>
                    <a:pt x="2473" y="12277"/>
                    <a:pt x="2473" y="12256"/>
                  </a:cubicBezTo>
                  <a:lnTo>
                    <a:pt x="2510" y="19"/>
                  </a:lnTo>
                  <a:lnTo>
                    <a:pt x="2510" y="11"/>
                  </a:lnTo>
                  <a:cubicBezTo>
                    <a:pt x="2506" y="52"/>
                    <a:pt x="2502" y="96"/>
                    <a:pt x="2489" y="138"/>
                  </a:cubicBezTo>
                  <a:lnTo>
                    <a:pt x="2487" y="138"/>
                  </a:lnTo>
                  <a:lnTo>
                    <a:pt x="2487" y="149"/>
                  </a:lnTo>
                  <a:cubicBezTo>
                    <a:pt x="2469" y="189"/>
                    <a:pt x="2449" y="227"/>
                    <a:pt x="2425" y="264"/>
                  </a:cubicBezTo>
                  <a:cubicBezTo>
                    <a:pt x="2421" y="272"/>
                    <a:pt x="2417" y="278"/>
                    <a:pt x="2411" y="286"/>
                  </a:cubicBezTo>
                  <a:cubicBezTo>
                    <a:pt x="2384" y="320"/>
                    <a:pt x="2352" y="357"/>
                    <a:pt x="2314" y="391"/>
                  </a:cubicBezTo>
                  <a:cubicBezTo>
                    <a:pt x="2290" y="413"/>
                    <a:pt x="2257" y="433"/>
                    <a:pt x="2229" y="454"/>
                  </a:cubicBezTo>
                  <a:cubicBezTo>
                    <a:pt x="2205" y="470"/>
                    <a:pt x="2182" y="492"/>
                    <a:pt x="2150" y="510"/>
                  </a:cubicBezTo>
                  <a:cubicBezTo>
                    <a:pt x="2041" y="577"/>
                    <a:pt x="1910" y="623"/>
                    <a:pt x="1769" y="657"/>
                  </a:cubicBezTo>
                  <a:cubicBezTo>
                    <a:pt x="1756" y="662"/>
                    <a:pt x="1732" y="670"/>
                    <a:pt x="1714" y="670"/>
                  </a:cubicBezTo>
                  <a:cubicBezTo>
                    <a:pt x="1577" y="704"/>
                    <a:pt x="1433" y="720"/>
                    <a:pt x="1282" y="720"/>
                  </a:cubicBezTo>
                  <a:lnTo>
                    <a:pt x="1268" y="720"/>
                  </a:lnTo>
                  <a:cubicBezTo>
                    <a:pt x="1118" y="720"/>
                    <a:pt x="963" y="704"/>
                    <a:pt x="823" y="670"/>
                  </a:cubicBezTo>
                  <a:cubicBezTo>
                    <a:pt x="813" y="670"/>
                    <a:pt x="809" y="670"/>
                    <a:pt x="803" y="664"/>
                  </a:cubicBezTo>
                  <a:cubicBezTo>
                    <a:pt x="658" y="633"/>
                    <a:pt x="521" y="581"/>
                    <a:pt x="401" y="514"/>
                  </a:cubicBezTo>
                  <a:cubicBezTo>
                    <a:pt x="161" y="369"/>
                    <a:pt x="38" y="189"/>
                    <a:pt x="38" y="1"/>
                  </a:cubicBezTo>
                  <a:close/>
                </a:path>
              </a:pathLst>
            </a:custGeom>
            <a:solidFill>
              <a:srgbClr val="D32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861;p62">
              <a:extLst>
                <a:ext uri="{FF2B5EF4-FFF2-40B4-BE49-F238E27FC236}">
                  <a16:creationId xmlns:a16="http://schemas.microsoft.com/office/drawing/2014/main" id="{ECE4D1CF-23EA-E184-CB33-F1E084555F39}"/>
                </a:ext>
              </a:extLst>
            </p:cNvPr>
            <p:cNvSpPr/>
            <p:nvPr/>
          </p:nvSpPr>
          <p:spPr>
            <a:xfrm>
              <a:off x="6853647" y="1951774"/>
              <a:ext cx="33295" cy="17560"/>
            </a:xfrm>
            <a:custGeom>
              <a:avLst/>
              <a:gdLst/>
              <a:ahLst/>
              <a:cxnLst/>
              <a:rect l="l" t="t" r="r" b="b"/>
              <a:pathLst>
                <a:path w="2717" h="1433" extrusionOk="0">
                  <a:moveTo>
                    <a:pt x="1358" y="0"/>
                  </a:moveTo>
                  <a:cubicBezTo>
                    <a:pt x="1041" y="0"/>
                    <a:pt x="726" y="70"/>
                    <a:pt x="490" y="210"/>
                  </a:cubicBezTo>
                  <a:cubicBezTo>
                    <a:pt x="0" y="489"/>
                    <a:pt x="6" y="945"/>
                    <a:pt x="490" y="1224"/>
                  </a:cubicBezTo>
                  <a:cubicBezTo>
                    <a:pt x="732" y="1363"/>
                    <a:pt x="1048" y="1433"/>
                    <a:pt x="1364" y="1433"/>
                  </a:cubicBezTo>
                  <a:cubicBezTo>
                    <a:pt x="1681" y="1433"/>
                    <a:pt x="1998" y="1362"/>
                    <a:pt x="2239" y="1220"/>
                  </a:cubicBezTo>
                  <a:cubicBezTo>
                    <a:pt x="2716" y="945"/>
                    <a:pt x="2716" y="489"/>
                    <a:pt x="2233" y="210"/>
                  </a:cubicBezTo>
                  <a:cubicBezTo>
                    <a:pt x="1991" y="70"/>
                    <a:pt x="1674" y="0"/>
                    <a:pt x="1358" y="0"/>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862;p62">
              <a:extLst>
                <a:ext uri="{FF2B5EF4-FFF2-40B4-BE49-F238E27FC236}">
                  <a16:creationId xmlns:a16="http://schemas.microsoft.com/office/drawing/2014/main" id="{20D9126E-0E00-83F3-C4E6-BBDEAB6F5D06}"/>
                </a:ext>
              </a:extLst>
            </p:cNvPr>
            <p:cNvSpPr/>
            <p:nvPr/>
          </p:nvSpPr>
          <p:spPr>
            <a:xfrm>
              <a:off x="5738283" y="2944461"/>
              <a:ext cx="36554" cy="188445"/>
            </a:xfrm>
            <a:custGeom>
              <a:avLst/>
              <a:gdLst/>
              <a:ahLst/>
              <a:cxnLst/>
              <a:rect l="l" t="t" r="r" b="b"/>
              <a:pathLst>
                <a:path w="2983" h="15378" extrusionOk="0">
                  <a:moveTo>
                    <a:pt x="2982" y="6"/>
                  </a:moveTo>
                  <a:lnTo>
                    <a:pt x="2982" y="9"/>
                  </a:lnTo>
                  <a:lnTo>
                    <a:pt x="2982" y="9"/>
                  </a:lnTo>
                  <a:cubicBezTo>
                    <a:pt x="2982" y="8"/>
                    <a:pt x="2982" y="7"/>
                    <a:pt x="2982" y="6"/>
                  </a:cubicBezTo>
                  <a:close/>
                  <a:moveTo>
                    <a:pt x="42" y="0"/>
                  </a:moveTo>
                  <a:lnTo>
                    <a:pt x="1" y="14525"/>
                  </a:lnTo>
                  <a:cubicBezTo>
                    <a:pt x="1" y="14745"/>
                    <a:pt x="145" y="14961"/>
                    <a:pt x="437" y="15129"/>
                  </a:cubicBezTo>
                  <a:cubicBezTo>
                    <a:pt x="723" y="15295"/>
                    <a:pt x="1098" y="15377"/>
                    <a:pt x="1474" y="15377"/>
                  </a:cubicBezTo>
                  <a:cubicBezTo>
                    <a:pt x="1850" y="15377"/>
                    <a:pt x="2226" y="15295"/>
                    <a:pt x="2515" y="15129"/>
                  </a:cubicBezTo>
                  <a:cubicBezTo>
                    <a:pt x="2796" y="14961"/>
                    <a:pt x="2941" y="14745"/>
                    <a:pt x="2941" y="14529"/>
                  </a:cubicBezTo>
                  <a:lnTo>
                    <a:pt x="2982" y="9"/>
                  </a:lnTo>
                  <a:lnTo>
                    <a:pt x="2982" y="9"/>
                  </a:lnTo>
                  <a:cubicBezTo>
                    <a:pt x="2981" y="226"/>
                    <a:pt x="2836" y="441"/>
                    <a:pt x="2556" y="606"/>
                  </a:cubicBezTo>
                  <a:cubicBezTo>
                    <a:pt x="2267" y="773"/>
                    <a:pt x="1889" y="856"/>
                    <a:pt x="1512" y="856"/>
                  </a:cubicBezTo>
                  <a:cubicBezTo>
                    <a:pt x="1138" y="856"/>
                    <a:pt x="764" y="774"/>
                    <a:pt x="478" y="610"/>
                  </a:cubicBezTo>
                  <a:cubicBezTo>
                    <a:pt x="189" y="440"/>
                    <a:pt x="42" y="220"/>
                    <a:pt x="42"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863;p62">
              <a:extLst>
                <a:ext uri="{FF2B5EF4-FFF2-40B4-BE49-F238E27FC236}">
                  <a16:creationId xmlns:a16="http://schemas.microsoft.com/office/drawing/2014/main" id="{F5CF252F-35DC-B55C-5C8E-F06B70D8F725}"/>
                </a:ext>
              </a:extLst>
            </p:cNvPr>
            <p:cNvSpPr/>
            <p:nvPr/>
          </p:nvSpPr>
          <p:spPr>
            <a:xfrm>
              <a:off x="5774311" y="2944534"/>
              <a:ext cx="527" cy="178139"/>
            </a:xfrm>
            <a:custGeom>
              <a:avLst/>
              <a:gdLst/>
              <a:ahLst/>
              <a:cxnLst/>
              <a:rect l="l" t="t" r="r" b="b"/>
              <a:pathLst>
                <a:path w="43" h="14537" extrusionOk="0">
                  <a:moveTo>
                    <a:pt x="42" y="0"/>
                  </a:moveTo>
                  <a:lnTo>
                    <a:pt x="1" y="14523"/>
                  </a:lnTo>
                  <a:lnTo>
                    <a:pt x="1" y="14537"/>
                  </a:lnTo>
                  <a:lnTo>
                    <a:pt x="42" y="16"/>
                  </a:lnTo>
                  <a:lnTo>
                    <a:pt x="42"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864;p62">
              <a:extLst>
                <a:ext uri="{FF2B5EF4-FFF2-40B4-BE49-F238E27FC236}">
                  <a16:creationId xmlns:a16="http://schemas.microsoft.com/office/drawing/2014/main" id="{47E6407F-90C2-C194-77B2-7A35C5A71C0B}"/>
                </a:ext>
              </a:extLst>
            </p:cNvPr>
            <p:cNvSpPr/>
            <p:nvPr/>
          </p:nvSpPr>
          <p:spPr>
            <a:xfrm>
              <a:off x="5774188" y="2944718"/>
              <a:ext cx="649" cy="178985"/>
            </a:xfrm>
            <a:custGeom>
              <a:avLst/>
              <a:gdLst/>
              <a:ahLst/>
              <a:cxnLst/>
              <a:rect l="l" t="t" r="r" b="b"/>
              <a:pathLst>
                <a:path w="53" h="14606" extrusionOk="0">
                  <a:moveTo>
                    <a:pt x="52" y="1"/>
                  </a:moveTo>
                  <a:lnTo>
                    <a:pt x="52" y="2"/>
                  </a:lnTo>
                  <a:lnTo>
                    <a:pt x="52" y="2"/>
                  </a:lnTo>
                  <a:cubicBezTo>
                    <a:pt x="52" y="2"/>
                    <a:pt x="52" y="1"/>
                    <a:pt x="52" y="1"/>
                  </a:cubicBezTo>
                  <a:close/>
                  <a:moveTo>
                    <a:pt x="52" y="2"/>
                  </a:moveTo>
                  <a:cubicBezTo>
                    <a:pt x="52" y="28"/>
                    <a:pt x="48" y="57"/>
                    <a:pt x="38" y="82"/>
                  </a:cubicBezTo>
                  <a:lnTo>
                    <a:pt x="1" y="14605"/>
                  </a:lnTo>
                  <a:cubicBezTo>
                    <a:pt x="7" y="14577"/>
                    <a:pt x="11" y="14552"/>
                    <a:pt x="11" y="14522"/>
                  </a:cubicBezTo>
                  <a:lnTo>
                    <a:pt x="52" y="2"/>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865;p62">
              <a:extLst>
                <a:ext uri="{FF2B5EF4-FFF2-40B4-BE49-F238E27FC236}">
                  <a16:creationId xmlns:a16="http://schemas.microsoft.com/office/drawing/2014/main" id="{6703A877-CD01-AD18-685B-404B0BD5F0B2}"/>
                </a:ext>
              </a:extLst>
            </p:cNvPr>
            <p:cNvSpPr/>
            <p:nvPr/>
          </p:nvSpPr>
          <p:spPr>
            <a:xfrm>
              <a:off x="5773845" y="2945723"/>
              <a:ext cx="846" cy="179021"/>
            </a:xfrm>
            <a:custGeom>
              <a:avLst/>
              <a:gdLst/>
              <a:ahLst/>
              <a:cxnLst/>
              <a:rect l="l" t="t" r="r" b="b"/>
              <a:pathLst>
                <a:path w="69" h="14609" extrusionOk="0">
                  <a:moveTo>
                    <a:pt x="66" y="0"/>
                  </a:moveTo>
                  <a:lnTo>
                    <a:pt x="66" y="9"/>
                  </a:lnTo>
                  <a:lnTo>
                    <a:pt x="66" y="9"/>
                  </a:lnTo>
                  <a:cubicBezTo>
                    <a:pt x="67" y="6"/>
                    <a:pt x="68" y="3"/>
                    <a:pt x="68" y="0"/>
                  </a:cubicBezTo>
                  <a:close/>
                  <a:moveTo>
                    <a:pt x="66" y="9"/>
                  </a:moveTo>
                  <a:lnTo>
                    <a:pt x="66" y="9"/>
                  </a:lnTo>
                  <a:cubicBezTo>
                    <a:pt x="60" y="36"/>
                    <a:pt x="52" y="60"/>
                    <a:pt x="44" y="83"/>
                  </a:cubicBezTo>
                  <a:lnTo>
                    <a:pt x="1" y="14608"/>
                  </a:lnTo>
                  <a:cubicBezTo>
                    <a:pt x="15" y="14579"/>
                    <a:pt x="21" y="14553"/>
                    <a:pt x="31" y="14525"/>
                  </a:cubicBezTo>
                  <a:lnTo>
                    <a:pt x="66" y="9"/>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866;p62">
              <a:extLst>
                <a:ext uri="{FF2B5EF4-FFF2-40B4-BE49-F238E27FC236}">
                  <a16:creationId xmlns:a16="http://schemas.microsoft.com/office/drawing/2014/main" id="{392C00C6-EEEA-71A6-796D-F9D66613DE58}"/>
                </a:ext>
              </a:extLst>
            </p:cNvPr>
            <p:cNvSpPr/>
            <p:nvPr/>
          </p:nvSpPr>
          <p:spPr>
            <a:xfrm>
              <a:off x="5773391" y="2946740"/>
              <a:ext cx="1005" cy="178972"/>
            </a:xfrm>
            <a:custGeom>
              <a:avLst/>
              <a:gdLst/>
              <a:ahLst/>
              <a:cxnLst/>
              <a:rect l="l" t="t" r="r" b="b"/>
              <a:pathLst>
                <a:path w="82" h="14605" extrusionOk="0">
                  <a:moveTo>
                    <a:pt x="81" y="0"/>
                  </a:moveTo>
                  <a:lnTo>
                    <a:pt x="81" y="0"/>
                  </a:lnTo>
                  <a:cubicBezTo>
                    <a:pt x="72" y="30"/>
                    <a:pt x="58" y="56"/>
                    <a:pt x="44" y="86"/>
                  </a:cubicBezTo>
                  <a:lnTo>
                    <a:pt x="0" y="14605"/>
                  </a:lnTo>
                  <a:cubicBezTo>
                    <a:pt x="20" y="14581"/>
                    <a:pt x="34" y="14551"/>
                    <a:pt x="38" y="14525"/>
                  </a:cubicBezTo>
                  <a:lnTo>
                    <a:pt x="81"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867;p62">
              <a:extLst>
                <a:ext uri="{FF2B5EF4-FFF2-40B4-BE49-F238E27FC236}">
                  <a16:creationId xmlns:a16="http://schemas.microsoft.com/office/drawing/2014/main" id="{11D994EF-D779-7E98-B2C3-FF2AFF1781B8}"/>
                </a:ext>
              </a:extLst>
            </p:cNvPr>
            <p:cNvSpPr/>
            <p:nvPr/>
          </p:nvSpPr>
          <p:spPr>
            <a:xfrm>
              <a:off x="5772705" y="2947782"/>
              <a:ext cx="1225" cy="179021"/>
            </a:xfrm>
            <a:custGeom>
              <a:avLst/>
              <a:gdLst/>
              <a:ahLst/>
              <a:cxnLst/>
              <a:rect l="l" t="t" r="r" b="b"/>
              <a:pathLst>
                <a:path w="100" h="14609" extrusionOk="0">
                  <a:moveTo>
                    <a:pt x="100" y="1"/>
                  </a:moveTo>
                  <a:lnTo>
                    <a:pt x="100" y="1"/>
                  </a:lnTo>
                  <a:cubicBezTo>
                    <a:pt x="80" y="30"/>
                    <a:pt x="62" y="60"/>
                    <a:pt x="42" y="90"/>
                  </a:cubicBezTo>
                  <a:lnTo>
                    <a:pt x="1" y="14609"/>
                  </a:lnTo>
                  <a:cubicBezTo>
                    <a:pt x="19" y="14585"/>
                    <a:pt x="42" y="14551"/>
                    <a:pt x="56" y="14520"/>
                  </a:cubicBezTo>
                  <a:lnTo>
                    <a:pt x="100"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868;p62">
              <a:extLst>
                <a:ext uri="{FF2B5EF4-FFF2-40B4-BE49-F238E27FC236}">
                  <a16:creationId xmlns:a16="http://schemas.microsoft.com/office/drawing/2014/main" id="{EED74CFC-D193-9D82-8DEC-EDC23A4FCEB4}"/>
                </a:ext>
              </a:extLst>
            </p:cNvPr>
            <p:cNvSpPr/>
            <p:nvPr/>
          </p:nvSpPr>
          <p:spPr>
            <a:xfrm>
              <a:off x="5771566" y="2948872"/>
              <a:ext cx="1667" cy="179119"/>
            </a:xfrm>
            <a:custGeom>
              <a:avLst/>
              <a:gdLst/>
              <a:ahLst/>
              <a:cxnLst/>
              <a:rect l="l" t="t" r="r" b="b"/>
              <a:pathLst>
                <a:path w="136" h="14617" extrusionOk="0">
                  <a:moveTo>
                    <a:pt x="135" y="1"/>
                  </a:moveTo>
                  <a:lnTo>
                    <a:pt x="135" y="1"/>
                  </a:lnTo>
                  <a:cubicBezTo>
                    <a:pt x="108" y="30"/>
                    <a:pt x="76" y="64"/>
                    <a:pt x="42" y="98"/>
                  </a:cubicBezTo>
                  <a:lnTo>
                    <a:pt x="1" y="14617"/>
                  </a:lnTo>
                  <a:cubicBezTo>
                    <a:pt x="36" y="14589"/>
                    <a:pt x="66" y="14555"/>
                    <a:pt x="94" y="14520"/>
                  </a:cubicBezTo>
                  <a:lnTo>
                    <a:pt x="135"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869;p62">
              <a:extLst>
                <a:ext uri="{FF2B5EF4-FFF2-40B4-BE49-F238E27FC236}">
                  <a16:creationId xmlns:a16="http://schemas.microsoft.com/office/drawing/2014/main" id="{8B358C9B-1CE9-2572-F022-FA393ACB42D0}"/>
                </a:ext>
              </a:extLst>
            </p:cNvPr>
            <p:cNvSpPr/>
            <p:nvPr/>
          </p:nvSpPr>
          <p:spPr>
            <a:xfrm>
              <a:off x="5769262" y="2950061"/>
              <a:ext cx="2831" cy="179659"/>
            </a:xfrm>
            <a:custGeom>
              <a:avLst/>
              <a:gdLst/>
              <a:ahLst/>
              <a:cxnLst/>
              <a:rect l="l" t="t" r="r" b="b"/>
              <a:pathLst>
                <a:path w="231" h="14661" extrusionOk="0">
                  <a:moveTo>
                    <a:pt x="230" y="1"/>
                  </a:moveTo>
                  <a:lnTo>
                    <a:pt x="230" y="1"/>
                  </a:lnTo>
                  <a:cubicBezTo>
                    <a:pt x="179" y="52"/>
                    <a:pt x="117" y="94"/>
                    <a:pt x="42" y="141"/>
                  </a:cubicBezTo>
                  <a:lnTo>
                    <a:pt x="0" y="14660"/>
                  </a:lnTo>
                  <a:cubicBezTo>
                    <a:pt x="70" y="14619"/>
                    <a:pt x="135" y="14571"/>
                    <a:pt x="187" y="14520"/>
                  </a:cubicBezTo>
                  <a:lnTo>
                    <a:pt x="230"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870;p62">
              <a:extLst>
                <a:ext uri="{FF2B5EF4-FFF2-40B4-BE49-F238E27FC236}">
                  <a16:creationId xmlns:a16="http://schemas.microsoft.com/office/drawing/2014/main" id="{41724B82-59AE-2070-3FA0-966506CC9D91}"/>
                </a:ext>
              </a:extLst>
            </p:cNvPr>
            <p:cNvSpPr/>
            <p:nvPr/>
          </p:nvSpPr>
          <p:spPr>
            <a:xfrm>
              <a:off x="5765108" y="2951789"/>
              <a:ext cx="4681" cy="179793"/>
            </a:xfrm>
            <a:custGeom>
              <a:avLst/>
              <a:gdLst/>
              <a:ahLst/>
              <a:cxnLst/>
              <a:rect l="l" t="t" r="r" b="b"/>
              <a:pathLst>
                <a:path w="382" h="14672" extrusionOk="0">
                  <a:moveTo>
                    <a:pt x="381" y="0"/>
                  </a:moveTo>
                  <a:cubicBezTo>
                    <a:pt x="377" y="0"/>
                    <a:pt x="367" y="2"/>
                    <a:pt x="367" y="8"/>
                  </a:cubicBezTo>
                  <a:cubicBezTo>
                    <a:pt x="264" y="66"/>
                    <a:pt x="155" y="113"/>
                    <a:pt x="38" y="147"/>
                  </a:cubicBezTo>
                  <a:lnTo>
                    <a:pt x="1" y="14672"/>
                  </a:lnTo>
                  <a:cubicBezTo>
                    <a:pt x="114" y="14634"/>
                    <a:pt x="227" y="14587"/>
                    <a:pt x="326" y="14531"/>
                  </a:cubicBezTo>
                  <a:cubicBezTo>
                    <a:pt x="326" y="14527"/>
                    <a:pt x="334" y="14523"/>
                    <a:pt x="339" y="14519"/>
                  </a:cubicBezTo>
                  <a:lnTo>
                    <a:pt x="381"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871;p62">
              <a:extLst>
                <a:ext uri="{FF2B5EF4-FFF2-40B4-BE49-F238E27FC236}">
                  <a16:creationId xmlns:a16="http://schemas.microsoft.com/office/drawing/2014/main" id="{FD8712E5-C2B0-63C8-7474-5807BFD3ECF4}"/>
                </a:ext>
              </a:extLst>
            </p:cNvPr>
            <p:cNvSpPr/>
            <p:nvPr/>
          </p:nvSpPr>
          <p:spPr>
            <a:xfrm>
              <a:off x="5761738" y="2953590"/>
              <a:ext cx="3848" cy="178874"/>
            </a:xfrm>
            <a:custGeom>
              <a:avLst/>
              <a:gdLst/>
              <a:ahLst/>
              <a:cxnLst/>
              <a:rect l="l" t="t" r="r" b="b"/>
              <a:pathLst>
                <a:path w="314" h="14597" extrusionOk="0">
                  <a:moveTo>
                    <a:pt x="313" y="0"/>
                  </a:moveTo>
                  <a:lnTo>
                    <a:pt x="313" y="0"/>
                  </a:lnTo>
                  <a:cubicBezTo>
                    <a:pt x="224" y="30"/>
                    <a:pt x="131" y="55"/>
                    <a:pt x="38" y="71"/>
                  </a:cubicBezTo>
                  <a:lnTo>
                    <a:pt x="0" y="14596"/>
                  </a:lnTo>
                  <a:cubicBezTo>
                    <a:pt x="90" y="14575"/>
                    <a:pt x="187" y="14555"/>
                    <a:pt x="276" y="14525"/>
                  </a:cubicBezTo>
                  <a:lnTo>
                    <a:pt x="313"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872;p62">
              <a:extLst>
                <a:ext uri="{FF2B5EF4-FFF2-40B4-BE49-F238E27FC236}">
                  <a16:creationId xmlns:a16="http://schemas.microsoft.com/office/drawing/2014/main" id="{8A5E9B9E-495B-4745-0A98-5346C2C9C4EB}"/>
                </a:ext>
              </a:extLst>
            </p:cNvPr>
            <p:cNvSpPr/>
            <p:nvPr/>
          </p:nvSpPr>
          <p:spPr>
            <a:xfrm>
              <a:off x="5759385" y="2954460"/>
              <a:ext cx="2818" cy="178323"/>
            </a:xfrm>
            <a:custGeom>
              <a:avLst/>
              <a:gdLst/>
              <a:ahLst/>
              <a:cxnLst/>
              <a:rect l="l" t="t" r="r" b="b"/>
              <a:pathLst>
                <a:path w="230" h="14552" extrusionOk="0">
                  <a:moveTo>
                    <a:pt x="230" y="0"/>
                  </a:moveTo>
                  <a:cubicBezTo>
                    <a:pt x="169" y="14"/>
                    <a:pt x="107" y="18"/>
                    <a:pt x="42" y="26"/>
                  </a:cubicBezTo>
                  <a:lnTo>
                    <a:pt x="0" y="14551"/>
                  </a:lnTo>
                  <a:cubicBezTo>
                    <a:pt x="60" y="14543"/>
                    <a:pt x="127" y="14533"/>
                    <a:pt x="192" y="14525"/>
                  </a:cubicBezTo>
                  <a:lnTo>
                    <a:pt x="230"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873;p62">
              <a:extLst>
                <a:ext uri="{FF2B5EF4-FFF2-40B4-BE49-F238E27FC236}">
                  <a16:creationId xmlns:a16="http://schemas.microsoft.com/office/drawing/2014/main" id="{38CF2C35-603E-0245-4F99-B142E117E91F}"/>
                </a:ext>
              </a:extLst>
            </p:cNvPr>
            <p:cNvSpPr/>
            <p:nvPr/>
          </p:nvSpPr>
          <p:spPr>
            <a:xfrm>
              <a:off x="5757412" y="2954779"/>
              <a:ext cx="2488" cy="178090"/>
            </a:xfrm>
            <a:custGeom>
              <a:avLst/>
              <a:gdLst/>
              <a:ahLst/>
              <a:cxnLst/>
              <a:rect l="l" t="t" r="r" b="b"/>
              <a:pathLst>
                <a:path w="203" h="14533" extrusionOk="0">
                  <a:moveTo>
                    <a:pt x="203" y="0"/>
                  </a:moveTo>
                  <a:lnTo>
                    <a:pt x="203" y="0"/>
                  </a:lnTo>
                  <a:cubicBezTo>
                    <a:pt x="145" y="6"/>
                    <a:pt x="94" y="8"/>
                    <a:pt x="38" y="14"/>
                  </a:cubicBezTo>
                  <a:lnTo>
                    <a:pt x="1" y="14533"/>
                  </a:lnTo>
                  <a:cubicBezTo>
                    <a:pt x="52" y="14533"/>
                    <a:pt x="108" y="14529"/>
                    <a:pt x="161" y="14525"/>
                  </a:cubicBezTo>
                  <a:lnTo>
                    <a:pt x="203"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874;p62">
              <a:extLst>
                <a:ext uri="{FF2B5EF4-FFF2-40B4-BE49-F238E27FC236}">
                  <a16:creationId xmlns:a16="http://schemas.microsoft.com/office/drawing/2014/main" id="{9242A8C6-4204-C8EA-43AC-B8257D5FE02D}"/>
                </a:ext>
              </a:extLst>
            </p:cNvPr>
            <p:cNvSpPr/>
            <p:nvPr/>
          </p:nvSpPr>
          <p:spPr>
            <a:xfrm>
              <a:off x="5755525" y="2954938"/>
              <a:ext cx="2365" cy="177980"/>
            </a:xfrm>
            <a:custGeom>
              <a:avLst/>
              <a:gdLst/>
              <a:ahLst/>
              <a:cxnLst/>
              <a:rect l="l" t="t" r="r" b="b"/>
              <a:pathLst>
                <a:path w="193" h="14524" extrusionOk="0">
                  <a:moveTo>
                    <a:pt x="44" y="1"/>
                  </a:moveTo>
                  <a:lnTo>
                    <a:pt x="0" y="14524"/>
                  </a:lnTo>
                  <a:cubicBezTo>
                    <a:pt x="52" y="14524"/>
                    <a:pt x="103" y="14524"/>
                    <a:pt x="155" y="14520"/>
                  </a:cubicBezTo>
                  <a:lnTo>
                    <a:pt x="192"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875;p62">
              <a:extLst>
                <a:ext uri="{FF2B5EF4-FFF2-40B4-BE49-F238E27FC236}">
                  <a16:creationId xmlns:a16="http://schemas.microsoft.com/office/drawing/2014/main" id="{A4A5B4A4-6FB5-76BF-8175-D5658D989363}"/>
                </a:ext>
              </a:extLst>
            </p:cNvPr>
            <p:cNvSpPr/>
            <p:nvPr/>
          </p:nvSpPr>
          <p:spPr>
            <a:xfrm>
              <a:off x="5753797" y="2954852"/>
              <a:ext cx="2243" cy="178066"/>
            </a:xfrm>
            <a:custGeom>
              <a:avLst/>
              <a:gdLst/>
              <a:ahLst/>
              <a:cxnLst/>
              <a:rect l="l" t="t" r="r" b="b"/>
              <a:pathLst>
                <a:path w="183" h="14531" extrusionOk="0">
                  <a:moveTo>
                    <a:pt x="42" y="0"/>
                  </a:moveTo>
                  <a:lnTo>
                    <a:pt x="1" y="14523"/>
                  </a:lnTo>
                  <a:cubicBezTo>
                    <a:pt x="48" y="14523"/>
                    <a:pt x="94" y="14527"/>
                    <a:pt x="141" y="14531"/>
                  </a:cubicBezTo>
                  <a:lnTo>
                    <a:pt x="183" y="8"/>
                  </a:lnTo>
                  <a:cubicBezTo>
                    <a:pt x="137" y="8"/>
                    <a:pt x="90" y="2"/>
                    <a:pt x="42"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876;p62">
              <a:extLst>
                <a:ext uri="{FF2B5EF4-FFF2-40B4-BE49-F238E27FC236}">
                  <a16:creationId xmlns:a16="http://schemas.microsoft.com/office/drawing/2014/main" id="{A7636376-2617-91E6-4493-BEA16E31E3E6}"/>
                </a:ext>
              </a:extLst>
            </p:cNvPr>
            <p:cNvSpPr/>
            <p:nvPr/>
          </p:nvSpPr>
          <p:spPr>
            <a:xfrm>
              <a:off x="5751996" y="2954632"/>
              <a:ext cx="2328" cy="178188"/>
            </a:xfrm>
            <a:custGeom>
              <a:avLst/>
              <a:gdLst/>
              <a:ahLst/>
              <a:cxnLst/>
              <a:rect l="l" t="t" r="r" b="b"/>
              <a:pathLst>
                <a:path w="190" h="14541" extrusionOk="0">
                  <a:moveTo>
                    <a:pt x="45" y="0"/>
                  </a:moveTo>
                  <a:lnTo>
                    <a:pt x="1" y="14525"/>
                  </a:lnTo>
                  <a:cubicBezTo>
                    <a:pt x="49" y="14529"/>
                    <a:pt x="96" y="14537"/>
                    <a:pt x="148" y="14541"/>
                  </a:cubicBezTo>
                  <a:lnTo>
                    <a:pt x="189" y="18"/>
                  </a:lnTo>
                  <a:cubicBezTo>
                    <a:pt x="138" y="12"/>
                    <a:pt x="92" y="8"/>
                    <a:pt x="45"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877;p62">
              <a:extLst>
                <a:ext uri="{FF2B5EF4-FFF2-40B4-BE49-F238E27FC236}">
                  <a16:creationId xmlns:a16="http://schemas.microsoft.com/office/drawing/2014/main" id="{AA46F1E6-FC3F-FAB9-F92F-693D8FB8E86D}"/>
                </a:ext>
              </a:extLst>
            </p:cNvPr>
            <p:cNvSpPr/>
            <p:nvPr/>
          </p:nvSpPr>
          <p:spPr>
            <a:xfrm>
              <a:off x="5750231" y="2954313"/>
              <a:ext cx="2316" cy="178298"/>
            </a:xfrm>
            <a:custGeom>
              <a:avLst/>
              <a:gdLst/>
              <a:ahLst/>
              <a:cxnLst/>
              <a:rect l="l" t="t" r="r" b="b"/>
              <a:pathLst>
                <a:path w="189" h="14550" extrusionOk="0">
                  <a:moveTo>
                    <a:pt x="42" y="0"/>
                  </a:moveTo>
                  <a:lnTo>
                    <a:pt x="0" y="14523"/>
                  </a:lnTo>
                  <a:cubicBezTo>
                    <a:pt x="48" y="14533"/>
                    <a:pt x="99" y="14541"/>
                    <a:pt x="145" y="14549"/>
                  </a:cubicBezTo>
                  <a:lnTo>
                    <a:pt x="189" y="26"/>
                  </a:lnTo>
                  <a:cubicBezTo>
                    <a:pt x="137" y="18"/>
                    <a:pt x="89" y="12"/>
                    <a:pt x="42"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878;p62">
              <a:extLst>
                <a:ext uri="{FF2B5EF4-FFF2-40B4-BE49-F238E27FC236}">
                  <a16:creationId xmlns:a16="http://schemas.microsoft.com/office/drawing/2014/main" id="{C15DC7FB-DCB0-A722-30AF-C0591E5D9546}"/>
                </a:ext>
              </a:extLst>
            </p:cNvPr>
            <p:cNvSpPr/>
            <p:nvPr/>
          </p:nvSpPr>
          <p:spPr>
            <a:xfrm>
              <a:off x="5748381" y="2953897"/>
              <a:ext cx="2365" cy="178396"/>
            </a:xfrm>
            <a:custGeom>
              <a:avLst/>
              <a:gdLst/>
              <a:ahLst/>
              <a:cxnLst/>
              <a:rect l="l" t="t" r="r" b="b"/>
              <a:pathLst>
                <a:path w="193" h="14558" extrusionOk="0">
                  <a:moveTo>
                    <a:pt x="44" y="1"/>
                  </a:moveTo>
                  <a:lnTo>
                    <a:pt x="1" y="14520"/>
                  </a:lnTo>
                  <a:cubicBezTo>
                    <a:pt x="48" y="14534"/>
                    <a:pt x="100" y="14546"/>
                    <a:pt x="151" y="14557"/>
                  </a:cubicBezTo>
                  <a:lnTo>
                    <a:pt x="193" y="34"/>
                  </a:lnTo>
                  <a:cubicBezTo>
                    <a:pt x="143" y="25"/>
                    <a:pt x="90" y="13"/>
                    <a:pt x="44"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879;p62">
              <a:extLst>
                <a:ext uri="{FF2B5EF4-FFF2-40B4-BE49-F238E27FC236}">
                  <a16:creationId xmlns:a16="http://schemas.microsoft.com/office/drawing/2014/main" id="{C401D66F-C9B1-9543-3766-ED86C1E64309}"/>
                </a:ext>
              </a:extLst>
            </p:cNvPr>
            <p:cNvSpPr/>
            <p:nvPr/>
          </p:nvSpPr>
          <p:spPr>
            <a:xfrm>
              <a:off x="5746199" y="2953125"/>
              <a:ext cx="2733" cy="178727"/>
            </a:xfrm>
            <a:custGeom>
              <a:avLst/>
              <a:gdLst/>
              <a:ahLst/>
              <a:cxnLst/>
              <a:rect l="l" t="t" r="r" b="b"/>
              <a:pathLst>
                <a:path w="223" h="14585" extrusionOk="0">
                  <a:moveTo>
                    <a:pt x="44" y="0"/>
                  </a:moveTo>
                  <a:lnTo>
                    <a:pt x="1" y="14525"/>
                  </a:lnTo>
                  <a:cubicBezTo>
                    <a:pt x="58" y="14547"/>
                    <a:pt x="113" y="14567"/>
                    <a:pt x="179" y="14585"/>
                  </a:cubicBezTo>
                  <a:lnTo>
                    <a:pt x="222" y="64"/>
                  </a:lnTo>
                  <a:cubicBezTo>
                    <a:pt x="157" y="44"/>
                    <a:pt x="100" y="22"/>
                    <a:pt x="44"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880;p62">
              <a:extLst>
                <a:ext uri="{FF2B5EF4-FFF2-40B4-BE49-F238E27FC236}">
                  <a16:creationId xmlns:a16="http://schemas.microsoft.com/office/drawing/2014/main" id="{1500F277-175D-F457-61F3-FF0946D26D6B}"/>
                </a:ext>
              </a:extLst>
            </p:cNvPr>
            <p:cNvSpPr/>
            <p:nvPr/>
          </p:nvSpPr>
          <p:spPr>
            <a:xfrm>
              <a:off x="5738283" y="2944461"/>
              <a:ext cx="8468" cy="186668"/>
            </a:xfrm>
            <a:custGeom>
              <a:avLst/>
              <a:gdLst/>
              <a:ahLst/>
              <a:cxnLst/>
              <a:rect l="l" t="t" r="r" b="b"/>
              <a:pathLst>
                <a:path w="691" h="15233" extrusionOk="0">
                  <a:moveTo>
                    <a:pt x="42" y="0"/>
                  </a:moveTo>
                  <a:lnTo>
                    <a:pt x="1" y="14525"/>
                  </a:lnTo>
                  <a:cubicBezTo>
                    <a:pt x="1" y="14745"/>
                    <a:pt x="145" y="14961"/>
                    <a:pt x="437" y="15129"/>
                  </a:cubicBezTo>
                  <a:cubicBezTo>
                    <a:pt x="502" y="15167"/>
                    <a:pt x="571" y="15203"/>
                    <a:pt x="647" y="15232"/>
                  </a:cubicBezTo>
                  <a:lnTo>
                    <a:pt x="690" y="707"/>
                  </a:lnTo>
                  <a:cubicBezTo>
                    <a:pt x="615" y="678"/>
                    <a:pt x="543" y="648"/>
                    <a:pt x="478" y="610"/>
                  </a:cubicBezTo>
                  <a:cubicBezTo>
                    <a:pt x="189" y="440"/>
                    <a:pt x="42" y="220"/>
                    <a:pt x="42"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881;p62">
              <a:extLst>
                <a:ext uri="{FF2B5EF4-FFF2-40B4-BE49-F238E27FC236}">
                  <a16:creationId xmlns:a16="http://schemas.microsoft.com/office/drawing/2014/main" id="{52EB0932-0D84-0F2F-0352-DE41EAEC8079}"/>
                </a:ext>
              </a:extLst>
            </p:cNvPr>
            <p:cNvSpPr/>
            <p:nvPr/>
          </p:nvSpPr>
          <p:spPr>
            <a:xfrm>
              <a:off x="5737021" y="2934094"/>
              <a:ext cx="39532" cy="20869"/>
            </a:xfrm>
            <a:custGeom>
              <a:avLst/>
              <a:gdLst/>
              <a:ahLst/>
              <a:cxnLst/>
              <a:rect l="l" t="t" r="r" b="b"/>
              <a:pathLst>
                <a:path w="3226" h="1703" extrusionOk="0">
                  <a:moveTo>
                    <a:pt x="1614" y="1"/>
                  </a:moveTo>
                  <a:cubicBezTo>
                    <a:pt x="1238" y="1"/>
                    <a:pt x="863" y="84"/>
                    <a:pt x="577" y="252"/>
                  </a:cubicBezTo>
                  <a:cubicBezTo>
                    <a:pt x="1" y="581"/>
                    <a:pt x="5" y="1122"/>
                    <a:pt x="581" y="1456"/>
                  </a:cubicBezTo>
                  <a:cubicBezTo>
                    <a:pt x="867" y="1620"/>
                    <a:pt x="1241" y="1702"/>
                    <a:pt x="1615" y="1702"/>
                  </a:cubicBezTo>
                  <a:cubicBezTo>
                    <a:pt x="1992" y="1702"/>
                    <a:pt x="2370" y="1619"/>
                    <a:pt x="2659" y="1452"/>
                  </a:cubicBezTo>
                  <a:cubicBezTo>
                    <a:pt x="3226" y="1118"/>
                    <a:pt x="3222" y="581"/>
                    <a:pt x="2655" y="252"/>
                  </a:cubicBezTo>
                  <a:cubicBezTo>
                    <a:pt x="2366" y="84"/>
                    <a:pt x="1990" y="1"/>
                    <a:pt x="1614"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882;p62">
              <a:extLst>
                <a:ext uri="{FF2B5EF4-FFF2-40B4-BE49-F238E27FC236}">
                  <a16:creationId xmlns:a16="http://schemas.microsoft.com/office/drawing/2014/main" id="{969E1443-FC91-CE8B-E2D0-851616490701}"/>
                </a:ext>
              </a:extLst>
            </p:cNvPr>
            <p:cNvSpPr/>
            <p:nvPr/>
          </p:nvSpPr>
          <p:spPr>
            <a:xfrm>
              <a:off x="5685031" y="2641341"/>
              <a:ext cx="136267" cy="335997"/>
            </a:xfrm>
            <a:custGeom>
              <a:avLst/>
              <a:gdLst/>
              <a:ahLst/>
              <a:cxnLst/>
              <a:rect l="l" t="t" r="r" b="b"/>
              <a:pathLst>
                <a:path w="11120" h="27419" extrusionOk="0">
                  <a:moveTo>
                    <a:pt x="72" y="1"/>
                  </a:moveTo>
                  <a:cubicBezTo>
                    <a:pt x="72" y="6"/>
                    <a:pt x="72" y="11"/>
                    <a:pt x="72" y="16"/>
                  </a:cubicBezTo>
                  <a:lnTo>
                    <a:pt x="72" y="16"/>
                  </a:lnTo>
                  <a:lnTo>
                    <a:pt x="72" y="1"/>
                  </a:lnTo>
                  <a:close/>
                  <a:moveTo>
                    <a:pt x="11120" y="34"/>
                  </a:moveTo>
                  <a:lnTo>
                    <a:pt x="11120" y="37"/>
                  </a:lnTo>
                  <a:lnTo>
                    <a:pt x="11120" y="37"/>
                  </a:lnTo>
                  <a:cubicBezTo>
                    <a:pt x="11120" y="36"/>
                    <a:pt x="11120" y="35"/>
                    <a:pt x="11120" y="34"/>
                  </a:cubicBezTo>
                  <a:close/>
                  <a:moveTo>
                    <a:pt x="72" y="16"/>
                  </a:moveTo>
                  <a:lnTo>
                    <a:pt x="0" y="24205"/>
                  </a:lnTo>
                  <a:cubicBezTo>
                    <a:pt x="0" y="25029"/>
                    <a:pt x="545" y="25859"/>
                    <a:pt x="1633" y="26489"/>
                  </a:cubicBezTo>
                  <a:cubicBezTo>
                    <a:pt x="1882" y="26632"/>
                    <a:pt x="2150" y="26754"/>
                    <a:pt x="2431" y="26867"/>
                  </a:cubicBezTo>
                  <a:cubicBezTo>
                    <a:pt x="2445" y="26873"/>
                    <a:pt x="2459" y="26877"/>
                    <a:pt x="2473" y="26881"/>
                  </a:cubicBezTo>
                  <a:cubicBezTo>
                    <a:pt x="2520" y="26899"/>
                    <a:pt x="2566" y="26911"/>
                    <a:pt x="2613" y="26927"/>
                  </a:cubicBezTo>
                  <a:cubicBezTo>
                    <a:pt x="2772" y="26986"/>
                    <a:pt x="2932" y="27046"/>
                    <a:pt x="3097" y="27093"/>
                  </a:cubicBezTo>
                  <a:cubicBezTo>
                    <a:pt x="3190" y="27117"/>
                    <a:pt x="3283" y="27139"/>
                    <a:pt x="3378" y="27161"/>
                  </a:cubicBezTo>
                  <a:cubicBezTo>
                    <a:pt x="3430" y="27172"/>
                    <a:pt x="3481" y="27186"/>
                    <a:pt x="3533" y="27198"/>
                  </a:cubicBezTo>
                  <a:cubicBezTo>
                    <a:pt x="3580" y="27212"/>
                    <a:pt x="3626" y="27224"/>
                    <a:pt x="3673" y="27232"/>
                  </a:cubicBezTo>
                  <a:cubicBezTo>
                    <a:pt x="3856" y="27269"/>
                    <a:pt x="4040" y="27303"/>
                    <a:pt x="4222" y="27331"/>
                  </a:cubicBezTo>
                  <a:cubicBezTo>
                    <a:pt x="4287" y="27339"/>
                    <a:pt x="4359" y="27341"/>
                    <a:pt x="4424" y="27351"/>
                  </a:cubicBezTo>
                  <a:cubicBezTo>
                    <a:pt x="4470" y="27355"/>
                    <a:pt x="4513" y="27363"/>
                    <a:pt x="4559" y="27367"/>
                  </a:cubicBezTo>
                  <a:cubicBezTo>
                    <a:pt x="4626" y="27376"/>
                    <a:pt x="4692" y="27384"/>
                    <a:pt x="4761" y="27388"/>
                  </a:cubicBezTo>
                  <a:cubicBezTo>
                    <a:pt x="4939" y="27404"/>
                    <a:pt x="5117" y="27414"/>
                    <a:pt x="5302" y="27418"/>
                  </a:cubicBezTo>
                  <a:lnTo>
                    <a:pt x="5625" y="27418"/>
                  </a:lnTo>
                  <a:cubicBezTo>
                    <a:pt x="5708" y="27418"/>
                    <a:pt x="5789" y="27418"/>
                    <a:pt x="5868" y="27414"/>
                  </a:cubicBezTo>
                  <a:cubicBezTo>
                    <a:pt x="6074" y="27410"/>
                    <a:pt x="6280" y="27396"/>
                    <a:pt x="6482" y="27374"/>
                  </a:cubicBezTo>
                  <a:cubicBezTo>
                    <a:pt x="6506" y="27372"/>
                    <a:pt x="6530" y="27367"/>
                    <a:pt x="6548" y="27367"/>
                  </a:cubicBezTo>
                  <a:cubicBezTo>
                    <a:pt x="6609" y="27359"/>
                    <a:pt x="6661" y="27347"/>
                    <a:pt x="6722" y="27341"/>
                  </a:cubicBezTo>
                  <a:cubicBezTo>
                    <a:pt x="6877" y="27321"/>
                    <a:pt x="7035" y="27303"/>
                    <a:pt x="7186" y="27277"/>
                  </a:cubicBezTo>
                  <a:cubicBezTo>
                    <a:pt x="7257" y="27262"/>
                    <a:pt x="7322" y="27240"/>
                    <a:pt x="7392" y="27228"/>
                  </a:cubicBezTo>
                  <a:cubicBezTo>
                    <a:pt x="7576" y="27184"/>
                    <a:pt x="7758" y="27139"/>
                    <a:pt x="7936" y="27087"/>
                  </a:cubicBezTo>
                  <a:cubicBezTo>
                    <a:pt x="8036" y="27061"/>
                    <a:pt x="8139" y="27046"/>
                    <a:pt x="8236" y="27016"/>
                  </a:cubicBezTo>
                  <a:cubicBezTo>
                    <a:pt x="8317" y="26990"/>
                    <a:pt x="8386" y="26956"/>
                    <a:pt x="8465" y="26927"/>
                  </a:cubicBezTo>
                  <a:cubicBezTo>
                    <a:pt x="8533" y="26901"/>
                    <a:pt x="8602" y="26877"/>
                    <a:pt x="8673" y="26851"/>
                  </a:cubicBezTo>
                  <a:cubicBezTo>
                    <a:pt x="8939" y="26741"/>
                    <a:pt x="9202" y="26622"/>
                    <a:pt x="9446" y="26483"/>
                  </a:cubicBezTo>
                  <a:cubicBezTo>
                    <a:pt x="9470" y="26469"/>
                    <a:pt x="9494" y="26459"/>
                    <a:pt x="9511" y="26445"/>
                  </a:cubicBezTo>
                  <a:cubicBezTo>
                    <a:pt x="9569" y="26412"/>
                    <a:pt x="9614" y="26374"/>
                    <a:pt x="9666" y="26344"/>
                  </a:cubicBezTo>
                  <a:cubicBezTo>
                    <a:pt x="9727" y="26301"/>
                    <a:pt x="9799" y="26259"/>
                    <a:pt x="9854" y="26218"/>
                  </a:cubicBezTo>
                  <a:cubicBezTo>
                    <a:pt x="9910" y="26174"/>
                    <a:pt x="9961" y="26132"/>
                    <a:pt x="10015" y="26091"/>
                  </a:cubicBezTo>
                  <a:cubicBezTo>
                    <a:pt x="10070" y="26043"/>
                    <a:pt x="10126" y="26002"/>
                    <a:pt x="10177" y="25956"/>
                  </a:cubicBezTo>
                  <a:cubicBezTo>
                    <a:pt x="10187" y="25946"/>
                    <a:pt x="10201" y="25938"/>
                    <a:pt x="10211" y="25924"/>
                  </a:cubicBezTo>
                  <a:cubicBezTo>
                    <a:pt x="10234" y="25905"/>
                    <a:pt x="10248" y="25883"/>
                    <a:pt x="10272" y="25861"/>
                  </a:cubicBezTo>
                  <a:cubicBezTo>
                    <a:pt x="10355" y="25778"/>
                    <a:pt x="10431" y="25699"/>
                    <a:pt x="10502" y="25611"/>
                  </a:cubicBezTo>
                  <a:cubicBezTo>
                    <a:pt x="10520" y="25595"/>
                    <a:pt x="10540" y="25580"/>
                    <a:pt x="10553" y="25558"/>
                  </a:cubicBezTo>
                  <a:cubicBezTo>
                    <a:pt x="10571" y="25540"/>
                    <a:pt x="10575" y="25520"/>
                    <a:pt x="10595" y="25502"/>
                  </a:cubicBezTo>
                  <a:cubicBezTo>
                    <a:pt x="10643" y="25435"/>
                    <a:pt x="10684" y="25372"/>
                    <a:pt x="10726" y="25304"/>
                  </a:cubicBezTo>
                  <a:cubicBezTo>
                    <a:pt x="10740" y="25279"/>
                    <a:pt x="10763" y="25253"/>
                    <a:pt x="10777" y="25227"/>
                  </a:cubicBezTo>
                  <a:cubicBezTo>
                    <a:pt x="10787" y="25215"/>
                    <a:pt x="10787" y="25203"/>
                    <a:pt x="10791" y="25185"/>
                  </a:cubicBezTo>
                  <a:cubicBezTo>
                    <a:pt x="10829" y="25130"/>
                    <a:pt x="10853" y="25071"/>
                    <a:pt x="10876" y="25011"/>
                  </a:cubicBezTo>
                  <a:cubicBezTo>
                    <a:pt x="10890" y="24977"/>
                    <a:pt x="10914" y="24948"/>
                    <a:pt x="10924" y="24914"/>
                  </a:cubicBezTo>
                  <a:cubicBezTo>
                    <a:pt x="10928" y="24902"/>
                    <a:pt x="10928" y="24890"/>
                    <a:pt x="10932" y="24880"/>
                  </a:cubicBezTo>
                  <a:cubicBezTo>
                    <a:pt x="10956" y="24821"/>
                    <a:pt x="10965" y="24767"/>
                    <a:pt x="10985" y="24712"/>
                  </a:cubicBezTo>
                  <a:cubicBezTo>
                    <a:pt x="10993" y="24674"/>
                    <a:pt x="11003" y="24641"/>
                    <a:pt x="11013" y="24601"/>
                  </a:cubicBezTo>
                  <a:cubicBezTo>
                    <a:pt x="11017" y="24593"/>
                    <a:pt x="11013" y="24585"/>
                    <a:pt x="11017" y="24571"/>
                  </a:cubicBezTo>
                  <a:cubicBezTo>
                    <a:pt x="11027" y="24518"/>
                    <a:pt x="11031" y="24454"/>
                    <a:pt x="11035" y="24395"/>
                  </a:cubicBezTo>
                  <a:cubicBezTo>
                    <a:pt x="11041" y="24361"/>
                    <a:pt x="11045" y="24322"/>
                    <a:pt x="11051" y="24284"/>
                  </a:cubicBezTo>
                  <a:lnTo>
                    <a:pt x="11051" y="24238"/>
                  </a:lnTo>
                  <a:lnTo>
                    <a:pt x="11120" y="37"/>
                  </a:lnTo>
                  <a:lnTo>
                    <a:pt x="11120" y="37"/>
                  </a:lnTo>
                  <a:cubicBezTo>
                    <a:pt x="11120" y="91"/>
                    <a:pt x="11110" y="146"/>
                    <a:pt x="11106" y="201"/>
                  </a:cubicBezTo>
                  <a:cubicBezTo>
                    <a:pt x="11096" y="260"/>
                    <a:pt x="11096" y="315"/>
                    <a:pt x="11088" y="367"/>
                  </a:cubicBezTo>
                  <a:cubicBezTo>
                    <a:pt x="11078" y="417"/>
                    <a:pt x="11065" y="468"/>
                    <a:pt x="11051" y="514"/>
                  </a:cubicBezTo>
                  <a:cubicBezTo>
                    <a:pt x="11037" y="569"/>
                    <a:pt x="11023" y="625"/>
                    <a:pt x="11003" y="674"/>
                  </a:cubicBezTo>
                  <a:cubicBezTo>
                    <a:pt x="10985" y="722"/>
                    <a:pt x="10965" y="763"/>
                    <a:pt x="10948" y="809"/>
                  </a:cubicBezTo>
                  <a:cubicBezTo>
                    <a:pt x="10918" y="868"/>
                    <a:pt x="10896" y="924"/>
                    <a:pt x="10866" y="983"/>
                  </a:cubicBezTo>
                  <a:cubicBezTo>
                    <a:pt x="10845" y="1025"/>
                    <a:pt x="10815" y="1064"/>
                    <a:pt x="10791" y="1102"/>
                  </a:cubicBezTo>
                  <a:cubicBezTo>
                    <a:pt x="10750" y="1169"/>
                    <a:pt x="10708" y="1233"/>
                    <a:pt x="10660" y="1300"/>
                  </a:cubicBezTo>
                  <a:cubicBezTo>
                    <a:pt x="10633" y="1334"/>
                    <a:pt x="10605" y="1373"/>
                    <a:pt x="10571" y="1409"/>
                  </a:cubicBezTo>
                  <a:cubicBezTo>
                    <a:pt x="10502" y="1496"/>
                    <a:pt x="10421" y="1579"/>
                    <a:pt x="10337" y="1665"/>
                  </a:cubicBezTo>
                  <a:cubicBezTo>
                    <a:pt x="10310" y="1694"/>
                    <a:pt x="10280" y="1720"/>
                    <a:pt x="10248" y="1748"/>
                  </a:cubicBezTo>
                  <a:cubicBezTo>
                    <a:pt x="10191" y="1799"/>
                    <a:pt x="10135" y="1847"/>
                    <a:pt x="10074" y="1892"/>
                  </a:cubicBezTo>
                  <a:cubicBezTo>
                    <a:pt x="10022" y="1936"/>
                    <a:pt x="9977" y="1972"/>
                    <a:pt x="9925" y="2009"/>
                  </a:cubicBezTo>
                  <a:cubicBezTo>
                    <a:pt x="9858" y="2061"/>
                    <a:pt x="9789" y="2104"/>
                    <a:pt x="9713" y="2150"/>
                  </a:cubicBezTo>
                  <a:cubicBezTo>
                    <a:pt x="9648" y="2194"/>
                    <a:pt x="9583" y="2239"/>
                    <a:pt x="9517" y="2281"/>
                  </a:cubicBezTo>
                  <a:cubicBezTo>
                    <a:pt x="9278" y="2417"/>
                    <a:pt x="9014" y="2536"/>
                    <a:pt x="8747" y="2645"/>
                  </a:cubicBezTo>
                  <a:cubicBezTo>
                    <a:pt x="8671" y="2675"/>
                    <a:pt x="8598" y="2699"/>
                    <a:pt x="8527" y="2730"/>
                  </a:cubicBezTo>
                  <a:cubicBezTo>
                    <a:pt x="8358" y="2788"/>
                    <a:pt x="8184" y="2835"/>
                    <a:pt x="8016" y="2885"/>
                  </a:cubicBezTo>
                  <a:cubicBezTo>
                    <a:pt x="7828" y="2936"/>
                    <a:pt x="7645" y="2984"/>
                    <a:pt x="7457" y="3020"/>
                  </a:cubicBezTo>
                  <a:cubicBezTo>
                    <a:pt x="7237" y="3067"/>
                    <a:pt x="7017" y="3109"/>
                    <a:pt x="6791" y="3138"/>
                  </a:cubicBezTo>
                  <a:cubicBezTo>
                    <a:pt x="6736" y="3144"/>
                    <a:pt x="6675" y="3156"/>
                    <a:pt x="6619" y="3160"/>
                  </a:cubicBezTo>
                  <a:cubicBezTo>
                    <a:pt x="6314" y="3194"/>
                    <a:pt x="6003" y="3212"/>
                    <a:pt x="5694" y="3216"/>
                  </a:cubicBezTo>
                  <a:lnTo>
                    <a:pt x="5543" y="3216"/>
                  </a:lnTo>
                  <a:cubicBezTo>
                    <a:pt x="5240" y="3212"/>
                    <a:pt x="4935" y="3194"/>
                    <a:pt x="4630" y="3164"/>
                  </a:cubicBezTo>
                  <a:cubicBezTo>
                    <a:pt x="4583" y="3156"/>
                    <a:pt x="4535" y="3152"/>
                    <a:pt x="4484" y="3148"/>
                  </a:cubicBezTo>
                  <a:cubicBezTo>
                    <a:pt x="4184" y="3109"/>
                    <a:pt x="3893" y="3059"/>
                    <a:pt x="3608" y="2996"/>
                  </a:cubicBezTo>
                  <a:cubicBezTo>
                    <a:pt x="3550" y="2982"/>
                    <a:pt x="3495" y="2970"/>
                    <a:pt x="3443" y="2956"/>
                  </a:cubicBezTo>
                  <a:cubicBezTo>
                    <a:pt x="3180" y="2891"/>
                    <a:pt x="2926" y="2814"/>
                    <a:pt x="2683" y="2724"/>
                  </a:cubicBezTo>
                  <a:cubicBezTo>
                    <a:pt x="2637" y="2709"/>
                    <a:pt x="2586" y="2695"/>
                    <a:pt x="2542" y="2679"/>
                  </a:cubicBezTo>
                  <a:cubicBezTo>
                    <a:pt x="2247" y="2564"/>
                    <a:pt x="1966" y="2433"/>
                    <a:pt x="1704" y="2281"/>
                  </a:cubicBezTo>
                  <a:cubicBezTo>
                    <a:pt x="618" y="1659"/>
                    <a:pt x="73" y="837"/>
                    <a:pt x="72" y="16"/>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883;p62">
              <a:extLst>
                <a:ext uri="{FF2B5EF4-FFF2-40B4-BE49-F238E27FC236}">
                  <a16:creationId xmlns:a16="http://schemas.microsoft.com/office/drawing/2014/main" id="{DA080A8C-B0C2-563D-EEC4-48D215A91454}"/>
                </a:ext>
              </a:extLst>
            </p:cNvPr>
            <p:cNvSpPr/>
            <p:nvPr/>
          </p:nvSpPr>
          <p:spPr>
            <a:xfrm>
              <a:off x="5679246" y="2607799"/>
              <a:ext cx="148754" cy="78427"/>
            </a:xfrm>
            <a:custGeom>
              <a:avLst/>
              <a:gdLst/>
              <a:ahLst/>
              <a:cxnLst/>
              <a:rect l="l" t="t" r="r" b="b"/>
              <a:pathLst>
                <a:path w="12139" h="6400" extrusionOk="0">
                  <a:moveTo>
                    <a:pt x="6049" y="1"/>
                  </a:moveTo>
                  <a:cubicBezTo>
                    <a:pt x="4637" y="1"/>
                    <a:pt x="3227" y="312"/>
                    <a:pt x="2154" y="935"/>
                  </a:cubicBezTo>
                  <a:cubicBezTo>
                    <a:pt x="1" y="2187"/>
                    <a:pt x="11" y="4218"/>
                    <a:pt x="2176" y="5464"/>
                  </a:cubicBezTo>
                  <a:cubicBezTo>
                    <a:pt x="3258" y="6088"/>
                    <a:pt x="4673" y="6400"/>
                    <a:pt x="6087" y="6400"/>
                  </a:cubicBezTo>
                  <a:cubicBezTo>
                    <a:pt x="7501" y="6400"/>
                    <a:pt x="8914" y="6088"/>
                    <a:pt x="9989" y="5464"/>
                  </a:cubicBezTo>
                  <a:cubicBezTo>
                    <a:pt x="12139" y="4214"/>
                    <a:pt x="12125" y="2187"/>
                    <a:pt x="9962" y="939"/>
                  </a:cubicBezTo>
                  <a:cubicBezTo>
                    <a:pt x="8880" y="313"/>
                    <a:pt x="7464" y="1"/>
                    <a:pt x="6049" y="1"/>
                  </a:cubicBezTo>
                  <a:close/>
                </a:path>
              </a:pathLst>
            </a:custGeom>
            <a:solidFill>
              <a:srgbClr val="6D9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884;p62">
              <a:extLst>
                <a:ext uri="{FF2B5EF4-FFF2-40B4-BE49-F238E27FC236}">
                  <a16:creationId xmlns:a16="http://schemas.microsoft.com/office/drawing/2014/main" id="{088282BF-86EC-345E-0B09-F382C36273C7}"/>
                </a:ext>
              </a:extLst>
            </p:cNvPr>
            <p:cNvSpPr/>
            <p:nvPr/>
          </p:nvSpPr>
          <p:spPr>
            <a:xfrm>
              <a:off x="5735109" y="2476633"/>
              <a:ext cx="36517" cy="188420"/>
            </a:xfrm>
            <a:custGeom>
              <a:avLst/>
              <a:gdLst/>
              <a:ahLst/>
              <a:cxnLst/>
              <a:rect l="l" t="t" r="r" b="b"/>
              <a:pathLst>
                <a:path w="2980" h="15376" extrusionOk="0">
                  <a:moveTo>
                    <a:pt x="2980" y="5"/>
                  </a:moveTo>
                  <a:lnTo>
                    <a:pt x="2980" y="8"/>
                  </a:lnTo>
                  <a:lnTo>
                    <a:pt x="2980" y="8"/>
                  </a:lnTo>
                  <a:cubicBezTo>
                    <a:pt x="2980" y="7"/>
                    <a:pt x="2980" y="6"/>
                    <a:pt x="2980" y="5"/>
                  </a:cubicBezTo>
                  <a:close/>
                  <a:moveTo>
                    <a:pt x="44" y="1"/>
                  </a:moveTo>
                  <a:lnTo>
                    <a:pt x="6" y="14522"/>
                  </a:lnTo>
                  <a:cubicBezTo>
                    <a:pt x="0" y="14741"/>
                    <a:pt x="151" y="14961"/>
                    <a:pt x="438" y="15126"/>
                  </a:cubicBezTo>
                  <a:cubicBezTo>
                    <a:pt x="726" y="15292"/>
                    <a:pt x="1103" y="15375"/>
                    <a:pt x="1478" y="15375"/>
                  </a:cubicBezTo>
                  <a:cubicBezTo>
                    <a:pt x="1853" y="15375"/>
                    <a:pt x="2227" y="15292"/>
                    <a:pt x="2510" y="15126"/>
                  </a:cubicBezTo>
                  <a:cubicBezTo>
                    <a:pt x="2797" y="14961"/>
                    <a:pt x="2936" y="14745"/>
                    <a:pt x="2936" y="14530"/>
                  </a:cubicBezTo>
                  <a:lnTo>
                    <a:pt x="2980" y="8"/>
                  </a:lnTo>
                  <a:lnTo>
                    <a:pt x="2980" y="8"/>
                  </a:lnTo>
                  <a:cubicBezTo>
                    <a:pt x="2978" y="226"/>
                    <a:pt x="2838" y="441"/>
                    <a:pt x="2552" y="605"/>
                  </a:cubicBezTo>
                  <a:cubicBezTo>
                    <a:pt x="2266" y="770"/>
                    <a:pt x="1893" y="853"/>
                    <a:pt x="1518" y="853"/>
                  </a:cubicBezTo>
                  <a:cubicBezTo>
                    <a:pt x="1143" y="853"/>
                    <a:pt x="768" y="770"/>
                    <a:pt x="480" y="605"/>
                  </a:cubicBezTo>
                  <a:cubicBezTo>
                    <a:pt x="188" y="436"/>
                    <a:pt x="44" y="217"/>
                    <a:pt x="44"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885;p62">
              <a:extLst>
                <a:ext uri="{FF2B5EF4-FFF2-40B4-BE49-F238E27FC236}">
                  <a16:creationId xmlns:a16="http://schemas.microsoft.com/office/drawing/2014/main" id="{2F82099B-A549-5DB3-33C8-0C16D7926958}"/>
                </a:ext>
              </a:extLst>
            </p:cNvPr>
            <p:cNvSpPr/>
            <p:nvPr/>
          </p:nvSpPr>
          <p:spPr>
            <a:xfrm>
              <a:off x="5771088" y="2476682"/>
              <a:ext cx="539" cy="178151"/>
            </a:xfrm>
            <a:custGeom>
              <a:avLst/>
              <a:gdLst/>
              <a:ahLst/>
              <a:cxnLst/>
              <a:rect l="l" t="t" r="r" b="b"/>
              <a:pathLst>
                <a:path w="44" h="14538" extrusionOk="0">
                  <a:moveTo>
                    <a:pt x="44" y="1"/>
                  </a:moveTo>
                  <a:lnTo>
                    <a:pt x="0" y="14526"/>
                  </a:lnTo>
                  <a:lnTo>
                    <a:pt x="0" y="14537"/>
                  </a:lnTo>
                  <a:lnTo>
                    <a:pt x="44" y="14"/>
                  </a:lnTo>
                  <a:lnTo>
                    <a:pt x="44"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886;p62">
              <a:extLst>
                <a:ext uri="{FF2B5EF4-FFF2-40B4-BE49-F238E27FC236}">
                  <a16:creationId xmlns:a16="http://schemas.microsoft.com/office/drawing/2014/main" id="{203932C3-42A7-48E0-3879-7A389B1BCCF1}"/>
                </a:ext>
              </a:extLst>
            </p:cNvPr>
            <p:cNvSpPr/>
            <p:nvPr/>
          </p:nvSpPr>
          <p:spPr>
            <a:xfrm>
              <a:off x="5770990" y="2476854"/>
              <a:ext cx="637" cy="179021"/>
            </a:xfrm>
            <a:custGeom>
              <a:avLst/>
              <a:gdLst/>
              <a:ahLst/>
              <a:cxnLst/>
              <a:rect l="l" t="t" r="r" b="b"/>
              <a:pathLst>
                <a:path w="52" h="14609" extrusionOk="0">
                  <a:moveTo>
                    <a:pt x="52" y="0"/>
                  </a:moveTo>
                  <a:lnTo>
                    <a:pt x="52" y="2"/>
                  </a:lnTo>
                  <a:lnTo>
                    <a:pt x="52" y="2"/>
                  </a:lnTo>
                  <a:cubicBezTo>
                    <a:pt x="52" y="2"/>
                    <a:pt x="52" y="1"/>
                    <a:pt x="52" y="0"/>
                  </a:cubicBezTo>
                  <a:close/>
                  <a:moveTo>
                    <a:pt x="52" y="2"/>
                  </a:moveTo>
                  <a:lnTo>
                    <a:pt x="52" y="2"/>
                  </a:lnTo>
                  <a:cubicBezTo>
                    <a:pt x="51" y="31"/>
                    <a:pt x="48" y="58"/>
                    <a:pt x="42" y="84"/>
                  </a:cubicBezTo>
                  <a:lnTo>
                    <a:pt x="0" y="14609"/>
                  </a:lnTo>
                  <a:cubicBezTo>
                    <a:pt x="4" y="14579"/>
                    <a:pt x="8" y="14553"/>
                    <a:pt x="8" y="14523"/>
                  </a:cubicBezTo>
                  <a:lnTo>
                    <a:pt x="52" y="2"/>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887;p62">
              <a:extLst>
                <a:ext uri="{FF2B5EF4-FFF2-40B4-BE49-F238E27FC236}">
                  <a16:creationId xmlns:a16="http://schemas.microsoft.com/office/drawing/2014/main" id="{217C275A-95A3-819E-78C3-FFC0D03F6213}"/>
                </a:ext>
              </a:extLst>
            </p:cNvPr>
            <p:cNvSpPr/>
            <p:nvPr/>
          </p:nvSpPr>
          <p:spPr>
            <a:xfrm>
              <a:off x="5770696" y="2477871"/>
              <a:ext cx="809" cy="178972"/>
            </a:xfrm>
            <a:custGeom>
              <a:avLst/>
              <a:gdLst/>
              <a:ahLst/>
              <a:cxnLst/>
              <a:rect l="l" t="t" r="r" b="b"/>
              <a:pathLst>
                <a:path w="66" h="14605" extrusionOk="0">
                  <a:moveTo>
                    <a:pt x="66" y="1"/>
                  </a:moveTo>
                  <a:cubicBezTo>
                    <a:pt x="62" y="30"/>
                    <a:pt x="52" y="56"/>
                    <a:pt x="42" y="86"/>
                  </a:cubicBezTo>
                  <a:lnTo>
                    <a:pt x="0" y="14605"/>
                  </a:lnTo>
                  <a:cubicBezTo>
                    <a:pt x="10" y="14581"/>
                    <a:pt x="18" y="14549"/>
                    <a:pt x="24" y="14526"/>
                  </a:cubicBezTo>
                  <a:lnTo>
                    <a:pt x="66"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888;p62">
              <a:extLst>
                <a:ext uri="{FF2B5EF4-FFF2-40B4-BE49-F238E27FC236}">
                  <a16:creationId xmlns:a16="http://schemas.microsoft.com/office/drawing/2014/main" id="{B051FE11-ADAE-7E53-9E75-3ADD96A3EDDF}"/>
                </a:ext>
              </a:extLst>
            </p:cNvPr>
            <p:cNvSpPr/>
            <p:nvPr/>
          </p:nvSpPr>
          <p:spPr>
            <a:xfrm>
              <a:off x="5770230" y="2478912"/>
              <a:ext cx="980" cy="178985"/>
            </a:xfrm>
            <a:custGeom>
              <a:avLst/>
              <a:gdLst/>
              <a:ahLst/>
              <a:cxnLst/>
              <a:rect l="l" t="t" r="r" b="b"/>
              <a:pathLst>
                <a:path w="80" h="14606" extrusionOk="0">
                  <a:moveTo>
                    <a:pt x="80" y="1"/>
                  </a:moveTo>
                  <a:lnTo>
                    <a:pt x="80" y="1"/>
                  </a:lnTo>
                  <a:cubicBezTo>
                    <a:pt x="72" y="31"/>
                    <a:pt x="56" y="56"/>
                    <a:pt x="38" y="86"/>
                  </a:cubicBezTo>
                  <a:lnTo>
                    <a:pt x="1" y="14605"/>
                  </a:lnTo>
                  <a:cubicBezTo>
                    <a:pt x="15" y="14579"/>
                    <a:pt x="28" y="14550"/>
                    <a:pt x="38" y="14520"/>
                  </a:cubicBezTo>
                  <a:lnTo>
                    <a:pt x="80"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889;p62">
              <a:extLst>
                <a:ext uri="{FF2B5EF4-FFF2-40B4-BE49-F238E27FC236}">
                  <a16:creationId xmlns:a16="http://schemas.microsoft.com/office/drawing/2014/main" id="{43E0B6FF-45CD-7BA9-B0C9-58378AC896C4}"/>
                </a:ext>
              </a:extLst>
            </p:cNvPr>
            <p:cNvSpPr/>
            <p:nvPr/>
          </p:nvSpPr>
          <p:spPr>
            <a:xfrm>
              <a:off x="5769364" y="2479978"/>
              <a:ext cx="1225" cy="179021"/>
            </a:xfrm>
            <a:custGeom>
              <a:avLst/>
              <a:gdLst/>
              <a:ahLst/>
              <a:cxnLst/>
              <a:rect l="l" t="t" r="r" b="b"/>
              <a:pathLst>
                <a:path w="100" h="14609" extrusionOk="0">
                  <a:moveTo>
                    <a:pt x="99" y="0"/>
                  </a:moveTo>
                  <a:lnTo>
                    <a:pt x="99" y="0"/>
                  </a:lnTo>
                  <a:cubicBezTo>
                    <a:pt x="85" y="28"/>
                    <a:pt x="68" y="57"/>
                    <a:pt x="44" y="83"/>
                  </a:cubicBezTo>
                  <a:lnTo>
                    <a:pt x="0" y="14608"/>
                  </a:lnTo>
                  <a:cubicBezTo>
                    <a:pt x="24" y="14578"/>
                    <a:pt x="44" y="14549"/>
                    <a:pt x="62" y="14519"/>
                  </a:cubicBezTo>
                  <a:lnTo>
                    <a:pt x="99"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890;p62">
              <a:extLst>
                <a:ext uri="{FF2B5EF4-FFF2-40B4-BE49-F238E27FC236}">
                  <a16:creationId xmlns:a16="http://schemas.microsoft.com/office/drawing/2014/main" id="{C667D4D1-DB18-8F5F-F39F-CDFC4D2CEE87}"/>
                </a:ext>
              </a:extLst>
            </p:cNvPr>
            <p:cNvSpPr/>
            <p:nvPr/>
          </p:nvSpPr>
          <p:spPr>
            <a:xfrm>
              <a:off x="5768392" y="2480983"/>
              <a:ext cx="1630" cy="179242"/>
            </a:xfrm>
            <a:custGeom>
              <a:avLst/>
              <a:gdLst/>
              <a:ahLst/>
              <a:cxnLst/>
              <a:rect l="l" t="t" r="r" b="b"/>
              <a:pathLst>
                <a:path w="133" h="14627" extrusionOk="0">
                  <a:moveTo>
                    <a:pt x="131" y="0"/>
                  </a:moveTo>
                  <a:cubicBezTo>
                    <a:pt x="103" y="40"/>
                    <a:pt x="75" y="68"/>
                    <a:pt x="38" y="103"/>
                  </a:cubicBezTo>
                  <a:lnTo>
                    <a:pt x="0" y="14626"/>
                  </a:lnTo>
                  <a:cubicBezTo>
                    <a:pt x="34" y="14593"/>
                    <a:pt x="62" y="14559"/>
                    <a:pt x="89" y="14525"/>
                  </a:cubicBezTo>
                  <a:lnTo>
                    <a:pt x="133"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891;p62">
              <a:extLst>
                <a:ext uri="{FF2B5EF4-FFF2-40B4-BE49-F238E27FC236}">
                  <a16:creationId xmlns:a16="http://schemas.microsoft.com/office/drawing/2014/main" id="{AD0B77A3-8FCF-D053-CFAE-30E8BB711381}"/>
                </a:ext>
              </a:extLst>
            </p:cNvPr>
            <p:cNvSpPr/>
            <p:nvPr/>
          </p:nvSpPr>
          <p:spPr>
            <a:xfrm>
              <a:off x="5766100" y="2482245"/>
              <a:ext cx="2757" cy="179622"/>
            </a:xfrm>
            <a:custGeom>
              <a:avLst/>
              <a:gdLst/>
              <a:ahLst/>
              <a:cxnLst/>
              <a:rect l="l" t="t" r="r" b="b"/>
              <a:pathLst>
                <a:path w="225" h="14658" extrusionOk="0">
                  <a:moveTo>
                    <a:pt x="225" y="0"/>
                  </a:moveTo>
                  <a:cubicBezTo>
                    <a:pt x="173" y="46"/>
                    <a:pt x="114" y="91"/>
                    <a:pt x="39" y="135"/>
                  </a:cubicBezTo>
                  <a:lnTo>
                    <a:pt x="1" y="14658"/>
                  </a:lnTo>
                  <a:cubicBezTo>
                    <a:pt x="70" y="14616"/>
                    <a:pt x="132" y="14569"/>
                    <a:pt x="187" y="14523"/>
                  </a:cubicBezTo>
                  <a:lnTo>
                    <a:pt x="225"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892;p62">
              <a:extLst>
                <a:ext uri="{FF2B5EF4-FFF2-40B4-BE49-F238E27FC236}">
                  <a16:creationId xmlns:a16="http://schemas.microsoft.com/office/drawing/2014/main" id="{DA9E1D2F-32FB-7F3C-322D-A716DE200D82}"/>
                </a:ext>
              </a:extLst>
            </p:cNvPr>
            <p:cNvSpPr/>
            <p:nvPr/>
          </p:nvSpPr>
          <p:spPr>
            <a:xfrm>
              <a:off x="5761958" y="2483888"/>
              <a:ext cx="4620" cy="179855"/>
            </a:xfrm>
            <a:custGeom>
              <a:avLst/>
              <a:gdLst/>
              <a:ahLst/>
              <a:cxnLst/>
              <a:rect l="l" t="t" r="r" b="b"/>
              <a:pathLst>
                <a:path w="377" h="14677" extrusionOk="0">
                  <a:moveTo>
                    <a:pt x="377" y="1"/>
                  </a:moveTo>
                  <a:lnTo>
                    <a:pt x="377" y="1"/>
                  </a:lnTo>
                  <a:cubicBezTo>
                    <a:pt x="371" y="5"/>
                    <a:pt x="367" y="9"/>
                    <a:pt x="361" y="13"/>
                  </a:cubicBezTo>
                  <a:cubicBezTo>
                    <a:pt x="264" y="68"/>
                    <a:pt x="155" y="118"/>
                    <a:pt x="42" y="153"/>
                  </a:cubicBezTo>
                  <a:lnTo>
                    <a:pt x="0" y="14676"/>
                  </a:lnTo>
                  <a:cubicBezTo>
                    <a:pt x="113" y="14639"/>
                    <a:pt x="220" y="14593"/>
                    <a:pt x="319" y="14534"/>
                  </a:cubicBezTo>
                  <a:cubicBezTo>
                    <a:pt x="325" y="14534"/>
                    <a:pt x="329" y="14530"/>
                    <a:pt x="339" y="14524"/>
                  </a:cubicBezTo>
                  <a:lnTo>
                    <a:pt x="377"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893;p62">
              <a:extLst>
                <a:ext uri="{FF2B5EF4-FFF2-40B4-BE49-F238E27FC236}">
                  <a16:creationId xmlns:a16="http://schemas.microsoft.com/office/drawing/2014/main" id="{F27130DD-514E-1896-291B-E0BACE8D4D7F}"/>
                </a:ext>
              </a:extLst>
            </p:cNvPr>
            <p:cNvSpPr/>
            <p:nvPr/>
          </p:nvSpPr>
          <p:spPr>
            <a:xfrm>
              <a:off x="5758552" y="2485738"/>
              <a:ext cx="3921" cy="178825"/>
            </a:xfrm>
            <a:custGeom>
              <a:avLst/>
              <a:gdLst/>
              <a:ahLst/>
              <a:cxnLst/>
              <a:rect l="l" t="t" r="r" b="b"/>
              <a:pathLst>
                <a:path w="320" h="14593" extrusionOk="0">
                  <a:moveTo>
                    <a:pt x="320" y="0"/>
                  </a:moveTo>
                  <a:cubicBezTo>
                    <a:pt x="231" y="30"/>
                    <a:pt x="138" y="56"/>
                    <a:pt x="44" y="74"/>
                  </a:cubicBezTo>
                  <a:lnTo>
                    <a:pt x="1" y="14593"/>
                  </a:lnTo>
                  <a:cubicBezTo>
                    <a:pt x="96" y="14577"/>
                    <a:pt x="189" y="14551"/>
                    <a:pt x="278" y="14525"/>
                  </a:cubicBezTo>
                  <a:lnTo>
                    <a:pt x="320" y="2"/>
                  </a:lnTo>
                  <a:lnTo>
                    <a:pt x="320"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894;p62">
              <a:extLst>
                <a:ext uri="{FF2B5EF4-FFF2-40B4-BE49-F238E27FC236}">
                  <a16:creationId xmlns:a16="http://schemas.microsoft.com/office/drawing/2014/main" id="{2C76CC23-B71C-68F8-CAD3-8076BB6D0A53}"/>
                </a:ext>
              </a:extLst>
            </p:cNvPr>
            <p:cNvSpPr/>
            <p:nvPr/>
          </p:nvSpPr>
          <p:spPr>
            <a:xfrm>
              <a:off x="5756272" y="2486632"/>
              <a:ext cx="2831" cy="178249"/>
            </a:xfrm>
            <a:custGeom>
              <a:avLst/>
              <a:gdLst/>
              <a:ahLst/>
              <a:cxnLst/>
              <a:rect l="l" t="t" r="r" b="b"/>
              <a:pathLst>
                <a:path w="231" h="14546" extrusionOk="0">
                  <a:moveTo>
                    <a:pt x="230" y="1"/>
                  </a:moveTo>
                  <a:lnTo>
                    <a:pt x="230" y="1"/>
                  </a:lnTo>
                  <a:cubicBezTo>
                    <a:pt x="165" y="9"/>
                    <a:pt x="104" y="19"/>
                    <a:pt x="42" y="27"/>
                  </a:cubicBezTo>
                  <a:lnTo>
                    <a:pt x="1" y="14546"/>
                  </a:lnTo>
                  <a:cubicBezTo>
                    <a:pt x="62" y="14542"/>
                    <a:pt x="127" y="14534"/>
                    <a:pt x="187" y="14522"/>
                  </a:cubicBezTo>
                  <a:lnTo>
                    <a:pt x="230"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895;p62">
              <a:extLst>
                <a:ext uri="{FF2B5EF4-FFF2-40B4-BE49-F238E27FC236}">
                  <a16:creationId xmlns:a16="http://schemas.microsoft.com/office/drawing/2014/main" id="{B724DFAF-60D6-F85C-C6FB-8FDDD77B8277}"/>
                </a:ext>
              </a:extLst>
            </p:cNvPr>
            <p:cNvSpPr/>
            <p:nvPr/>
          </p:nvSpPr>
          <p:spPr>
            <a:xfrm>
              <a:off x="5754263" y="2486951"/>
              <a:ext cx="2537" cy="178102"/>
            </a:xfrm>
            <a:custGeom>
              <a:avLst/>
              <a:gdLst/>
              <a:ahLst/>
              <a:cxnLst/>
              <a:rect l="l" t="t" r="r" b="b"/>
              <a:pathLst>
                <a:path w="207" h="14534" extrusionOk="0">
                  <a:moveTo>
                    <a:pt x="206" y="1"/>
                  </a:moveTo>
                  <a:lnTo>
                    <a:pt x="206" y="1"/>
                  </a:lnTo>
                  <a:cubicBezTo>
                    <a:pt x="151" y="5"/>
                    <a:pt x="93" y="8"/>
                    <a:pt x="42" y="8"/>
                  </a:cubicBezTo>
                  <a:lnTo>
                    <a:pt x="0" y="14533"/>
                  </a:lnTo>
                  <a:cubicBezTo>
                    <a:pt x="56" y="14533"/>
                    <a:pt x="107" y="14527"/>
                    <a:pt x="165" y="14520"/>
                  </a:cubicBezTo>
                  <a:lnTo>
                    <a:pt x="206"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896;p62">
              <a:extLst>
                <a:ext uri="{FF2B5EF4-FFF2-40B4-BE49-F238E27FC236}">
                  <a16:creationId xmlns:a16="http://schemas.microsoft.com/office/drawing/2014/main" id="{A7DC8DFE-9576-3F0F-7B45-105D62EE75BD}"/>
                </a:ext>
              </a:extLst>
            </p:cNvPr>
            <p:cNvSpPr/>
            <p:nvPr/>
          </p:nvSpPr>
          <p:spPr>
            <a:xfrm>
              <a:off x="5752412" y="2487049"/>
              <a:ext cx="2365" cy="178004"/>
            </a:xfrm>
            <a:custGeom>
              <a:avLst/>
              <a:gdLst/>
              <a:ahLst/>
              <a:cxnLst/>
              <a:rect l="l" t="t" r="r" b="b"/>
              <a:pathLst>
                <a:path w="193" h="14526" extrusionOk="0">
                  <a:moveTo>
                    <a:pt x="193" y="0"/>
                  </a:moveTo>
                  <a:lnTo>
                    <a:pt x="193" y="0"/>
                  </a:lnTo>
                  <a:cubicBezTo>
                    <a:pt x="141" y="4"/>
                    <a:pt x="90" y="4"/>
                    <a:pt x="44" y="4"/>
                  </a:cubicBezTo>
                  <a:lnTo>
                    <a:pt x="1" y="14525"/>
                  </a:lnTo>
                  <a:lnTo>
                    <a:pt x="151" y="14525"/>
                  </a:lnTo>
                  <a:lnTo>
                    <a:pt x="193"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897;p62">
              <a:extLst>
                <a:ext uri="{FF2B5EF4-FFF2-40B4-BE49-F238E27FC236}">
                  <a16:creationId xmlns:a16="http://schemas.microsoft.com/office/drawing/2014/main" id="{CE931FD4-A46D-6860-CB57-D66BA443BE7D}"/>
                </a:ext>
              </a:extLst>
            </p:cNvPr>
            <p:cNvSpPr/>
            <p:nvPr/>
          </p:nvSpPr>
          <p:spPr>
            <a:xfrm>
              <a:off x="5750648" y="2486951"/>
              <a:ext cx="2316" cy="178102"/>
            </a:xfrm>
            <a:custGeom>
              <a:avLst/>
              <a:gdLst/>
              <a:ahLst/>
              <a:cxnLst/>
              <a:rect l="l" t="t" r="r" b="b"/>
              <a:pathLst>
                <a:path w="189" h="14534" extrusionOk="0">
                  <a:moveTo>
                    <a:pt x="42" y="1"/>
                  </a:moveTo>
                  <a:lnTo>
                    <a:pt x="0" y="14524"/>
                  </a:lnTo>
                  <a:cubicBezTo>
                    <a:pt x="46" y="14527"/>
                    <a:pt x="93" y="14533"/>
                    <a:pt x="145" y="14533"/>
                  </a:cubicBezTo>
                  <a:lnTo>
                    <a:pt x="188" y="12"/>
                  </a:lnTo>
                  <a:cubicBezTo>
                    <a:pt x="135" y="8"/>
                    <a:pt x="89" y="8"/>
                    <a:pt x="42"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898;p62">
              <a:extLst>
                <a:ext uri="{FF2B5EF4-FFF2-40B4-BE49-F238E27FC236}">
                  <a16:creationId xmlns:a16="http://schemas.microsoft.com/office/drawing/2014/main" id="{AC13D141-F0B4-4036-CCAC-7590390C8F1C}"/>
                </a:ext>
              </a:extLst>
            </p:cNvPr>
            <p:cNvSpPr/>
            <p:nvPr/>
          </p:nvSpPr>
          <p:spPr>
            <a:xfrm>
              <a:off x="5748920" y="2486780"/>
              <a:ext cx="2243" cy="178151"/>
            </a:xfrm>
            <a:custGeom>
              <a:avLst/>
              <a:gdLst/>
              <a:ahLst/>
              <a:cxnLst/>
              <a:rect l="l" t="t" r="r" b="b"/>
              <a:pathLst>
                <a:path w="183" h="14538" extrusionOk="0">
                  <a:moveTo>
                    <a:pt x="38" y="1"/>
                  </a:moveTo>
                  <a:lnTo>
                    <a:pt x="0" y="14522"/>
                  </a:lnTo>
                  <a:cubicBezTo>
                    <a:pt x="46" y="14530"/>
                    <a:pt x="93" y="14534"/>
                    <a:pt x="141" y="14538"/>
                  </a:cubicBezTo>
                  <a:lnTo>
                    <a:pt x="183" y="15"/>
                  </a:lnTo>
                  <a:cubicBezTo>
                    <a:pt x="135" y="15"/>
                    <a:pt x="84" y="7"/>
                    <a:pt x="38"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899;p62">
              <a:extLst>
                <a:ext uri="{FF2B5EF4-FFF2-40B4-BE49-F238E27FC236}">
                  <a16:creationId xmlns:a16="http://schemas.microsoft.com/office/drawing/2014/main" id="{F2CFA4E8-D517-2DB6-4024-8E65127A0765}"/>
                </a:ext>
              </a:extLst>
            </p:cNvPr>
            <p:cNvSpPr/>
            <p:nvPr/>
          </p:nvSpPr>
          <p:spPr>
            <a:xfrm>
              <a:off x="5747069" y="2486461"/>
              <a:ext cx="2328" cy="178274"/>
            </a:xfrm>
            <a:custGeom>
              <a:avLst/>
              <a:gdLst/>
              <a:ahLst/>
              <a:cxnLst/>
              <a:rect l="l" t="t" r="r" b="b"/>
              <a:pathLst>
                <a:path w="190" h="14548" extrusionOk="0">
                  <a:moveTo>
                    <a:pt x="42" y="1"/>
                  </a:moveTo>
                  <a:lnTo>
                    <a:pt x="1" y="14522"/>
                  </a:lnTo>
                  <a:cubicBezTo>
                    <a:pt x="52" y="14536"/>
                    <a:pt x="100" y="14544"/>
                    <a:pt x="151" y="14548"/>
                  </a:cubicBezTo>
                  <a:lnTo>
                    <a:pt x="189" y="27"/>
                  </a:lnTo>
                  <a:cubicBezTo>
                    <a:pt x="141" y="19"/>
                    <a:pt x="90" y="11"/>
                    <a:pt x="42"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900;p62">
              <a:extLst>
                <a:ext uri="{FF2B5EF4-FFF2-40B4-BE49-F238E27FC236}">
                  <a16:creationId xmlns:a16="http://schemas.microsoft.com/office/drawing/2014/main" id="{A4DCAD52-7541-4BA1-3FF8-E8E9E37C9EE6}"/>
                </a:ext>
              </a:extLst>
            </p:cNvPr>
            <p:cNvSpPr/>
            <p:nvPr/>
          </p:nvSpPr>
          <p:spPr>
            <a:xfrm>
              <a:off x="5745231" y="2486007"/>
              <a:ext cx="2365" cy="178409"/>
            </a:xfrm>
            <a:custGeom>
              <a:avLst/>
              <a:gdLst/>
              <a:ahLst/>
              <a:cxnLst/>
              <a:rect l="l" t="t" r="r" b="b"/>
              <a:pathLst>
                <a:path w="193" h="14559" extrusionOk="0">
                  <a:moveTo>
                    <a:pt x="44" y="0"/>
                  </a:moveTo>
                  <a:lnTo>
                    <a:pt x="0" y="14525"/>
                  </a:lnTo>
                  <a:cubicBezTo>
                    <a:pt x="52" y="14539"/>
                    <a:pt x="99" y="14551"/>
                    <a:pt x="151" y="14559"/>
                  </a:cubicBezTo>
                  <a:lnTo>
                    <a:pt x="192" y="38"/>
                  </a:lnTo>
                  <a:cubicBezTo>
                    <a:pt x="141" y="26"/>
                    <a:pt x="95" y="14"/>
                    <a:pt x="44"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901;p62">
              <a:extLst>
                <a:ext uri="{FF2B5EF4-FFF2-40B4-BE49-F238E27FC236}">
                  <a16:creationId xmlns:a16="http://schemas.microsoft.com/office/drawing/2014/main" id="{26AA7879-998B-4945-829C-074CA6CA6502}"/>
                </a:ext>
              </a:extLst>
            </p:cNvPr>
            <p:cNvSpPr/>
            <p:nvPr/>
          </p:nvSpPr>
          <p:spPr>
            <a:xfrm>
              <a:off x="5743038" y="2485272"/>
              <a:ext cx="2733" cy="178739"/>
            </a:xfrm>
            <a:custGeom>
              <a:avLst/>
              <a:gdLst/>
              <a:ahLst/>
              <a:cxnLst/>
              <a:rect l="l" t="t" r="r" b="b"/>
              <a:pathLst>
                <a:path w="223" h="14586" extrusionOk="0">
                  <a:moveTo>
                    <a:pt x="45" y="1"/>
                  </a:moveTo>
                  <a:lnTo>
                    <a:pt x="1" y="14526"/>
                  </a:lnTo>
                  <a:cubicBezTo>
                    <a:pt x="62" y="14548"/>
                    <a:pt x="120" y="14563"/>
                    <a:pt x="179" y="14585"/>
                  </a:cubicBezTo>
                  <a:lnTo>
                    <a:pt x="223" y="60"/>
                  </a:lnTo>
                  <a:cubicBezTo>
                    <a:pt x="161" y="44"/>
                    <a:pt x="100" y="23"/>
                    <a:pt x="45"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902;p62">
              <a:extLst>
                <a:ext uri="{FF2B5EF4-FFF2-40B4-BE49-F238E27FC236}">
                  <a16:creationId xmlns:a16="http://schemas.microsoft.com/office/drawing/2014/main" id="{93B4935A-EE5C-713F-0993-D4EECD8C7392}"/>
                </a:ext>
              </a:extLst>
            </p:cNvPr>
            <p:cNvSpPr/>
            <p:nvPr/>
          </p:nvSpPr>
          <p:spPr>
            <a:xfrm>
              <a:off x="5735134" y="2476633"/>
              <a:ext cx="8455" cy="186643"/>
            </a:xfrm>
            <a:custGeom>
              <a:avLst/>
              <a:gdLst/>
              <a:ahLst/>
              <a:cxnLst/>
              <a:rect l="l" t="t" r="r" b="b"/>
              <a:pathLst>
                <a:path w="690" h="15231" extrusionOk="0">
                  <a:moveTo>
                    <a:pt x="42" y="1"/>
                  </a:moveTo>
                  <a:lnTo>
                    <a:pt x="4" y="14522"/>
                  </a:lnTo>
                  <a:cubicBezTo>
                    <a:pt x="0" y="14740"/>
                    <a:pt x="149" y="14961"/>
                    <a:pt x="436" y="15126"/>
                  </a:cubicBezTo>
                  <a:cubicBezTo>
                    <a:pt x="501" y="15163"/>
                    <a:pt x="571" y="15201"/>
                    <a:pt x="646" y="15231"/>
                  </a:cubicBezTo>
                  <a:lnTo>
                    <a:pt x="690" y="706"/>
                  </a:lnTo>
                  <a:cubicBezTo>
                    <a:pt x="614" y="676"/>
                    <a:pt x="543" y="642"/>
                    <a:pt x="478" y="605"/>
                  </a:cubicBezTo>
                  <a:cubicBezTo>
                    <a:pt x="186" y="436"/>
                    <a:pt x="42" y="217"/>
                    <a:pt x="42"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903;p62">
              <a:extLst>
                <a:ext uri="{FF2B5EF4-FFF2-40B4-BE49-F238E27FC236}">
                  <a16:creationId xmlns:a16="http://schemas.microsoft.com/office/drawing/2014/main" id="{CE642AB2-B385-D52A-1FD6-B23DF10A6935}"/>
                </a:ext>
              </a:extLst>
            </p:cNvPr>
            <p:cNvSpPr/>
            <p:nvPr/>
          </p:nvSpPr>
          <p:spPr>
            <a:xfrm>
              <a:off x="5733847" y="2466254"/>
              <a:ext cx="39556" cy="20820"/>
            </a:xfrm>
            <a:custGeom>
              <a:avLst/>
              <a:gdLst/>
              <a:ahLst/>
              <a:cxnLst/>
              <a:rect l="l" t="t" r="r" b="b"/>
              <a:pathLst>
                <a:path w="3228" h="1699" extrusionOk="0">
                  <a:moveTo>
                    <a:pt x="1610" y="0"/>
                  </a:moveTo>
                  <a:cubicBezTo>
                    <a:pt x="1234" y="0"/>
                    <a:pt x="859" y="84"/>
                    <a:pt x="573" y="251"/>
                  </a:cubicBezTo>
                  <a:cubicBezTo>
                    <a:pt x="0" y="580"/>
                    <a:pt x="6" y="1117"/>
                    <a:pt x="583" y="1452"/>
                  </a:cubicBezTo>
                  <a:cubicBezTo>
                    <a:pt x="871" y="1616"/>
                    <a:pt x="1246" y="1698"/>
                    <a:pt x="1621" y="1698"/>
                  </a:cubicBezTo>
                  <a:cubicBezTo>
                    <a:pt x="1996" y="1698"/>
                    <a:pt x="2369" y="1616"/>
                    <a:pt x="2655" y="1452"/>
                  </a:cubicBezTo>
                  <a:cubicBezTo>
                    <a:pt x="3227" y="1119"/>
                    <a:pt x="3223" y="580"/>
                    <a:pt x="2651" y="251"/>
                  </a:cubicBezTo>
                  <a:cubicBezTo>
                    <a:pt x="2363" y="84"/>
                    <a:pt x="1986" y="0"/>
                    <a:pt x="1610" y="0"/>
                  </a:cubicBezTo>
                  <a:close/>
                </a:path>
              </a:pathLst>
            </a:custGeom>
            <a:solidFill>
              <a:srgbClr val="6D9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904;p62">
              <a:extLst>
                <a:ext uri="{FF2B5EF4-FFF2-40B4-BE49-F238E27FC236}">
                  <a16:creationId xmlns:a16="http://schemas.microsoft.com/office/drawing/2014/main" id="{EE4A899B-7688-30BE-8E7F-97C30B0D1F63}"/>
                </a:ext>
              </a:extLst>
            </p:cNvPr>
            <p:cNvSpPr/>
            <p:nvPr/>
          </p:nvSpPr>
          <p:spPr>
            <a:xfrm>
              <a:off x="6083226" y="2553050"/>
              <a:ext cx="36493" cy="188457"/>
            </a:xfrm>
            <a:custGeom>
              <a:avLst/>
              <a:gdLst/>
              <a:ahLst/>
              <a:cxnLst/>
              <a:rect l="l" t="t" r="r" b="b"/>
              <a:pathLst>
                <a:path w="2978" h="15379" extrusionOk="0">
                  <a:moveTo>
                    <a:pt x="2978" y="5"/>
                  </a:moveTo>
                  <a:lnTo>
                    <a:pt x="2978" y="8"/>
                  </a:lnTo>
                  <a:lnTo>
                    <a:pt x="2978" y="8"/>
                  </a:lnTo>
                  <a:cubicBezTo>
                    <a:pt x="2978" y="7"/>
                    <a:pt x="2978" y="6"/>
                    <a:pt x="2978" y="5"/>
                  </a:cubicBezTo>
                  <a:close/>
                  <a:moveTo>
                    <a:pt x="36" y="1"/>
                  </a:moveTo>
                  <a:lnTo>
                    <a:pt x="0" y="14526"/>
                  </a:lnTo>
                  <a:cubicBezTo>
                    <a:pt x="0" y="14746"/>
                    <a:pt x="141" y="14962"/>
                    <a:pt x="430" y="15130"/>
                  </a:cubicBezTo>
                  <a:cubicBezTo>
                    <a:pt x="719" y="15295"/>
                    <a:pt x="1095" y="15378"/>
                    <a:pt x="1470" y="15378"/>
                  </a:cubicBezTo>
                  <a:cubicBezTo>
                    <a:pt x="1845" y="15378"/>
                    <a:pt x="2220" y="15295"/>
                    <a:pt x="2508" y="15130"/>
                  </a:cubicBezTo>
                  <a:cubicBezTo>
                    <a:pt x="2789" y="14962"/>
                    <a:pt x="2936" y="14746"/>
                    <a:pt x="2936" y="14530"/>
                  </a:cubicBezTo>
                  <a:lnTo>
                    <a:pt x="2978" y="8"/>
                  </a:lnTo>
                  <a:lnTo>
                    <a:pt x="2978" y="8"/>
                  </a:lnTo>
                  <a:cubicBezTo>
                    <a:pt x="2976" y="227"/>
                    <a:pt x="2830" y="441"/>
                    <a:pt x="2550" y="605"/>
                  </a:cubicBezTo>
                  <a:cubicBezTo>
                    <a:pt x="2261" y="773"/>
                    <a:pt x="1883" y="857"/>
                    <a:pt x="1507" y="857"/>
                  </a:cubicBezTo>
                  <a:cubicBezTo>
                    <a:pt x="1133" y="857"/>
                    <a:pt x="759" y="774"/>
                    <a:pt x="474" y="609"/>
                  </a:cubicBezTo>
                  <a:cubicBezTo>
                    <a:pt x="182" y="441"/>
                    <a:pt x="36" y="221"/>
                    <a:pt x="36" y="1"/>
                  </a:cubicBezTo>
                  <a:close/>
                </a:path>
              </a:pathLst>
            </a:custGeom>
            <a:solidFill>
              <a:srgbClr val="6D9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905;p62">
              <a:extLst>
                <a:ext uri="{FF2B5EF4-FFF2-40B4-BE49-F238E27FC236}">
                  <a16:creationId xmlns:a16="http://schemas.microsoft.com/office/drawing/2014/main" id="{9BC222BD-B1E3-3BE2-F544-6D07BF572417}"/>
                </a:ext>
              </a:extLst>
            </p:cNvPr>
            <p:cNvSpPr/>
            <p:nvPr/>
          </p:nvSpPr>
          <p:spPr>
            <a:xfrm>
              <a:off x="6119204" y="2553099"/>
              <a:ext cx="515" cy="178151"/>
            </a:xfrm>
            <a:custGeom>
              <a:avLst/>
              <a:gdLst/>
              <a:ahLst/>
              <a:cxnLst/>
              <a:rect l="l" t="t" r="r" b="b"/>
              <a:pathLst>
                <a:path w="42" h="14538" extrusionOk="0">
                  <a:moveTo>
                    <a:pt x="42" y="1"/>
                  </a:moveTo>
                  <a:lnTo>
                    <a:pt x="0" y="14526"/>
                  </a:lnTo>
                  <a:lnTo>
                    <a:pt x="0" y="14538"/>
                  </a:lnTo>
                  <a:lnTo>
                    <a:pt x="42" y="19"/>
                  </a:lnTo>
                  <a:lnTo>
                    <a:pt x="42"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906;p62">
              <a:extLst>
                <a:ext uri="{FF2B5EF4-FFF2-40B4-BE49-F238E27FC236}">
                  <a16:creationId xmlns:a16="http://schemas.microsoft.com/office/drawing/2014/main" id="{3254D5F7-09EE-EBBB-9A3D-239B9556576D}"/>
                </a:ext>
              </a:extLst>
            </p:cNvPr>
            <p:cNvSpPr/>
            <p:nvPr/>
          </p:nvSpPr>
          <p:spPr>
            <a:xfrm>
              <a:off x="6119082" y="2553320"/>
              <a:ext cx="637" cy="178972"/>
            </a:xfrm>
            <a:custGeom>
              <a:avLst/>
              <a:gdLst/>
              <a:ahLst/>
              <a:cxnLst/>
              <a:rect l="l" t="t" r="r" b="b"/>
              <a:pathLst>
                <a:path w="52" h="14605" extrusionOk="0">
                  <a:moveTo>
                    <a:pt x="52" y="1"/>
                  </a:moveTo>
                  <a:lnTo>
                    <a:pt x="52" y="2"/>
                  </a:lnTo>
                  <a:lnTo>
                    <a:pt x="52" y="2"/>
                  </a:lnTo>
                  <a:cubicBezTo>
                    <a:pt x="52" y="2"/>
                    <a:pt x="52" y="1"/>
                    <a:pt x="52" y="1"/>
                  </a:cubicBezTo>
                  <a:close/>
                  <a:moveTo>
                    <a:pt x="52" y="2"/>
                  </a:moveTo>
                  <a:cubicBezTo>
                    <a:pt x="52" y="28"/>
                    <a:pt x="48" y="57"/>
                    <a:pt x="38" y="80"/>
                  </a:cubicBezTo>
                  <a:lnTo>
                    <a:pt x="0" y="14605"/>
                  </a:lnTo>
                  <a:cubicBezTo>
                    <a:pt x="4" y="14575"/>
                    <a:pt x="10" y="14549"/>
                    <a:pt x="10" y="14520"/>
                  </a:cubicBezTo>
                  <a:lnTo>
                    <a:pt x="52" y="2"/>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907;p62">
              <a:extLst>
                <a:ext uri="{FF2B5EF4-FFF2-40B4-BE49-F238E27FC236}">
                  <a16:creationId xmlns:a16="http://schemas.microsoft.com/office/drawing/2014/main" id="{B9B6A34A-494D-DB8E-7E1F-8D6F3973378E}"/>
                </a:ext>
              </a:extLst>
            </p:cNvPr>
            <p:cNvSpPr/>
            <p:nvPr/>
          </p:nvSpPr>
          <p:spPr>
            <a:xfrm>
              <a:off x="6118739" y="2554288"/>
              <a:ext cx="809" cy="179058"/>
            </a:xfrm>
            <a:custGeom>
              <a:avLst/>
              <a:gdLst/>
              <a:ahLst/>
              <a:cxnLst/>
              <a:rect l="l" t="t" r="r" b="b"/>
              <a:pathLst>
                <a:path w="66" h="14612" extrusionOk="0">
                  <a:moveTo>
                    <a:pt x="66" y="1"/>
                  </a:moveTo>
                  <a:lnTo>
                    <a:pt x="66" y="1"/>
                  </a:lnTo>
                  <a:cubicBezTo>
                    <a:pt x="62" y="31"/>
                    <a:pt x="52" y="62"/>
                    <a:pt x="42" y="86"/>
                  </a:cubicBezTo>
                  <a:lnTo>
                    <a:pt x="0" y="14611"/>
                  </a:lnTo>
                  <a:cubicBezTo>
                    <a:pt x="14" y="14581"/>
                    <a:pt x="24" y="14556"/>
                    <a:pt x="28" y="14526"/>
                  </a:cubicBezTo>
                  <a:lnTo>
                    <a:pt x="66"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908;p62">
              <a:extLst>
                <a:ext uri="{FF2B5EF4-FFF2-40B4-BE49-F238E27FC236}">
                  <a16:creationId xmlns:a16="http://schemas.microsoft.com/office/drawing/2014/main" id="{4F09FFC4-A049-8DBA-7EC7-72B398AF6584}"/>
                </a:ext>
              </a:extLst>
            </p:cNvPr>
            <p:cNvSpPr/>
            <p:nvPr/>
          </p:nvSpPr>
          <p:spPr>
            <a:xfrm>
              <a:off x="6118273" y="2555342"/>
              <a:ext cx="993" cy="178997"/>
            </a:xfrm>
            <a:custGeom>
              <a:avLst/>
              <a:gdLst/>
              <a:ahLst/>
              <a:cxnLst/>
              <a:rect l="l" t="t" r="r" b="b"/>
              <a:pathLst>
                <a:path w="81" h="14607" extrusionOk="0">
                  <a:moveTo>
                    <a:pt x="80" y="0"/>
                  </a:moveTo>
                  <a:lnTo>
                    <a:pt x="80" y="0"/>
                  </a:lnTo>
                  <a:cubicBezTo>
                    <a:pt x="70" y="30"/>
                    <a:pt x="56" y="56"/>
                    <a:pt x="42" y="85"/>
                  </a:cubicBezTo>
                  <a:lnTo>
                    <a:pt x="1" y="14606"/>
                  </a:lnTo>
                  <a:cubicBezTo>
                    <a:pt x="19" y="14579"/>
                    <a:pt x="32" y="14551"/>
                    <a:pt x="38" y="14525"/>
                  </a:cubicBezTo>
                  <a:lnTo>
                    <a:pt x="80"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909;p62">
              <a:extLst>
                <a:ext uri="{FF2B5EF4-FFF2-40B4-BE49-F238E27FC236}">
                  <a16:creationId xmlns:a16="http://schemas.microsoft.com/office/drawing/2014/main" id="{DD2C3A3C-8659-22C3-6A7C-1D0C4DFBB2E1}"/>
                </a:ext>
              </a:extLst>
            </p:cNvPr>
            <p:cNvSpPr/>
            <p:nvPr/>
          </p:nvSpPr>
          <p:spPr>
            <a:xfrm>
              <a:off x="6117575" y="2556383"/>
              <a:ext cx="1225" cy="179046"/>
            </a:xfrm>
            <a:custGeom>
              <a:avLst/>
              <a:gdLst/>
              <a:ahLst/>
              <a:cxnLst/>
              <a:rect l="l" t="t" r="r" b="b"/>
              <a:pathLst>
                <a:path w="100" h="14611" extrusionOk="0">
                  <a:moveTo>
                    <a:pt x="99" y="0"/>
                  </a:moveTo>
                  <a:lnTo>
                    <a:pt x="99" y="0"/>
                  </a:lnTo>
                  <a:cubicBezTo>
                    <a:pt x="82" y="30"/>
                    <a:pt x="62" y="60"/>
                    <a:pt x="44" y="89"/>
                  </a:cubicBezTo>
                  <a:lnTo>
                    <a:pt x="0" y="14610"/>
                  </a:lnTo>
                  <a:cubicBezTo>
                    <a:pt x="20" y="14583"/>
                    <a:pt x="44" y="14549"/>
                    <a:pt x="58" y="14519"/>
                  </a:cubicBezTo>
                  <a:lnTo>
                    <a:pt x="99"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910;p62">
              <a:extLst>
                <a:ext uri="{FF2B5EF4-FFF2-40B4-BE49-F238E27FC236}">
                  <a16:creationId xmlns:a16="http://schemas.microsoft.com/office/drawing/2014/main" id="{14FA9EB3-D397-F1D5-C500-64F4598460D3}"/>
                </a:ext>
              </a:extLst>
            </p:cNvPr>
            <p:cNvSpPr/>
            <p:nvPr/>
          </p:nvSpPr>
          <p:spPr>
            <a:xfrm>
              <a:off x="6116435" y="2557449"/>
              <a:ext cx="1679" cy="179144"/>
            </a:xfrm>
            <a:custGeom>
              <a:avLst/>
              <a:gdLst/>
              <a:ahLst/>
              <a:cxnLst/>
              <a:rect l="l" t="t" r="r" b="b"/>
              <a:pathLst>
                <a:path w="137" h="14619" extrusionOk="0">
                  <a:moveTo>
                    <a:pt x="137" y="0"/>
                  </a:moveTo>
                  <a:cubicBezTo>
                    <a:pt x="109" y="30"/>
                    <a:pt x="76" y="66"/>
                    <a:pt x="42" y="100"/>
                  </a:cubicBezTo>
                  <a:lnTo>
                    <a:pt x="0" y="14619"/>
                  </a:lnTo>
                  <a:cubicBezTo>
                    <a:pt x="38" y="14589"/>
                    <a:pt x="66" y="14555"/>
                    <a:pt x="93" y="14523"/>
                  </a:cubicBezTo>
                  <a:lnTo>
                    <a:pt x="137" y="2"/>
                  </a:lnTo>
                  <a:lnTo>
                    <a:pt x="137"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911;p62">
              <a:extLst>
                <a:ext uri="{FF2B5EF4-FFF2-40B4-BE49-F238E27FC236}">
                  <a16:creationId xmlns:a16="http://schemas.microsoft.com/office/drawing/2014/main" id="{850D5E6C-1B75-23DF-A6A1-DB0688B7C355}"/>
                </a:ext>
              </a:extLst>
            </p:cNvPr>
            <p:cNvSpPr/>
            <p:nvPr/>
          </p:nvSpPr>
          <p:spPr>
            <a:xfrm>
              <a:off x="6114131" y="2558663"/>
              <a:ext cx="2818" cy="179634"/>
            </a:xfrm>
            <a:custGeom>
              <a:avLst/>
              <a:gdLst/>
              <a:ahLst/>
              <a:cxnLst/>
              <a:rect l="l" t="t" r="r" b="b"/>
              <a:pathLst>
                <a:path w="230" h="14659" extrusionOk="0">
                  <a:moveTo>
                    <a:pt x="230" y="1"/>
                  </a:moveTo>
                  <a:lnTo>
                    <a:pt x="230" y="1"/>
                  </a:lnTo>
                  <a:cubicBezTo>
                    <a:pt x="178" y="50"/>
                    <a:pt x="119" y="92"/>
                    <a:pt x="44" y="139"/>
                  </a:cubicBezTo>
                  <a:lnTo>
                    <a:pt x="0" y="14658"/>
                  </a:lnTo>
                  <a:cubicBezTo>
                    <a:pt x="75" y="14617"/>
                    <a:pt x="137" y="14571"/>
                    <a:pt x="188" y="14520"/>
                  </a:cubicBezTo>
                  <a:lnTo>
                    <a:pt x="230"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912;p62">
              <a:extLst>
                <a:ext uri="{FF2B5EF4-FFF2-40B4-BE49-F238E27FC236}">
                  <a16:creationId xmlns:a16="http://schemas.microsoft.com/office/drawing/2014/main" id="{A11AA873-0A95-C842-5C87-CDFAEDB33261}"/>
                </a:ext>
              </a:extLst>
            </p:cNvPr>
            <p:cNvSpPr/>
            <p:nvPr/>
          </p:nvSpPr>
          <p:spPr>
            <a:xfrm>
              <a:off x="6110002" y="2560366"/>
              <a:ext cx="4669" cy="179793"/>
            </a:xfrm>
            <a:custGeom>
              <a:avLst/>
              <a:gdLst/>
              <a:ahLst/>
              <a:cxnLst/>
              <a:rect l="l" t="t" r="r" b="b"/>
              <a:pathLst>
                <a:path w="381" h="14672" extrusionOk="0">
                  <a:moveTo>
                    <a:pt x="381" y="0"/>
                  </a:moveTo>
                  <a:cubicBezTo>
                    <a:pt x="375" y="0"/>
                    <a:pt x="371" y="4"/>
                    <a:pt x="367" y="8"/>
                  </a:cubicBezTo>
                  <a:cubicBezTo>
                    <a:pt x="262" y="68"/>
                    <a:pt x="155" y="113"/>
                    <a:pt x="38" y="149"/>
                  </a:cubicBezTo>
                  <a:lnTo>
                    <a:pt x="0" y="14672"/>
                  </a:lnTo>
                  <a:cubicBezTo>
                    <a:pt x="113" y="14634"/>
                    <a:pt x="224" y="14589"/>
                    <a:pt x="323" y="14533"/>
                  </a:cubicBezTo>
                  <a:cubicBezTo>
                    <a:pt x="323" y="14529"/>
                    <a:pt x="333" y="14525"/>
                    <a:pt x="337" y="14519"/>
                  </a:cubicBezTo>
                  <a:lnTo>
                    <a:pt x="381"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913;p62">
              <a:extLst>
                <a:ext uri="{FF2B5EF4-FFF2-40B4-BE49-F238E27FC236}">
                  <a16:creationId xmlns:a16="http://schemas.microsoft.com/office/drawing/2014/main" id="{26654E46-A737-122C-16FC-EF39C0998980}"/>
                </a:ext>
              </a:extLst>
            </p:cNvPr>
            <p:cNvSpPr/>
            <p:nvPr/>
          </p:nvSpPr>
          <p:spPr>
            <a:xfrm>
              <a:off x="6106595" y="2562179"/>
              <a:ext cx="3872" cy="178887"/>
            </a:xfrm>
            <a:custGeom>
              <a:avLst/>
              <a:gdLst/>
              <a:ahLst/>
              <a:cxnLst/>
              <a:rect l="l" t="t" r="r" b="b"/>
              <a:pathLst>
                <a:path w="316" h="14598" extrusionOk="0">
                  <a:moveTo>
                    <a:pt x="316" y="1"/>
                  </a:moveTo>
                  <a:lnTo>
                    <a:pt x="316" y="1"/>
                  </a:lnTo>
                  <a:cubicBezTo>
                    <a:pt x="227" y="30"/>
                    <a:pt x="132" y="54"/>
                    <a:pt x="39" y="72"/>
                  </a:cubicBezTo>
                  <a:lnTo>
                    <a:pt x="1" y="14597"/>
                  </a:lnTo>
                  <a:cubicBezTo>
                    <a:pt x="90" y="14575"/>
                    <a:pt x="189" y="14555"/>
                    <a:pt x="278" y="14524"/>
                  </a:cubicBezTo>
                  <a:lnTo>
                    <a:pt x="316"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914;p62">
              <a:extLst>
                <a:ext uri="{FF2B5EF4-FFF2-40B4-BE49-F238E27FC236}">
                  <a16:creationId xmlns:a16="http://schemas.microsoft.com/office/drawing/2014/main" id="{3CFC2023-068F-F754-D1B9-EF573D5B3B52}"/>
                </a:ext>
              </a:extLst>
            </p:cNvPr>
            <p:cNvSpPr/>
            <p:nvPr/>
          </p:nvSpPr>
          <p:spPr>
            <a:xfrm>
              <a:off x="6104242" y="2563062"/>
              <a:ext cx="2831" cy="178286"/>
            </a:xfrm>
            <a:custGeom>
              <a:avLst/>
              <a:gdLst/>
              <a:ahLst/>
              <a:cxnLst/>
              <a:rect l="l" t="t" r="r" b="b"/>
              <a:pathLst>
                <a:path w="231" h="14549" extrusionOk="0">
                  <a:moveTo>
                    <a:pt x="231" y="0"/>
                  </a:moveTo>
                  <a:lnTo>
                    <a:pt x="231" y="0"/>
                  </a:lnTo>
                  <a:cubicBezTo>
                    <a:pt x="169" y="12"/>
                    <a:pt x="110" y="18"/>
                    <a:pt x="42" y="26"/>
                  </a:cubicBezTo>
                  <a:lnTo>
                    <a:pt x="1" y="14549"/>
                  </a:lnTo>
                  <a:cubicBezTo>
                    <a:pt x="66" y="14541"/>
                    <a:pt x="128" y="14533"/>
                    <a:pt x="193" y="14525"/>
                  </a:cubicBezTo>
                  <a:lnTo>
                    <a:pt x="231"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915;p62">
              <a:extLst>
                <a:ext uri="{FF2B5EF4-FFF2-40B4-BE49-F238E27FC236}">
                  <a16:creationId xmlns:a16="http://schemas.microsoft.com/office/drawing/2014/main" id="{05783FEA-8B60-C645-F46C-ACEC9A230B5E}"/>
                </a:ext>
              </a:extLst>
            </p:cNvPr>
            <p:cNvSpPr/>
            <p:nvPr/>
          </p:nvSpPr>
          <p:spPr>
            <a:xfrm>
              <a:off x="6102306" y="2563368"/>
              <a:ext cx="2463" cy="178102"/>
            </a:xfrm>
            <a:custGeom>
              <a:avLst/>
              <a:gdLst/>
              <a:ahLst/>
              <a:cxnLst/>
              <a:rect l="l" t="t" r="r" b="b"/>
              <a:pathLst>
                <a:path w="201" h="14534" extrusionOk="0">
                  <a:moveTo>
                    <a:pt x="200" y="1"/>
                  </a:moveTo>
                  <a:lnTo>
                    <a:pt x="200" y="1"/>
                  </a:lnTo>
                  <a:cubicBezTo>
                    <a:pt x="145" y="5"/>
                    <a:pt x="93" y="9"/>
                    <a:pt x="38" y="13"/>
                  </a:cubicBezTo>
                  <a:lnTo>
                    <a:pt x="0" y="14534"/>
                  </a:lnTo>
                  <a:cubicBezTo>
                    <a:pt x="52" y="14534"/>
                    <a:pt x="107" y="14530"/>
                    <a:pt x="159" y="14524"/>
                  </a:cubicBezTo>
                  <a:lnTo>
                    <a:pt x="200"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916;p62">
              <a:extLst>
                <a:ext uri="{FF2B5EF4-FFF2-40B4-BE49-F238E27FC236}">
                  <a16:creationId xmlns:a16="http://schemas.microsoft.com/office/drawing/2014/main" id="{614EC290-AA1D-526C-A289-4D9F756BFCF1}"/>
                </a:ext>
              </a:extLst>
            </p:cNvPr>
            <p:cNvSpPr/>
            <p:nvPr/>
          </p:nvSpPr>
          <p:spPr>
            <a:xfrm>
              <a:off x="6100407" y="2563515"/>
              <a:ext cx="2365" cy="178004"/>
            </a:xfrm>
            <a:custGeom>
              <a:avLst/>
              <a:gdLst/>
              <a:ahLst/>
              <a:cxnLst/>
              <a:rect l="l" t="t" r="r" b="b"/>
              <a:pathLst>
                <a:path w="193" h="14526" extrusionOk="0">
                  <a:moveTo>
                    <a:pt x="42" y="1"/>
                  </a:moveTo>
                  <a:lnTo>
                    <a:pt x="1" y="14526"/>
                  </a:lnTo>
                  <a:cubicBezTo>
                    <a:pt x="52" y="14526"/>
                    <a:pt x="104" y="14526"/>
                    <a:pt x="155" y="14522"/>
                  </a:cubicBezTo>
                  <a:lnTo>
                    <a:pt x="193"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917;p62">
              <a:extLst>
                <a:ext uri="{FF2B5EF4-FFF2-40B4-BE49-F238E27FC236}">
                  <a16:creationId xmlns:a16="http://schemas.microsoft.com/office/drawing/2014/main" id="{68522268-AABC-3064-1E36-416E7A3BED5D}"/>
                </a:ext>
              </a:extLst>
            </p:cNvPr>
            <p:cNvSpPr/>
            <p:nvPr/>
          </p:nvSpPr>
          <p:spPr>
            <a:xfrm>
              <a:off x="6098691" y="2563417"/>
              <a:ext cx="2243" cy="178102"/>
            </a:xfrm>
            <a:custGeom>
              <a:avLst/>
              <a:gdLst/>
              <a:ahLst/>
              <a:cxnLst/>
              <a:rect l="l" t="t" r="r" b="b"/>
              <a:pathLst>
                <a:path w="183" h="14534" extrusionOk="0">
                  <a:moveTo>
                    <a:pt x="42" y="1"/>
                  </a:moveTo>
                  <a:lnTo>
                    <a:pt x="0" y="14526"/>
                  </a:lnTo>
                  <a:cubicBezTo>
                    <a:pt x="46" y="14526"/>
                    <a:pt x="93" y="14530"/>
                    <a:pt x="141" y="14534"/>
                  </a:cubicBezTo>
                  <a:lnTo>
                    <a:pt x="182" y="9"/>
                  </a:lnTo>
                  <a:cubicBezTo>
                    <a:pt x="135" y="9"/>
                    <a:pt x="89" y="5"/>
                    <a:pt x="42"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918;p62">
              <a:extLst>
                <a:ext uri="{FF2B5EF4-FFF2-40B4-BE49-F238E27FC236}">
                  <a16:creationId xmlns:a16="http://schemas.microsoft.com/office/drawing/2014/main" id="{3E14D964-3EB9-7832-24B1-9CEA5D8D6C2B}"/>
                </a:ext>
              </a:extLst>
            </p:cNvPr>
            <p:cNvSpPr/>
            <p:nvPr/>
          </p:nvSpPr>
          <p:spPr>
            <a:xfrm>
              <a:off x="6096890" y="2563197"/>
              <a:ext cx="2316" cy="178225"/>
            </a:xfrm>
            <a:custGeom>
              <a:avLst/>
              <a:gdLst/>
              <a:ahLst/>
              <a:cxnLst/>
              <a:rect l="l" t="t" r="r" b="b"/>
              <a:pathLst>
                <a:path w="189" h="14544" extrusionOk="0">
                  <a:moveTo>
                    <a:pt x="42" y="1"/>
                  </a:moveTo>
                  <a:lnTo>
                    <a:pt x="1" y="14526"/>
                  </a:lnTo>
                  <a:cubicBezTo>
                    <a:pt x="48" y="14530"/>
                    <a:pt x="94" y="14540"/>
                    <a:pt x="145" y="14544"/>
                  </a:cubicBezTo>
                  <a:lnTo>
                    <a:pt x="189" y="19"/>
                  </a:lnTo>
                  <a:cubicBezTo>
                    <a:pt x="137" y="15"/>
                    <a:pt x="90" y="11"/>
                    <a:pt x="42"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919;p62">
              <a:extLst>
                <a:ext uri="{FF2B5EF4-FFF2-40B4-BE49-F238E27FC236}">
                  <a16:creationId xmlns:a16="http://schemas.microsoft.com/office/drawing/2014/main" id="{1DAB8D82-D6CD-FB64-C148-9C3E2DBEEBB3}"/>
                </a:ext>
              </a:extLst>
            </p:cNvPr>
            <p:cNvSpPr/>
            <p:nvPr/>
          </p:nvSpPr>
          <p:spPr>
            <a:xfrm>
              <a:off x="6095113" y="2562915"/>
              <a:ext cx="2304" cy="178286"/>
            </a:xfrm>
            <a:custGeom>
              <a:avLst/>
              <a:gdLst/>
              <a:ahLst/>
              <a:cxnLst/>
              <a:rect l="l" t="t" r="r" b="b"/>
              <a:pathLst>
                <a:path w="188" h="14549" extrusionOk="0">
                  <a:moveTo>
                    <a:pt x="42" y="0"/>
                  </a:moveTo>
                  <a:lnTo>
                    <a:pt x="1" y="14525"/>
                  </a:lnTo>
                  <a:cubicBezTo>
                    <a:pt x="46" y="14533"/>
                    <a:pt x="98" y="14541"/>
                    <a:pt x="146" y="14549"/>
                  </a:cubicBezTo>
                  <a:lnTo>
                    <a:pt x="187" y="24"/>
                  </a:lnTo>
                  <a:cubicBezTo>
                    <a:pt x="136" y="16"/>
                    <a:pt x="90" y="12"/>
                    <a:pt x="42"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920;p62">
              <a:extLst>
                <a:ext uri="{FF2B5EF4-FFF2-40B4-BE49-F238E27FC236}">
                  <a16:creationId xmlns:a16="http://schemas.microsoft.com/office/drawing/2014/main" id="{B57A2AEE-2B13-55DE-5904-DF4303D2B0E6}"/>
                </a:ext>
              </a:extLst>
            </p:cNvPr>
            <p:cNvSpPr/>
            <p:nvPr/>
          </p:nvSpPr>
          <p:spPr>
            <a:xfrm>
              <a:off x="6093275" y="2562498"/>
              <a:ext cx="2365" cy="178421"/>
            </a:xfrm>
            <a:custGeom>
              <a:avLst/>
              <a:gdLst/>
              <a:ahLst/>
              <a:cxnLst/>
              <a:rect l="l" t="t" r="r" b="b"/>
              <a:pathLst>
                <a:path w="193" h="14560" extrusionOk="0">
                  <a:moveTo>
                    <a:pt x="42" y="1"/>
                  </a:moveTo>
                  <a:lnTo>
                    <a:pt x="0" y="14520"/>
                  </a:lnTo>
                  <a:cubicBezTo>
                    <a:pt x="46" y="14531"/>
                    <a:pt x="99" y="14545"/>
                    <a:pt x="151" y="14559"/>
                  </a:cubicBezTo>
                  <a:lnTo>
                    <a:pt x="192" y="34"/>
                  </a:lnTo>
                  <a:cubicBezTo>
                    <a:pt x="141" y="26"/>
                    <a:pt x="89" y="12"/>
                    <a:pt x="42"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921;p62">
              <a:extLst>
                <a:ext uri="{FF2B5EF4-FFF2-40B4-BE49-F238E27FC236}">
                  <a16:creationId xmlns:a16="http://schemas.microsoft.com/office/drawing/2014/main" id="{1949545A-5BDA-ACEA-0291-2DC5A7B38599}"/>
                </a:ext>
              </a:extLst>
            </p:cNvPr>
            <p:cNvSpPr/>
            <p:nvPr/>
          </p:nvSpPr>
          <p:spPr>
            <a:xfrm>
              <a:off x="6091093" y="2561726"/>
              <a:ext cx="2696" cy="178703"/>
            </a:xfrm>
            <a:custGeom>
              <a:avLst/>
              <a:gdLst/>
              <a:ahLst/>
              <a:cxnLst/>
              <a:rect l="l" t="t" r="r" b="b"/>
              <a:pathLst>
                <a:path w="220" h="14583" extrusionOk="0">
                  <a:moveTo>
                    <a:pt x="42" y="0"/>
                  </a:moveTo>
                  <a:lnTo>
                    <a:pt x="0" y="14523"/>
                  </a:lnTo>
                  <a:cubicBezTo>
                    <a:pt x="56" y="14545"/>
                    <a:pt x="113" y="14567"/>
                    <a:pt x="178" y="14583"/>
                  </a:cubicBezTo>
                  <a:lnTo>
                    <a:pt x="220" y="64"/>
                  </a:lnTo>
                  <a:cubicBezTo>
                    <a:pt x="155" y="42"/>
                    <a:pt x="99" y="20"/>
                    <a:pt x="42"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922;p62">
              <a:extLst>
                <a:ext uri="{FF2B5EF4-FFF2-40B4-BE49-F238E27FC236}">
                  <a16:creationId xmlns:a16="http://schemas.microsoft.com/office/drawing/2014/main" id="{0C3D841A-D53C-D0F5-78C1-9FDDFFFA84E5}"/>
                </a:ext>
              </a:extLst>
            </p:cNvPr>
            <p:cNvSpPr/>
            <p:nvPr/>
          </p:nvSpPr>
          <p:spPr>
            <a:xfrm>
              <a:off x="6083226" y="2553050"/>
              <a:ext cx="8382" cy="186656"/>
            </a:xfrm>
            <a:custGeom>
              <a:avLst/>
              <a:gdLst/>
              <a:ahLst/>
              <a:cxnLst/>
              <a:rect l="l" t="t" r="r" b="b"/>
              <a:pathLst>
                <a:path w="684" h="15232" extrusionOk="0">
                  <a:moveTo>
                    <a:pt x="38" y="1"/>
                  </a:moveTo>
                  <a:lnTo>
                    <a:pt x="0" y="14526"/>
                  </a:lnTo>
                  <a:cubicBezTo>
                    <a:pt x="0" y="14746"/>
                    <a:pt x="141" y="14962"/>
                    <a:pt x="432" y="15130"/>
                  </a:cubicBezTo>
                  <a:cubicBezTo>
                    <a:pt x="495" y="15168"/>
                    <a:pt x="567" y="15203"/>
                    <a:pt x="642" y="15231"/>
                  </a:cubicBezTo>
                  <a:lnTo>
                    <a:pt x="684" y="708"/>
                  </a:lnTo>
                  <a:cubicBezTo>
                    <a:pt x="608" y="678"/>
                    <a:pt x="539" y="647"/>
                    <a:pt x="474" y="611"/>
                  </a:cubicBezTo>
                  <a:cubicBezTo>
                    <a:pt x="182" y="441"/>
                    <a:pt x="38" y="221"/>
                    <a:pt x="38"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923;p62">
              <a:extLst>
                <a:ext uri="{FF2B5EF4-FFF2-40B4-BE49-F238E27FC236}">
                  <a16:creationId xmlns:a16="http://schemas.microsoft.com/office/drawing/2014/main" id="{A4933CDC-3BB7-4CF5-F087-6A77A2DDCD37}"/>
                </a:ext>
              </a:extLst>
            </p:cNvPr>
            <p:cNvSpPr/>
            <p:nvPr/>
          </p:nvSpPr>
          <p:spPr>
            <a:xfrm>
              <a:off x="6081890" y="2542671"/>
              <a:ext cx="39556" cy="20881"/>
            </a:xfrm>
            <a:custGeom>
              <a:avLst/>
              <a:gdLst/>
              <a:ahLst/>
              <a:cxnLst/>
              <a:rect l="l" t="t" r="r" b="b"/>
              <a:pathLst>
                <a:path w="3228" h="1704" extrusionOk="0">
                  <a:moveTo>
                    <a:pt x="1614" y="1"/>
                  </a:moveTo>
                  <a:cubicBezTo>
                    <a:pt x="1238" y="1"/>
                    <a:pt x="863" y="84"/>
                    <a:pt x="577" y="252"/>
                  </a:cubicBezTo>
                  <a:cubicBezTo>
                    <a:pt x="0" y="582"/>
                    <a:pt x="4" y="1123"/>
                    <a:pt x="583" y="1458"/>
                  </a:cubicBezTo>
                  <a:cubicBezTo>
                    <a:pt x="868" y="1622"/>
                    <a:pt x="1240" y="1704"/>
                    <a:pt x="1614" y="1704"/>
                  </a:cubicBezTo>
                  <a:cubicBezTo>
                    <a:pt x="1991" y="1704"/>
                    <a:pt x="2369" y="1620"/>
                    <a:pt x="2659" y="1452"/>
                  </a:cubicBezTo>
                  <a:cubicBezTo>
                    <a:pt x="3227" y="1119"/>
                    <a:pt x="3223" y="582"/>
                    <a:pt x="2655" y="252"/>
                  </a:cubicBezTo>
                  <a:cubicBezTo>
                    <a:pt x="2367" y="84"/>
                    <a:pt x="1990" y="1"/>
                    <a:pt x="1614"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924;p62">
              <a:extLst>
                <a:ext uri="{FF2B5EF4-FFF2-40B4-BE49-F238E27FC236}">
                  <a16:creationId xmlns:a16="http://schemas.microsoft.com/office/drawing/2014/main" id="{3892D808-0F7F-B1E3-0F8B-4E6EDEC8D42D}"/>
                </a:ext>
              </a:extLst>
            </p:cNvPr>
            <p:cNvSpPr/>
            <p:nvPr/>
          </p:nvSpPr>
          <p:spPr>
            <a:xfrm>
              <a:off x="6029712" y="2259464"/>
              <a:ext cx="136254" cy="335985"/>
            </a:xfrm>
            <a:custGeom>
              <a:avLst/>
              <a:gdLst/>
              <a:ahLst/>
              <a:cxnLst/>
              <a:rect l="l" t="t" r="r" b="b"/>
              <a:pathLst>
                <a:path w="11119" h="27418" extrusionOk="0">
                  <a:moveTo>
                    <a:pt x="70" y="0"/>
                  </a:moveTo>
                  <a:cubicBezTo>
                    <a:pt x="70" y="3"/>
                    <a:pt x="70" y="5"/>
                    <a:pt x="70" y="8"/>
                  </a:cubicBezTo>
                  <a:lnTo>
                    <a:pt x="70" y="8"/>
                  </a:lnTo>
                  <a:lnTo>
                    <a:pt x="70" y="0"/>
                  </a:lnTo>
                  <a:close/>
                  <a:moveTo>
                    <a:pt x="11119" y="36"/>
                  </a:moveTo>
                  <a:lnTo>
                    <a:pt x="11119" y="39"/>
                  </a:lnTo>
                  <a:lnTo>
                    <a:pt x="11119" y="39"/>
                  </a:lnTo>
                  <a:cubicBezTo>
                    <a:pt x="11119" y="38"/>
                    <a:pt x="11119" y="37"/>
                    <a:pt x="11119" y="36"/>
                  </a:cubicBezTo>
                  <a:close/>
                  <a:moveTo>
                    <a:pt x="70" y="8"/>
                  </a:moveTo>
                  <a:lnTo>
                    <a:pt x="5" y="24205"/>
                  </a:lnTo>
                  <a:cubicBezTo>
                    <a:pt x="1" y="25029"/>
                    <a:pt x="544" y="25857"/>
                    <a:pt x="1637" y="26487"/>
                  </a:cubicBezTo>
                  <a:cubicBezTo>
                    <a:pt x="1881" y="26631"/>
                    <a:pt x="2148" y="26754"/>
                    <a:pt x="2430" y="26869"/>
                  </a:cubicBezTo>
                  <a:cubicBezTo>
                    <a:pt x="2444" y="26871"/>
                    <a:pt x="2457" y="26877"/>
                    <a:pt x="2471" y="26881"/>
                  </a:cubicBezTo>
                  <a:cubicBezTo>
                    <a:pt x="2519" y="26897"/>
                    <a:pt x="2566" y="26911"/>
                    <a:pt x="2612" y="26927"/>
                  </a:cubicBezTo>
                  <a:cubicBezTo>
                    <a:pt x="2772" y="26986"/>
                    <a:pt x="2931" y="27045"/>
                    <a:pt x="3095" y="27093"/>
                  </a:cubicBezTo>
                  <a:cubicBezTo>
                    <a:pt x="3188" y="27119"/>
                    <a:pt x="3284" y="27138"/>
                    <a:pt x="3377" y="27160"/>
                  </a:cubicBezTo>
                  <a:cubicBezTo>
                    <a:pt x="3428" y="27172"/>
                    <a:pt x="3484" y="27184"/>
                    <a:pt x="3531" y="27198"/>
                  </a:cubicBezTo>
                  <a:cubicBezTo>
                    <a:pt x="3579" y="27210"/>
                    <a:pt x="3624" y="27224"/>
                    <a:pt x="3672" y="27232"/>
                  </a:cubicBezTo>
                  <a:cubicBezTo>
                    <a:pt x="3854" y="27269"/>
                    <a:pt x="4038" y="27303"/>
                    <a:pt x="4221" y="27329"/>
                  </a:cubicBezTo>
                  <a:cubicBezTo>
                    <a:pt x="4286" y="27337"/>
                    <a:pt x="4357" y="27343"/>
                    <a:pt x="4423" y="27350"/>
                  </a:cubicBezTo>
                  <a:cubicBezTo>
                    <a:pt x="4470" y="27354"/>
                    <a:pt x="4516" y="27362"/>
                    <a:pt x="4559" y="27366"/>
                  </a:cubicBezTo>
                  <a:cubicBezTo>
                    <a:pt x="4625" y="27376"/>
                    <a:pt x="4690" y="27384"/>
                    <a:pt x="4761" y="27388"/>
                  </a:cubicBezTo>
                  <a:cubicBezTo>
                    <a:pt x="4938" y="27406"/>
                    <a:pt x="5116" y="27414"/>
                    <a:pt x="5300" y="27418"/>
                  </a:cubicBezTo>
                  <a:lnTo>
                    <a:pt x="5623" y="27418"/>
                  </a:lnTo>
                  <a:cubicBezTo>
                    <a:pt x="5708" y="27418"/>
                    <a:pt x="5788" y="27418"/>
                    <a:pt x="5867" y="27414"/>
                  </a:cubicBezTo>
                  <a:cubicBezTo>
                    <a:pt x="6073" y="27408"/>
                    <a:pt x="6281" y="27396"/>
                    <a:pt x="6481" y="27376"/>
                  </a:cubicBezTo>
                  <a:cubicBezTo>
                    <a:pt x="6505" y="27372"/>
                    <a:pt x="6528" y="27366"/>
                    <a:pt x="6546" y="27366"/>
                  </a:cubicBezTo>
                  <a:cubicBezTo>
                    <a:pt x="6608" y="27358"/>
                    <a:pt x="6665" y="27344"/>
                    <a:pt x="6721" y="27343"/>
                  </a:cubicBezTo>
                  <a:cubicBezTo>
                    <a:pt x="6875" y="27321"/>
                    <a:pt x="7036" y="27303"/>
                    <a:pt x="7184" y="27279"/>
                  </a:cubicBezTo>
                  <a:cubicBezTo>
                    <a:pt x="7256" y="27261"/>
                    <a:pt x="7321" y="27240"/>
                    <a:pt x="7392" y="27228"/>
                  </a:cubicBezTo>
                  <a:cubicBezTo>
                    <a:pt x="7574" y="27184"/>
                    <a:pt x="7757" y="27138"/>
                    <a:pt x="7935" y="27087"/>
                  </a:cubicBezTo>
                  <a:cubicBezTo>
                    <a:pt x="8034" y="27063"/>
                    <a:pt x="8137" y="27045"/>
                    <a:pt x="8236" y="27016"/>
                  </a:cubicBezTo>
                  <a:cubicBezTo>
                    <a:pt x="8315" y="26990"/>
                    <a:pt x="8385" y="26958"/>
                    <a:pt x="8466" y="26927"/>
                  </a:cubicBezTo>
                  <a:cubicBezTo>
                    <a:pt x="8531" y="26903"/>
                    <a:pt x="8601" y="26877"/>
                    <a:pt x="8672" y="26851"/>
                  </a:cubicBezTo>
                  <a:cubicBezTo>
                    <a:pt x="8939" y="26742"/>
                    <a:pt x="9201" y="26623"/>
                    <a:pt x="9445" y="26485"/>
                  </a:cubicBezTo>
                  <a:cubicBezTo>
                    <a:pt x="9468" y="26471"/>
                    <a:pt x="9492" y="26457"/>
                    <a:pt x="9512" y="26445"/>
                  </a:cubicBezTo>
                  <a:cubicBezTo>
                    <a:pt x="9567" y="26411"/>
                    <a:pt x="9615" y="26374"/>
                    <a:pt x="9666" y="26344"/>
                  </a:cubicBezTo>
                  <a:cubicBezTo>
                    <a:pt x="9726" y="26302"/>
                    <a:pt x="9797" y="26259"/>
                    <a:pt x="9853" y="26217"/>
                  </a:cubicBezTo>
                  <a:cubicBezTo>
                    <a:pt x="9910" y="26174"/>
                    <a:pt x="9962" y="26132"/>
                    <a:pt x="10013" y="26091"/>
                  </a:cubicBezTo>
                  <a:cubicBezTo>
                    <a:pt x="10069" y="26045"/>
                    <a:pt x="10126" y="26001"/>
                    <a:pt x="10178" y="25956"/>
                  </a:cubicBezTo>
                  <a:cubicBezTo>
                    <a:pt x="10185" y="25946"/>
                    <a:pt x="10199" y="25938"/>
                    <a:pt x="10209" y="25926"/>
                  </a:cubicBezTo>
                  <a:cubicBezTo>
                    <a:pt x="10233" y="25904"/>
                    <a:pt x="10253" y="25884"/>
                    <a:pt x="10271" y="25861"/>
                  </a:cubicBezTo>
                  <a:cubicBezTo>
                    <a:pt x="10354" y="25778"/>
                    <a:pt x="10429" y="25696"/>
                    <a:pt x="10500" y="25613"/>
                  </a:cubicBezTo>
                  <a:cubicBezTo>
                    <a:pt x="10518" y="25595"/>
                    <a:pt x="10538" y="25579"/>
                    <a:pt x="10552" y="25558"/>
                  </a:cubicBezTo>
                  <a:cubicBezTo>
                    <a:pt x="10572" y="25540"/>
                    <a:pt x="10576" y="25518"/>
                    <a:pt x="10594" y="25502"/>
                  </a:cubicBezTo>
                  <a:cubicBezTo>
                    <a:pt x="10641" y="25435"/>
                    <a:pt x="10683" y="25371"/>
                    <a:pt x="10726" y="25304"/>
                  </a:cubicBezTo>
                  <a:cubicBezTo>
                    <a:pt x="10740" y="25278"/>
                    <a:pt x="10764" y="25253"/>
                    <a:pt x="10778" y="25229"/>
                  </a:cubicBezTo>
                  <a:cubicBezTo>
                    <a:pt x="10786" y="25215"/>
                    <a:pt x="10786" y="25203"/>
                    <a:pt x="10792" y="25185"/>
                  </a:cubicBezTo>
                  <a:cubicBezTo>
                    <a:pt x="10829" y="25130"/>
                    <a:pt x="10851" y="25070"/>
                    <a:pt x="10875" y="25013"/>
                  </a:cubicBezTo>
                  <a:cubicBezTo>
                    <a:pt x="10889" y="24977"/>
                    <a:pt x="10913" y="24947"/>
                    <a:pt x="10922" y="24914"/>
                  </a:cubicBezTo>
                  <a:cubicBezTo>
                    <a:pt x="10926" y="24902"/>
                    <a:pt x="10926" y="24888"/>
                    <a:pt x="10932" y="24880"/>
                  </a:cubicBezTo>
                  <a:cubicBezTo>
                    <a:pt x="10954" y="24821"/>
                    <a:pt x="10964" y="24765"/>
                    <a:pt x="10984" y="24712"/>
                  </a:cubicBezTo>
                  <a:cubicBezTo>
                    <a:pt x="10992" y="24672"/>
                    <a:pt x="11002" y="24638"/>
                    <a:pt x="11012" y="24601"/>
                  </a:cubicBezTo>
                  <a:cubicBezTo>
                    <a:pt x="11016" y="24593"/>
                    <a:pt x="11012" y="24583"/>
                    <a:pt x="11016" y="24573"/>
                  </a:cubicBezTo>
                  <a:cubicBezTo>
                    <a:pt x="11025" y="24518"/>
                    <a:pt x="11029" y="24454"/>
                    <a:pt x="11035" y="24395"/>
                  </a:cubicBezTo>
                  <a:cubicBezTo>
                    <a:pt x="11039" y="24361"/>
                    <a:pt x="11043" y="24323"/>
                    <a:pt x="11049" y="24284"/>
                  </a:cubicBezTo>
                  <a:lnTo>
                    <a:pt x="11049" y="24238"/>
                  </a:lnTo>
                  <a:lnTo>
                    <a:pt x="11119" y="39"/>
                  </a:lnTo>
                  <a:lnTo>
                    <a:pt x="11119" y="39"/>
                  </a:lnTo>
                  <a:cubicBezTo>
                    <a:pt x="11118" y="93"/>
                    <a:pt x="11109" y="146"/>
                    <a:pt x="11105" y="200"/>
                  </a:cubicBezTo>
                  <a:lnTo>
                    <a:pt x="11107" y="200"/>
                  </a:lnTo>
                  <a:cubicBezTo>
                    <a:pt x="11097" y="260"/>
                    <a:pt x="11097" y="315"/>
                    <a:pt x="11087" y="365"/>
                  </a:cubicBezTo>
                  <a:cubicBezTo>
                    <a:pt x="11077" y="416"/>
                    <a:pt x="11063" y="468"/>
                    <a:pt x="11049" y="513"/>
                  </a:cubicBezTo>
                  <a:cubicBezTo>
                    <a:pt x="11035" y="569"/>
                    <a:pt x="11021" y="622"/>
                    <a:pt x="11004" y="674"/>
                  </a:cubicBezTo>
                  <a:cubicBezTo>
                    <a:pt x="10984" y="721"/>
                    <a:pt x="10966" y="763"/>
                    <a:pt x="10946" y="811"/>
                  </a:cubicBezTo>
                  <a:cubicBezTo>
                    <a:pt x="10918" y="868"/>
                    <a:pt x="10895" y="923"/>
                    <a:pt x="10867" y="981"/>
                  </a:cubicBezTo>
                  <a:cubicBezTo>
                    <a:pt x="10843" y="1026"/>
                    <a:pt x="10815" y="1062"/>
                    <a:pt x="10792" y="1100"/>
                  </a:cubicBezTo>
                  <a:cubicBezTo>
                    <a:pt x="10750" y="1169"/>
                    <a:pt x="10706" y="1232"/>
                    <a:pt x="10661" y="1300"/>
                  </a:cubicBezTo>
                  <a:cubicBezTo>
                    <a:pt x="10631" y="1334"/>
                    <a:pt x="10603" y="1371"/>
                    <a:pt x="10572" y="1411"/>
                  </a:cubicBezTo>
                  <a:cubicBezTo>
                    <a:pt x="10500" y="1494"/>
                    <a:pt x="10421" y="1579"/>
                    <a:pt x="10336" y="1662"/>
                  </a:cubicBezTo>
                  <a:cubicBezTo>
                    <a:pt x="10308" y="1692"/>
                    <a:pt x="10281" y="1718"/>
                    <a:pt x="10247" y="1748"/>
                  </a:cubicBezTo>
                  <a:cubicBezTo>
                    <a:pt x="10191" y="1799"/>
                    <a:pt x="10134" y="1845"/>
                    <a:pt x="10075" y="1892"/>
                  </a:cubicBezTo>
                  <a:cubicBezTo>
                    <a:pt x="10023" y="1934"/>
                    <a:pt x="9975" y="1971"/>
                    <a:pt x="9924" y="2011"/>
                  </a:cubicBezTo>
                  <a:cubicBezTo>
                    <a:pt x="9859" y="2061"/>
                    <a:pt x="9787" y="2102"/>
                    <a:pt x="9714" y="2150"/>
                  </a:cubicBezTo>
                  <a:cubicBezTo>
                    <a:pt x="9647" y="2191"/>
                    <a:pt x="9587" y="2239"/>
                    <a:pt x="9516" y="2280"/>
                  </a:cubicBezTo>
                  <a:cubicBezTo>
                    <a:pt x="9276" y="2415"/>
                    <a:pt x="9015" y="2534"/>
                    <a:pt x="8747" y="2645"/>
                  </a:cubicBezTo>
                  <a:cubicBezTo>
                    <a:pt x="8672" y="2673"/>
                    <a:pt x="8597" y="2700"/>
                    <a:pt x="8527" y="2728"/>
                  </a:cubicBezTo>
                  <a:cubicBezTo>
                    <a:pt x="8357" y="2788"/>
                    <a:pt x="8185" y="2835"/>
                    <a:pt x="8016" y="2885"/>
                  </a:cubicBezTo>
                  <a:cubicBezTo>
                    <a:pt x="7828" y="2936"/>
                    <a:pt x="7646" y="2982"/>
                    <a:pt x="7458" y="3021"/>
                  </a:cubicBezTo>
                  <a:cubicBezTo>
                    <a:pt x="7238" y="3067"/>
                    <a:pt x="7016" y="3110"/>
                    <a:pt x="6792" y="3138"/>
                  </a:cubicBezTo>
                  <a:cubicBezTo>
                    <a:pt x="6735" y="3142"/>
                    <a:pt x="6673" y="3156"/>
                    <a:pt x="6618" y="3160"/>
                  </a:cubicBezTo>
                  <a:cubicBezTo>
                    <a:pt x="6313" y="3194"/>
                    <a:pt x="6004" y="3210"/>
                    <a:pt x="5694" y="3215"/>
                  </a:cubicBezTo>
                  <a:lnTo>
                    <a:pt x="5544" y="3215"/>
                  </a:lnTo>
                  <a:cubicBezTo>
                    <a:pt x="5239" y="3210"/>
                    <a:pt x="4934" y="3194"/>
                    <a:pt x="4629" y="3164"/>
                  </a:cubicBezTo>
                  <a:cubicBezTo>
                    <a:pt x="4583" y="3156"/>
                    <a:pt x="4536" y="3152"/>
                    <a:pt x="4484" y="3148"/>
                  </a:cubicBezTo>
                  <a:cubicBezTo>
                    <a:pt x="4183" y="3110"/>
                    <a:pt x="3894" y="3059"/>
                    <a:pt x="3606" y="2996"/>
                  </a:cubicBezTo>
                  <a:cubicBezTo>
                    <a:pt x="3551" y="2982"/>
                    <a:pt x="3494" y="2970"/>
                    <a:pt x="3442" y="2958"/>
                  </a:cubicBezTo>
                  <a:cubicBezTo>
                    <a:pt x="3185" y="2889"/>
                    <a:pt x="2927" y="2813"/>
                    <a:pt x="2683" y="2724"/>
                  </a:cubicBezTo>
                  <a:cubicBezTo>
                    <a:pt x="2636" y="2708"/>
                    <a:pt x="2584" y="2694"/>
                    <a:pt x="2543" y="2679"/>
                  </a:cubicBezTo>
                  <a:cubicBezTo>
                    <a:pt x="2247" y="2564"/>
                    <a:pt x="1966" y="2431"/>
                    <a:pt x="1703" y="2280"/>
                  </a:cubicBezTo>
                  <a:cubicBezTo>
                    <a:pt x="613" y="1656"/>
                    <a:pt x="70" y="832"/>
                    <a:pt x="70" y="8"/>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925;p62">
              <a:extLst>
                <a:ext uri="{FF2B5EF4-FFF2-40B4-BE49-F238E27FC236}">
                  <a16:creationId xmlns:a16="http://schemas.microsoft.com/office/drawing/2014/main" id="{14151327-A194-A38A-F35F-8CC78C81A656}"/>
                </a:ext>
              </a:extLst>
            </p:cNvPr>
            <p:cNvSpPr/>
            <p:nvPr/>
          </p:nvSpPr>
          <p:spPr>
            <a:xfrm>
              <a:off x="6023916" y="2220447"/>
              <a:ext cx="148729" cy="78439"/>
            </a:xfrm>
            <a:custGeom>
              <a:avLst/>
              <a:gdLst/>
              <a:ahLst/>
              <a:cxnLst/>
              <a:rect l="l" t="t" r="r" b="b"/>
              <a:pathLst>
                <a:path w="12137" h="6401" extrusionOk="0">
                  <a:moveTo>
                    <a:pt x="6047" y="0"/>
                  </a:moveTo>
                  <a:cubicBezTo>
                    <a:pt x="4635" y="0"/>
                    <a:pt x="3225" y="312"/>
                    <a:pt x="2152" y="936"/>
                  </a:cubicBezTo>
                  <a:cubicBezTo>
                    <a:pt x="1" y="2188"/>
                    <a:pt x="8" y="4218"/>
                    <a:pt x="2176" y="5464"/>
                  </a:cubicBezTo>
                  <a:cubicBezTo>
                    <a:pt x="3256" y="6088"/>
                    <a:pt x="4671" y="6400"/>
                    <a:pt x="6085" y="6400"/>
                  </a:cubicBezTo>
                  <a:cubicBezTo>
                    <a:pt x="7499" y="6400"/>
                    <a:pt x="8912" y="6088"/>
                    <a:pt x="9989" y="5464"/>
                  </a:cubicBezTo>
                  <a:cubicBezTo>
                    <a:pt x="12136" y="4212"/>
                    <a:pt x="12122" y="2188"/>
                    <a:pt x="9961" y="940"/>
                  </a:cubicBezTo>
                  <a:cubicBezTo>
                    <a:pt x="8879" y="313"/>
                    <a:pt x="7462" y="0"/>
                    <a:pt x="6047" y="0"/>
                  </a:cubicBezTo>
                  <a:close/>
                </a:path>
              </a:pathLst>
            </a:custGeom>
            <a:solidFill>
              <a:srgbClr val="6D9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926;p62">
              <a:extLst>
                <a:ext uri="{FF2B5EF4-FFF2-40B4-BE49-F238E27FC236}">
                  <a16:creationId xmlns:a16="http://schemas.microsoft.com/office/drawing/2014/main" id="{6BC5CF6C-D1ED-329E-8E70-8BED7B44AE93}"/>
                </a:ext>
              </a:extLst>
            </p:cNvPr>
            <p:cNvSpPr/>
            <p:nvPr/>
          </p:nvSpPr>
          <p:spPr>
            <a:xfrm>
              <a:off x="6080040" y="2085210"/>
              <a:ext cx="36456" cy="188445"/>
            </a:xfrm>
            <a:custGeom>
              <a:avLst/>
              <a:gdLst/>
              <a:ahLst/>
              <a:cxnLst/>
              <a:rect l="l" t="t" r="r" b="b"/>
              <a:pathLst>
                <a:path w="2975" h="15378" extrusionOk="0">
                  <a:moveTo>
                    <a:pt x="2974" y="6"/>
                  </a:moveTo>
                  <a:lnTo>
                    <a:pt x="2974" y="9"/>
                  </a:lnTo>
                  <a:lnTo>
                    <a:pt x="2974" y="9"/>
                  </a:lnTo>
                  <a:cubicBezTo>
                    <a:pt x="2974" y="8"/>
                    <a:pt x="2974" y="7"/>
                    <a:pt x="2974" y="6"/>
                  </a:cubicBezTo>
                  <a:close/>
                  <a:moveTo>
                    <a:pt x="44" y="0"/>
                  </a:moveTo>
                  <a:lnTo>
                    <a:pt x="44" y="0"/>
                  </a:lnTo>
                  <a:cubicBezTo>
                    <a:pt x="44" y="8"/>
                    <a:pt x="44" y="15"/>
                    <a:pt x="44" y="23"/>
                  </a:cubicBezTo>
                  <a:lnTo>
                    <a:pt x="44" y="23"/>
                  </a:lnTo>
                  <a:lnTo>
                    <a:pt x="44" y="0"/>
                  </a:lnTo>
                  <a:close/>
                  <a:moveTo>
                    <a:pt x="2974" y="9"/>
                  </a:moveTo>
                  <a:cubicBezTo>
                    <a:pt x="2973" y="228"/>
                    <a:pt x="2832" y="443"/>
                    <a:pt x="2548" y="607"/>
                  </a:cubicBezTo>
                  <a:cubicBezTo>
                    <a:pt x="2262" y="772"/>
                    <a:pt x="1888" y="855"/>
                    <a:pt x="1514" y="855"/>
                  </a:cubicBezTo>
                  <a:cubicBezTo>
                    <a:pt x="1139" y="855"/>
                    <a:pt x="764" y="772"/>
                    <a:pt x="476" y="607"/>
                  </a:cubicBezTo>
                  <a:cubicBezTo>
                    <a:pt x="195" y="442"/>
                    <a:pt x="49" y="232"/>
                    <a:pt x="44" y="23"/>
                  </a:cubicBezTo>
                  <a:lnTo>
                    <a:pt x="44" y="23"/>
                  </a:lnTo>
                  <a:lnTo>
                    <a:pt x="1" y="14521"/>
                  </a:lnTo>
                  <a:cubicBezTo>
                    <a:pt x="1" y="14741"/>
                    <a:pt x="147" y="14961"/>
                    <a:pt x="433" y="15128"/>
                  </a:cubicBezTo>
                  <a:cubicBezTo>
                    <a:pt x="721" y="15294"/>
                    <a:pt x="1097" y="15377"/>
                    <a:pt x="1473" y="15377"/>
                  </a:cubicBezTo>
                  <a:cubicBezTo>
                    <a:pt x="1848" y="15377"/>
                    <a:pt x="2222" y="15294"/>
                    <a:pt x="2507" y="15128"/>
                  </a:cubicBezTo>
                  <a:cubicBezTo>
                    <a:pt x="2792" y="14961"/>
                    <a:pt x="2933" y="14745"/>
                    <a:pt x="2933" y="14529"/>
                  </a:cubicBezTo>
                  <a:lnTo>
                    <a:pt x="2974" y="9"/>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927;p62">
              <a:extLst>
                <a:ext uri="{FF2B5EF4-FFF2-40B4-BE49-F238E27FC236}">
                  <a16:creationId xmlns:a16="http://schemas.microsoft.com/office/drawing/2014/main" id="{AC533689-F406-F8BC-3C3D-0050087FA44E}"/>
                </a:ext>
              </a:extLst>
            </p:cNvPr>
            <p:cNvSpPr/>
            <p:nvPr/>
          </p:nvSpPr>
          <p:spPr>
            <a:xfrm>
              <a:off x="6115969" y="2085283"/>
              <a:ext cx="527" cy="178151"/>
            </a:xfrm>
            <a:custGeom>
              <a:avLst/>
              <a:gdLst/>
              <a:ahLst/>
              <a:cxnLst/>
              <a:rect l="l" t="t" r="r" b="b"/>
              <a:pathLst>
                <a:path w="43" h="14538" extrusionOk="0">
                  <a:moveTo>
                    <a:pt x="42" y="0"/>
                  </a:moveTo>
                  <a:lnTo>
                    <a:pt x="1" y="14523"/>
                  </a:lnTo>
                  <a:lnTo>
                    <a:pt x="1" y="14537"/>
                  </a:lnTo>
                  <a:lnTo>
                    <a:pt x="42" y="12"/>
                  </a:lnTo>
                  <a:lnTo>
                    <a:pt x="42"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928;p62">
              <a:extLst>
                <a:ext uri="{FF2B5EF4-FFF2-40B4-BE49-F238E27FC236}">
                  <a16:creationId xmlns:a16="http://schemas.microsoft.com/office/drawing/2014/main" id="{000E4CF5-0219-5885-9E6B-25311AA0A3B1}"/>
                </a:ext>
              </a:extLst>
            </p:cNvPr>
            <p:cNvSpPr/>
            <p:nvPr/>
          </p:nvSpPr>
          <p:spPr>
            <a:xfrm>
              <a:off x="6115847" y="2085431"/>
              <a:ext cx="649" cy="179046"/>
            </a:xfrm>
            <a:custGeom>
              <a:avLst/>
              <a:gdLst/>
              <a:ahLst/>
              <a:cxnLst/>
              <a:rect l="l" t="t" r="r" b="b"/>
              <a:pathLst>
                <a:path w="53" h="14611" extrusionOk="0">
                  <a:moveTo>
                    <a:pt x="52" y="0"/>
                  </a:moveTo>
                  <a:lnTo>
                    <a:pt x="52" y="2"/>
                  </a:lnTo>
                  <a:lnTo>
                    <a:pt x="52" y="2"/>
                  </a:lnTo>
                  <a:cubicBezTo>
                    <a:pt x="52" y="2"/>
                    <a:pt x="52" y="1"/>
                    <a:pt x="52" y="0"/>
                  </a:cubicBezTo>
                  <a:close/>
                  <a:moveTo>
                    <a:pt x="52" y="2"/>
                  </a:moveTo>
                  <a:lnTo>
                    <a:pt x="52" y="2"/>
                  </a:lnTo>
                  <a:cubicBezTo>
                    <a:pt x="52" y="31"/>
                    <a:pt x="48" y="60"/>
                    <a:pt x="44" y="85"/>
                  </a:cubicBezTo>
                  <a:lnTo>
                    <a:pt x="1" y="14610"/>
                  </a:lnTo>
                  <a:cubicBezTo>
                    <a:pt x="7" y="14581"/>
                    <a:pt x="11" y="14555"/>
                    <a:pt x="11" y="14525"/>
                  </a:cubicBezTo>
                  <a:lnTo>
                    <a:pt x="52" y="2"/>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929;p62">
              <a:extLst>
                <a:ext uri="{FF2B5EF4-FFF2-40B4-BE49-F238E27FC236}">
                  <a16:creationId xmlns:a16="http://schemas.microsoft.com/office/drawing/2014/main" id="{C29AAFB9-7150-485F-B819-298C392770ED}"/>
                </a:ext>
              </a:extLst>
            </p:cNvPr>
            <p:cNvSpPr/>
            <p:nvPr/>
          </p:nvSpPr>
          <p:spPr>
            <a:xfrm>
              <a:off x="6115553" y="2086472"/>
              <a:ext cx="846" cy="178972"/>
            </a:xfrm>
            <a:custGeom>
              <a:avLst/>
              <a:gdLst/>
              <a:ahLst/>
              <a:cxnLst/>
              <a:rect l="l" t="t" r="r" b="b"/>
              <a:pathLst>
                <a:path w="69" h="14605" extrusionOk="0">
                  <a:moveTo>
                    <a:pt x="68" y="0"/>
                  </a:moveTo>
                  <a:lnTo>
                    <a:pt x="68" y="0"/>
                  </a:lnTo>
                  <a:cubicBezTo>
                    <a:pt x="62" y="30"/>
                    <a:pt x="54" y="56"/>
                    <a:pt x="45" y="84"/>
                  </a:cubicBezTo>
                  <a:lnTo>
                    <a:pt x="1" y="14605"/>
                  </a:lnTo>
                  <a:cubicBezTo>
                    <a:pt x="11" y="14579"/>
                    <a:pt x="21" y="14551"/>
                    <a:pt x="25" y="14525"/>
                  </a:cubicBezTo>
                  <a:lnTo>
                    <a:pt x="68"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930;p62">
              <a:extLst>
                <a:ext uri="{FF2B5EF4-FFF2-40B4-BE49-F238E27FC236}">
                  <a16:creationId xmlns:a16="http://schemas.microsoft.com/office/drawing/2014/main" id="{6CA207F7-5E58-5C0D-9BBD-9BD370064123}"/>
                </a:ext>
              </a:extLst>
            </p:cNvPr>
            <p:cNvSpPr/>
            <p:nvPr/>
          </p:nvSpPr>
          <p:spPr>
            <a:xfrm>
              <a:off x="6115124" y="2087489"/>
              <a:ext cx="980" cy="178997"/>
            </a:xfrm>
            <a:custGeom>
              <a:avLst/>
              <a:gdLst/>
              <a:ahLst/>
              <a:cxnLst/>
              <a:rect l="l" t="t" r="r" b="b"/>
              <a:pathLst>
                <a:path w="80" h="14607" extrusionOk="0">
                  <a:moveTo>
                    <a:pt x="80" y="1"/>
                  </a:moveTo>
                  <a:lnTo>
                    <a:pt x="80" y="1"/>
                  </a:lnTo>
                  <a:cubicBezTo>
                    <a:pt x="70" y="30"/>
                    <a:pt x="56" y="56"/>
                    <a:pt x="36" y="86"/>
                  </a:cubicBezTo>
                  <a:lnTo>
                    <a:pt x="0" y="14607"/>
                  </a:lnTo>
                  <a:cubicBezTo>
                    <a:pt x="14" y="14581"/>
                    <a:pt x="28" y="14551"/>
                    <a:pt x="36" y="14522"/>
                  </a:cubicBezTo>
                  <a:lnTo>
                    <a:pt x="80"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931;p62">
              <a:extLst>
                <a:ext uri="{FF2B5EF4-FFF2-40B4-BE49-F238E27FC236}">
                  <a16:creationId xmlns:a16="http://schemas.microsoft.com/office/drawing/2014/main" id="{2170740D-0B94-A432-9969-0DC5D4C61FE2}"/>
                </a:ext>
              </a:extLst>
            </p:cNvPr>
            <p:cNvSpPr/>
            <p:nvPr/>
          </p:nvSpPr>
          <p:spPr>
            <a:xfrm>
              <a:off x="6114364" y="2088531"/>
              <a:ext cx="1225" cy="179021"/>
            </a:xfrm>
            <a:custGeom>
              <a:avLst/>
              <a:gdLst/>
              <a:ahLst/>
              <a:cxnLst/>
              <a:rect l="l" t="t" r="r" b="b"/>
              <a:pathLst>
                <a:path w="100" h="14609" extrusionOk="0">
                  <a:moveTo>
                    <a:pt x="100" y="1"/>
                  </a:moveTo>
                  <a:cubicBezTo>
                    <a:pt x="86" y="32"/>
                    <a:pt x="66" y="60"/>
                    <a:pt x="42" y="86"/>
                  </a:cubicBezTo>
                  <a:lnTo>
                    <a:pt x="1" y="14609"/>
                  </a:lnTo>
                  <a:cubicBezTo>
                    <a:pt x="25" y="14581"/>
                    <a:pt x="42" y="14551"/>
                    <a:pt x="62" y="14522"/>
                  </a:cubicBezTo>
                  <a:lnTo>
                    <a:pt x="100"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932;p62">
              <a:extLst>
                <a:ext uri="{FF2B5EF4-FFF2-40B4-BE49-F238E27FC236}">
                  <a16:creationId xmlns:a16="http://schemas.microsoft.com/office/drawing/2014/main" id="{2997F53D-BAE8-6107-3563-45F729A0A2DF}"/>
                </a:ext>
              </a:extLst>
            </p:cNvPr>
            <p:cNvSpPr/>
            <p:nvPr/>
          </p:nvSpPr>
          <p:spPr>
            <a:xfrm>
              <a:off x="6113273" y="2089572"/>
              <a:ext cx="1618" cy="179242"/>
            </a:xfrm>
            <a:custGeom>
              <a:avLst/>
              <a:gdLst/>
              <a:ahLst/>
              <a:cxnLst/>
              <a:rect l="l" t="t" r="r" b="b"/>
              <a:pathLst>
                <a:path w="132" h="14627" extrusionOk="0">
                  <a:moveTo>
                    <a:pt x="131" y="1"/>
                  </a:moveTo>
                  <a:lnTo>
                    <a:pt x="131" y="1"/>
                  </a:lnTo>
                  <a:cubicBezTo>
                    <a:pt x="104" y="39"/>
                    <a:pt x="76" y="68"/>
                    <a:pt x="38" y="102"/>
                  </a:cubicBezTo>
                  <a:lnTo>
                    <a:pt x="1" y="14627"/>
                  </a:lnTo>
                  <a:cubicBezTo>
                    <a:pt x="32" y="14593"/>
                    <a:pt x="62" y="14560"/>
                    <a:pt x="90" y="14524"/>
                  </a:cubicBezTo>
                  <a:lnTo>
                    <a:pt x="131"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933;p62">
              <a:extLst>
                <a:ext uri="{FF2B5EF4-FFF2-40B4-BE49-F238E27FC236}">
                  <a16:creationId xmlns:a16="http://schemas.microsoft.com/office/drawing/2014/main" id="{CC5A5F5D-AC33-3155-BBD2-A04341434D79}"/>
                </a:ext>
              </a:extLst>
            </p:cNvPr>
            <p:cNvSpPr/>
            <p:nvPr/>
          </p:nvSpPr>
          <p:spPr>
            <a:xfrm>
              <a:off x="6110970" y="2090822"/>
              <a:ext cx="2782" cy="179646"/>
            </a:xfrm>
            <a:custGeom>
              <a:avLst/>
              <a:gdLst/>
              <a:ahLst/>
              <a:cxnLst/>
              <a:rect l="l" t="t" r="r" b="b"/>
              <a:pathLst>
                <a:path w="227" h="14660" extrusionOk="0">
                  <a:moveTo>
                    <a:pt x="226" y="0"/>
                  </a:moveTo>
                  <a:lnTo>
                    <a:pt x="226" y="0"/>
                  </a:lnTo>
                  <a:cubicBezTo>
                    <a:pt x="175" y="48"/>
                    <a:pt x="113" y="93"/>
                    <a:pt x="38" y="135"/>
                  </a:cubicBezTo>
                  <a:lnTo>
                    <a:pt x="1" y="14660"/>
                  </a:lnTo>
                  <a:cubicBezTo>
                    <a:pt x="72" y="14618"/>
                    <a:pt x="133" y="14573"/>
                    <a:pt x="189" y="14525"/>
                  </a:cubicBezTo>
                  <a:lnTo>
                    <a:pt x="226"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934;p62">
              <a:extLst>
                <a:ext uri="{FF2B5EF4-FFF2-40B4-BE49-F238E27FC236}">
                  <a16:creationId xmlns:a16="http://schemas.microsoft.com/office/drawing/2014/main" id="{211EEC01-9378-8F6C-BA58-56720D66F28D}"/>
                </a:ext>
              </a:extLst>
            </p:cNvPr>
            <p:cNvSpPr/>
            <p:nvPr/>
          </p:nvSpPr>
          <p:spPr>
            <a:xfrm>
              <a:off x="6106840" y="2092464"/>
              <a:ext cx="4608" cy="179879"/>
            </a:xfrm>
            <a:custGeom>
              <a:avLst/>
              <a:gdLst/>
              <a:ahLst/>
              <a:cxnLst/>
              <a:rect l="l" t="t" r="r" b="b"/>
              <a:pathLst>
                <a:path w="376" h="14679" extrusionOk="0">
                  <a:moveTo>
                    <a:pt x="375" y="1"/>
                  </a:moveTo>
                  <a:lnTo>
                    <a:pt x="375" y="1"/>
                  </a:lnTo>
                  <a:cubicBezTo>
                    <a:pt x="371" y="7"/>
                    <a:pt x="365" y="11"/>
                    <a:pt x="361" y="15"/>
                  </a:cubicBezTo>
                  <a:cubicBezTo>
                    <a:pt x="262" y="70"/>
                    <a:pt x="155" y="120"/>
                    <a:pt x="42" y="153"/>
                  </a:cubicBezTo>
                  <a:lnTo>
                    <a:pt x="1" y="14678"/>
                  </a:lnTo>
                  <a:cubicBezTo>
                    <a:pt x="112" y="14641"/>
                    <a:pt x="221" y="14593"/>
                    <a:pt x="320" y="14536"/>
                  </a:cubicBezTo>
                  <a:cubicBezTo>
                    <a:pt x="328" y="14536"/>
                    <a:pt x="328" y="14530"/>
                    <a:pt x="338" y="14526"/>
                  </a:cubicBezTo>
                  <a:lnTo>
                    <a:pt x="375"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935;p62">
              <a:extLst>
                <a:ext uri="{FF2B5EF4-FFF2-40B4-BE49-F238E27FC236}">
                  <a16:creationId xmlns:a16="http://schemas.microsoft.com/office/drawing/2014/main" id="{E8BE3271-2918-E71B-ACA8-BD54C5D9F74C}"/>
                </a:ext>
              </a:extLst>
            </p:cNvPr>
            <p:cNvSpPr/>
            <p:nvPr/>
          </p:nvSpPr>
          <p:spPr>
            <a:xfrm>
              <a:off x="6103446" y="2094339"/>
              <a:ext cx="3921" cy="178825"/>
            </a:xfrm>
            <a:custGeom>
              <a:avLst/>
              <a:gdLst/>
              <a:ahLst/>
              <a:cxnLst/>
              <a:rect l="l" t="t" r="r" b="b"/>
              <a:pathLst>
                <a:path w="320" h="14593" extrusionOk="0">
                  <a:moveTo>
                    <a:pt x="319" y="0"/>
                  </a:moveTo>
                  <a:lnTo>
                    <a:pt x="319" y="0"/>
                  </a:lnTo>
                  <a:cubicBezTo>
                    <a:pt x="230" y="30"/>
                    <a:pt x="137" y="56"/>
                    <a:pt x="42" y="74"/>
                  </a:cubicBezTo>
                  <a:lnTo>
                    <a:pt x="0" y="14593"/>
                  </a:lnTo>
                  <a:cubicBezTo>
                    <a:pt x="93" y="14575"/>
                    <a:pt x="189" y="14551"/>
                    <a:pt x="278" y="14525"/>
                  </a:cubicBezTo>
                  <a:lnTo>
                    <a:pt x="319"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936;p62">
              <a:extLst>
                <a:ext uri="{FF2B5EF4-FFF2-40B4-BE49-F238E27FC236}">
                  <a16:creationId xmlns:a16="http://schemas.microsoft.com/office/drawing/2014/main" id="{5D091CA1-E622-AD89-4F09-E03D342A79D1}"/>
                </a:ext>
              </a:extLst>
            </p:cNvPr>
            <p:cNvSpPr/>
            <p:nvPr/>
          </p:nvSpPr>
          <p:spPr>
            <a:xfrm>
              <a:off x="6101142" y="2095234"/>
              <a:ext cx="2818" cy="178249"/>
            </a:xfrm>
            <a:custGeom>
              <a:avLst/>
              <a:gdLst/>
              <a:ahLst/>
              <a:cxnLst/>
              <a:rect l="l" t="t" r="r" b="b"/>
              <a:pathLst>
                <a:path w="230" h="14546" extrusionOk="0">
                  <a:moveTo>
                    <a:pt x="230" y="1"/>
                  </a:moveTo>
                  <a:lnTo>
                    <a:pt x="230" y="1"/>
                  </a:lnTo>
                  <a:cubicBezTo>
                    <a:pt x="171" y="8"/>
                    <a:pt x="103" y="16"/>
                    <a:pt x="44" y="24"/>
                  </a:cubicBezTo>
                  <a:lnTo>
                    <a:pt x="0" y="14545"/>
                  </a:lnTo>
                  <a:cubicBezTo>
                    <a:pt x="62" y="14541"/>
                    <a:pt x="127" y="14533"/>
                    <a:pt x="188" y="14520"/>
                  </a:cubicBezTo>
                  <a:lnTo>
                    <a:pt x="230"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937;p62">
              <a:extLst>
                <a:ext uri="{FF2B5EF4-FFF2-40B4-BE49-F238E27FC236}">
                  <a16:creationId xmlns:a16="http://schemas.microsoft.com/office/drawing/2014/main" id="{1FFA1A71-B526-86A2-2B1D-9AEA4F4A38CC}"/>
                </a:ext>
              </a:extLst>
            </p:cNvPr>
            <p:cNvSpPr/>
            <p:nvPr/>
          </p:nvSpPr>
          <p:spPr>
            <a:xfrm>
              <a:off x="6099120" y="2095528"/>
              <a:ext cx="2561" cy="178102"/>
            </a:xfrm>
            <a:custGeom>
              <a:avLst/>
              <a:gdLst/>
              <a:ahLst/>
              <a:cxnLst/>
              <a:rect l="l" t="t" r="r" b="b"/>
              <a:pathLst>
                <a:path w="209" h="14534" extrusionOk="0">
                  <a:moveTo>
                    <a:pt x="209" y="0"/>
                  </a:moveTo>
                  <a:lnTo>
                    <a:pt x="209" y="2"/>
                  </a:lnTo>
                  <a:lnTo>
                    <a:pt x="209" y="2"/>
                  </a:lnTo>
                  <a:cubicBezTo>
                    <a:pt x="209" y="2"/>
                    <a:pt x="209" y="2"/>
                    <a:pt x="209" y="2"/>
                  </a:cubicBezTo>
                  <a:lnTo>
                    <a:pt x="209" y="0"/>
                  </a:lnTo>
                  <a:close/>
                  <a:moveTo>
                    <a:pt x="209" y="2"/>
                  </a:moveTo>
                  <a:cubicBezTo>
                    <a:pt x="151" y="6"/>
                    <a:pt x="96" y="10"/>
                    <a:pt x="44" y="10"/>
                  </a:cubicBezTo>
                  <a:lnTo>
                    <a:pt x="1" y="14533"/>
                  </a:lnTo>
                  <a:cubicBezTo>
                    <a:pt x="58" y="14533"/>
                    <a:pt x="110" y="14531"/>
                    <a:pt x="165" y="14521"/>
                  </a:cubicBezTo>
                  <a:lnTo>
                    <a:pt x="209" y="2"/>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938;p62">
              <a:extLst>
                <a:ext uri="{FF2B5EF4-FFF2-40B4-BE49-F238E27FC236}">
                  <a16:creationId xmlns:a16="http://schemas.microsoft.com/office/drawing/2014/main" id="{2D0B0BF4-5331-3571-22D6-ECB4EDD4CA8B}"/>
                </a:ext>
              </a:extLst>
            </p:cNvPr>
            <p:cNvSpPr/>
            <p:nvPr/>
          </p:nvSpPr>
          <p:spPr>
            <a:xfrm>
              <a:off x="6097306" y="2095651"/>
              <a:ext cx="2365" cy="177980"/>
            </a:xfrm>
            <a:custGeom>
              <a:avLst/>
              <a:gdLst/>
              <a:ahLst/>
              <a:cxnLst/>
              <a:rect l="l" t="t" r="r" b="b"/>
              <a:pathLst>
                <a:path w="193" h="14524" extrusionOk="0">
                  <a:moveTo>
                    <a:pt x="192" y="0"/>
                  </a:moveTo>
                  <a:lnTo>
                    <a:pt x="192" y="0"/>
                  </a:lnTo>
                  <a:cubicBezTo>
                    <a:pt x="141" y="4"/>
                    <a:pt x="89" y="4"/>
                    <a:pt x="42" y="4"/>
                  </a:cubicBezTo>
                  <a:lnTo>
                    <a:pt x="0" y="14523"/>
                  </a:lnTo>
                  <a:lnTo>
                    <a:pt x="149" y="14523"/>
                  </a:lnTo>
                  <a:lnTo>
                    <a:pt x="192"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939;p62">
              <a:extLst>
                <a:ext uri="{FF2B5EF4-FFF2-40B4-BE49-F238E27FC236}">
                  <a16:creationId xmlns:a16="http://schemas.microsoft.com/office/drawing/2014/main" id="{0023566E-8E2F-AD2A-F8F5-D39CBD8CE879}"/>
                </a:ext>
              </a:extLst>
            </p:cNvPr>
            <p:cNvSpPr/>
            <p:nvPr/>
          </p:nvSpPr>
          <p:spPr>
            <a:xfrm>
              <a:off x="6095505" y="2095528"/>
              <a:ext cx="2316" cy="178102"/>
            </a:xfrm>
            <a:custGeom>
              <a:avLst/>
              <a:gdLst/>
              <a:ahLst/>
              <a:cxnLst/>
              <a:rect l="l" t="t" r="r" b="b"/>
              <a:pathLst>
                <a:path w="189" h="14534" extrusionOk="0">
                  <a:moveTo>
                    <a:pt x="44" y="0"/>
                  </a:moveTo>
                  <a:lnTo>
                    <a:pt x="1" y="14525"/>
                  </a:lnTo>
                  <a:cubicBezTo>
                    <a:pt x="48" y="14529"/>
                    <a:pt x="96" y="14533"/>
                    <a:pt x="147" y="14533"/>
                  </a:cubicBezTo>
                  <a:lnTo>
                    <a:pt x="189" y="14"/>
                  </a:lnTo>
                  <a:cubicBezTo>
                    <a:pt x="137" y="10"/>
                    <a:pt x="90" y="10"/>
                    <a:pt x="44"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940;p62">
              <a:extLst>
                <a:ext uri="{FF2B5EF4-FFF2-40B4-BE49-F238E27FC236}">
                  <a16:creationId xmlns:a16="http://schemas.microsoft.com/office/drawing/2014/main" id="{CDB16C18-A923-634F-A7C6-1F1323F45411}"/>
                </a:ext>
              </a:extLst>
            </p:cNvPr>
            <p:cNvSpPr/>
            <p:nvPr/>
          </p:nvSpPr>
          <p:spPr>
            <a:xfrm>
              <a:off x="6093777" y="2095381"/>
              <a:ext cx="2279" cy="178151"/>
            </a:xfrm>
            <a:custGeom>
              <a:avLst/>
              <a:gdLst/>
              <a:ahLst/>
              <a:cxnLst/>
              <a:rect l="l" t="t" r="r" b="b"/>
              <a:pathLst>
                <a:path w="186" h="14538" extrusionOk="0">
                  <a:moveTo>
                    <a:pt x="39" y="0"/>
                  </a:moveTo>
                  <a:lnTo>
                    <a:pt x="1" y="14521"/>
                  </a:lnTo>
                  <a:cubicBezTo>
                    <a:pt x="48" y="14529"/>
                    <a:pt x="96" y="14533"/>
                    <a:pt x="142" y="14537"/>
                  </a:cubicBezTo>
                  <a:lnTo>
                    <a:pt x="185" y="12"/>
                  </a:lnTo>
                  <a:cubicBezTo>
                    <a:pt x="138" y="12"/>
                    <a:pt x="86" y="4"/>
                    <a:pt x="39"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941;p62">
              <a:extLst>
                <a:ext uri="{FF2B5EF4-FFF2-40B4-BE49-F238E27FC236}">
                  <a16:creationId xmlns:a16="http://schemas.microsoft.com/office/drawing/2014/main" id="{3FE78AEE-12B7-EFE5-9BD6-BF10150C58E2}"/>
                </a:ext>
              </a:extLst>
            </p:cNvPr>
            <p:cNvSpPr/>
            <p:nvPr/>
          </p:nvSpPr>
          <p:spPr>
            <a:xfrm>
              <a:off x="6091963" y="2095062"/>
              <a:ext cx="2292" cy="178274"/>
            </a:xfrm>
            <a:custGeom>
              <a:avLst/>
              <a:gdLst/>
              <a:ahLst/>
              <a:cxnLst/>
              <a:rect l="l" t="t" r="r" b="b"/>
              <a:pathLst>
                <a:path w="187" h="14548" extrusionOk="0">
                  <a:moveTo>
                    <a:pt x="42" y="1"/>
                  </a:moveTo>
                  <a:lnTo>
                    <a:pt x="0" y="14522"/>
                  </a:lnTo>
                  <a:cubicBezTo>
                    <a:pt x="52" y="14534"/>
                    <a:pt x="97" y="14541"/>
                    <a:pt x="149" y="14547"/>
                  </a:cubicBezTo>
                  <a:lnTo>
                    <a:pt x="187" y="26"/>
                  </a:lnTo>
                  <a:cubicBezTo>
                    <a:pt x="141" y="19"/>
                    <a:pt x="90" y="11"/>
                    <a:pt x="42"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942;p62">
              <a:extLst>
                <a:ext uri="{FF2B5EF4-FFF2-40B4-BE49-F238E27FC236}">
                  <a16:creationId xmlns:a16="http://schemas.microsoft.com/office/drawing/2014/main" id="{F7C06D1A-1485-C5C3-47EB-C5C76CCE6BE6}"/>
                </a:ext>
              </a:extLst>
            </p:cNvPr>
            <p:cNvSpPr/>
            <p:nvPr/>
          </p:nvSpPr>
          <p:spPr>
            <a:xfrm>
              <a:off x="6090113" y="2094609"/>
              <a:ext cx="2365" cy="178409"/>
            </a:xfrm>
            <a:custGeom>
              <a:avLst/>
              <a:gdLst/>
              <a:ahLst/>
              <a:cxnLst/>
              <a:rect l="l" t="t" r="r" b="b"/>
              <a:pathLst>
                <a:path w="193" h="14559" extrusionOk="0">
                  <a:moveTo>
                    <a:pt x="42" y="0"/>
                  </a:moveTo>
                  <a:lnTo>
                    <a:pt x="1" y="14525"/>
                  </a:lnTo>
                  <a:cubicBezTo>
                    <a:pt x="52" y="14537"/>
                    <a:pt x="104" y="14551"/>
                    <a:pt x="151" y="14559"/>
                  </a:cubicBezTo>
                  <a:lnTo>
                    <a:pt x="193" y="38"/>
                  </a:lnTo>
                  <a:cubicBezTo>
                    <a:pt x="145" y="26"/>
                    <a:pt x="94" y="12"/>
                    <a:pt x="42"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943;p62">
              <a:extLst>
                <a:ext uri="{FF2B5EF4-FFF2-40B4-BE49-F238E27FC236}">
                  <a16:creationId xmlns:a16="http://schemas.microsoft.com/office/drawing/2014/main" id="{52FA85FA-53EF-D0AD-7C0C-3F818D1F12A5}"/>
                </a:ext>
              </a:extLst>
            </p:cNvPr>
            <p:cNvSpPr/>
            <p:nvPr/>
          </p:nvSpPr>
          <p:spPr>
            <a:xfrm>
              <a:off x="6087932" y="2093874"/>
              <a:ext cx="2708" cy="178727"/>
            </a:xfrm>
            <a:custGeom>
              <a:avLst/>
              <a:gdLst/>
              <a:ahLst/>
              <a:cxnLst/>
              <a:rect l="l" t="t" r="r" b="b"/>
              <a:pathLst>
                <a:path w="221" h="14585" extrusionOk="0">
                  <a:moveTo>
                    <a:pt x="42" y="1"/>
                  </a:moveTo>
                  <a:lnTo>
                    <a:pt x="1" y="14526"/>
                  </a:lnTo>
                  <a:cubicBezTo>
                    <a:pt x="62" y="14547"/>
                    <a:pt x="117" y="14563"/>
                    <a:pt x="179" y="14585"/>
                  </a:cubicBezTo>
                  <a:lnTo>
                    <a:pt x="220" y="60"/>
                  </a:lnTo>
                  <a:cubicBezTo>
                    <a:pt x="159" y="44"/>
                    <a:pt x="100" y="22"/>
                    <a:pt x="42"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944;p62">
              <a:extLst>
                <a:ext uri="{FF2B5EF4-FFF2-40B4-BE49-F238E27FC236}">
                  <a16:creationId xmlns:a16="http://schemas.microsoft.com/office/drawing/2014/main" id="{4C398B69-DF9E-9310-53C5-BEC67052CC81}"/>
                </a:ext>
              </a:extLst>
            </p:cNvPr>
            <p:cNvSpPr/>
            <p:nvPr/>
          </p:nvSpPr>
          <p:spPr>
            <a:xfrm>
              <a:off x="6080065" y="2085210"/>
              <a:ext cx="8394" cy="186668"/>
            </a:xfrm>
            <a:custGeom>
              <a:avLst/>
              <a:gdLst/>
              <a:ahLst/>
              <a:cxnLst/>
              <a:rect l="l" t="t" r="r" b="b"/>
              <a:pathLst>
                <a:path w="685" h="15233" extrusionOk="0">
                  <a:moveTo>
                    <a:pt x="42" y="0"/>
                  </a:moveTo>
                  <a:cubicBezTo>
                    <a:pt x="42" y="5"/>
                    <a:pt x="42" y="10"/>
                    <a:pt x="42" y="15"/>
                  </a:cubicBezTo>
                  <a:lnTo>
                    <a:pt x="42" y="15"/>
                  </a:lnTo>
                  <a:lnTo>
                    <a:pt x="42" y="0"/>
                  </a:lnTo>
                  <a:close/>
                  <a:moveTo>
                    <a:pt x="42" y="15"/>
                  </a:moveTo>
                  <a:lnTo>
                    <a:pt x="1" y="14521"/>
                  </a:lnTo>
                  <a:cubicBezTo>
                    <a:pt x="1" y="14741"/>
                    <a:pt x="145" y="14961"/>
                    <a:pt x="431" y="15128"/>
                  </a:cubicBezTo>
                  <a:cubicBezTo>
                    <a:pt x="496" y="15165"/>
                    <a:pt x="567" y="15203"/>
                    <a:pt x="643" y="15233"/>
                  </a:cubicBezTo>
                  <a:lnTo>
                    <a:pt x="684" y="708"/>
                  </a:lnTo>
                  <a:cubicBezTo>
                    <a:pt x="609" y="678"/>
                    <a:pt x="539" y="644"/>
                    <a:pt x="474" y="607"/>
                  </a:cubicBezTo>
                  <a:cubicBezTo>
                    <a:pt x="189" y="440"/>
                    <a:pt x="45" y="226"/>
                    <a:pt x="42" y="15"/>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945;p62">
              <a:extLst>
                <a:ext uri="{FF2B5EF4-FFF2-40B4-BE49-F238E27FC236}">
                  <a16:creationId xmlns:a16="http://schemas.microsoft.com/office/drawing/2014/main" id="{3515BA1A-0A24-0739-BCF8-0BCB69B58573}"/>
                </a:ext>
              </a:extLst>
            </p:cNvPr>
            <p:cNvSpPr/>
            <p:nvPr/>
          </p:nvSpPr>
          <p:spPr>
            <a:xfrm>
              <a:off x="6078729" y="2074843"/>
              <a:ext cx="39556" cy="20844"/>
            </a:xfrm>
            <a:custGeom>
              <a:avLst/>
              <a:gdLst/>
              <a:ahLst/>
              <a:cxnLst/>
              <a:rect l="l" t="t" r="r" b="b"/>
              <a:pathLst>
                <a:path w="3228" h="1701" extrusionOk="0">
                  <a:moveTo>
                    <a:pt x="1610" y="1"/>
                  </a:moveTo>
                  <a:cubicBezTo>
                    <a:pt x="1234" y="1"/>
                    <a:pt x="859" y="85"/>
                    <a:pt x="573" y="252"/>
                  </a:cubicBezTo>
                  <a:cubicBezTo>
                    <a:pt x="1" y="581"/>
                    <a:pt x="5" y="1118"/>
                    <a:pt x="583" y="1453"/>
                  </a:cubicBezTo>
                  <a:cubicBezTo>
                    <a:pt x="871" y="1618"/>
                    <a:pt x="1246" y="1701"/>
                    <a:pt x="1621" y="1701"/>
                  </a:cubicBezTo>
                  <a:cubicBezTo>
                    <a:pt x="1995" y="1701"/>
                    <a:pt x="2369" y="1618"/>
                    <a:pt x="2655" y="1453"/>
                  </a:cubicBezTo>
                  <a:cubicBezTo>
                    <a:pt x="3228" y="1118"/>
                    <a:pt x="3224" y="581"/>
                    <a:pt x="2651" y="252"/>
                  </a:cubicBezTo>
                  <a:cubicBezTo>
                    <a:pt x="2362" y="85"/>
                    <a:pt x="1986" y="1"/>
                    <a:pt x="1610" y="1"/>
                  </a:cubicBezTo>
                  <a:close/>
                </a:path>
              </a:pathLst>
            </a:custGeom>
            <a:solidFill>
              <a:srgbClr val="6D9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946;p62">
              <a:extLst>
                <a:ext uri="{FF2B5EF4-FFF2-40B4-BE49-F238E27FC236}">
                  <a16:creationId xmlns:a16="http://schemas.microsoft.com/office/drawing/2014/main" id="{4FBBB056-5E55-0D6B-82A3-D69FF05B3FC5}"/>
                </a:ext>
              </a:extLst>
            </p:cNvPr>
            <p:cNvSpPr/>
            <p:nvPr/>
          </p:nvSpPr>
          <p:spPr>
            <a:xfrm>
              <a:off x="6547451" y="1983660"/>
              <a:ext cx="36517" cy="188457"/>
            </a:xfrm>
            <a:custGeom>
              <a:avLst/>
              <a:gdLst/>
              <a:ahLst/>
              <a:cxnLst/>
              <a:rect l="l" t="t" r="r" b="b"/>
              <a:pathLst>
                <a:path w="2980" h="15379" extrusionOk="0">
                  <a:moveTo>
                    <a:pt x="2980" y="7"/>
                  </a:moveTo>
                  <a:lnTo>
                    <a:pt x="2980" y="10"/>
                  </a:lnTo>
                  <a:lnTo>
                    <a:pt x="2980" y="10"/>
                  </a:lnTo>
                  <a:cubicBezTo>
                    <a:pt x="2980" y="9"/>
                    <a:pt x="2980" y="8"/>
                    <a:pt x="2980" y="7"/>
                  </a:cubicBezTo>
                  <a:close/>
                  <a:moveTo>
                    <a:pt x="38" y="1"/>
                  </a:moveTo>
                  <a:lnTo>
                    <a:pt x="0" y="14526"/>
                  </a:lnTo>
                  <a:cubicBezTo>
                    <a:pt x="0" y="14746"/>
                    <a:pt x="141" y="14960"/>
                    <a:pt x="432" y="15130"/>
                  </a:cubicBezTo>
                  <a:cubicBezTo>
                    <a:pt x="721" y="15295"/>
                    <a:pt x="1097" y="15378"/>
                    <a:pt x="1473" y="15378"/>
                  </a:cubicBezTo>
                  <a:cubicBezTo>
                    <a:pt x="1849" y="15378"/>
                    <a:pt x="2224" y="15295"/>
                    <a:pt x="2510" y="15130"/>
                  </a:cubicBezTo>
                  <a:cubicBezTo>
                    <a:pt x="2792" y="14961"/>
                    <a:pt x="2936" y="14746"/>
                    <a:pt x="2936" y="14530"/>
                  </a:cubicBezTo>
                  <a:lnTo>
                    <a:pt x="2980" y="10"/>
                  </a:lnTo>
                  <a:lnTo>
                    <a:pt x="2980" y="10"/>
                  </a:lnTo>
                  <a:cubicBezTo>
                    <a:pt x="2979" y="227"/>
                    <a:pt x="2832" y="441"/>
                    <a:pt x="2552" y="605"/>
                  </a:cubicBezTo>
                  <a:cubicBezTo>
                    <a:pt x="2263" y="773"/>
                    <a:pt x="1885" y="857"/>
                    <a:pt x="1508" y="857"/>
                  </a:cubicBezTo>
                  <a:cubicBezTo>
                    <a:pt x="1133" y="857"/>
                    <a:pt x="759" y="774"/>
                    <a:pt x="474" y="609"/>
                  </a:cubicBezTo>
                  <a:cubicBezTo>
                    <a:pt x="185" y="441"/>
                    <a:pt x="38" y="221"/>
                    <a:pt x="38" y="1"/>
                  </a:cubicBezTo>
                  <a:close/>
                </a:path>
              </a:pathLst>
            </a:custGeom>
            <a:solidFill>
              <a:srgbClr val="6D9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947;p62">
              <a:extLst>
                <a:ext uri="{FF2B5EF4-FFF2-40B4-BE49-F238E27FC236}">
                  <a16:creationId xmlns:a16="http://schemas.microsoft.com/office/drawing/2014/main" id="{A15EB9C2-48BA-0BAA-1FD1-BC10D3082FDB}"/>
                </a:ext>
              </a:extLst>
            </p:cNvPr>
            <p:cNvSpPr/>
            <p:nvPr/>
          </p:nvSpPr>
          <p:spPr>
            <a:xfrm>
              <a:off x="6583430" y="1983733"/>
              <a:ext cx="539" cy="178127"/>
            </a:xfrm>
            <a:custGeom>
              <a:avLst/>
              <a:gdLst/>
              <a:ahLst/>
              <a:cxnLst/>
              <a:rect l="l" t="t" r="r" b="b"/>
              <a:pathLst>
                <a:path w="44" h="14536" extrusionOk="0">
                  <a:moveTo>
                    <a:pt x="44" y="1"/>
                  </a:moveTo>
                  <a:lnTo>
                    <a:pt x="0" y="14524"/>
                  </a:lnTo>
                  <a:lnTo>
                    <a:pt x="0" y="14536"/>
                  </a:lnTo>
                  <a:lnTo>
                    <a:pt x="44" y="17"/>
                  </a:lnTo>
                  <a:lnTo>
                    <a:pt x="44"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948;p62">
              <a:extLst>
                <a:ext uri="{FF2B5EF4-FFF2-40B4-BE49-F238E27FC236}">
                  <a16:creationId xmlns:a16="http://schemas.microsoft.com/office/drawing/2014/main" id="{6E290930-3CC5-61B9-23F9-67E3DDF8EBE0}"/>
                </a:ext>
              </a:extLst>
            </p:cNvPr>
            <p:cNvSpPr/>
            <p:nvPr/>
          </p:nvSpPr>
          <p:spPr>
            <a:xfrm>
              <a:off x="6583307" y="1983929"/>
              <a:ext cx="662" cy="178972"/>
            </a:xfrm>
            <a:custGeom>
              <a:avLst/>
              <a:gdLst/>
              <a:ahLst/>
              <a:cxnLst/>
              <a:rect l="l" t="t" r="r" b="b"/>
              <a:pathLst>
                <a:path w="54" h="14605" extrusionOk="0">
                  <a:moveTo>
                    <a:pt x="54" y="1"/>
                  </a:moveTo>
                  <a:lnTo>
                    <a:pt x="54" y="2"/>
                  </a:lnTo>
                  <a:lnTo>
                    <a:pt x="54" y="2"/>
                  </a:lnTo>
                  <a:cubicBezTo>
                    <a:pt x="54" y="1"/>
                    <a:pt x="54" y="1"/>
                    <a:pt x="54" y="1"/>
                  </a:cubicBezTo>
                  <a:close/>
                  <a:moveTo>
                    <a:pt x="54" y="2"/>
                  </a:moveTo>
                  <a:cubicBezTo>
                    <a:pt x="54" y="27"/>
                    <a:pt x="48" y="56"/>
                    <a:pt x="44" y="82"/>
                  </a:cubicBezTo>
                  <a:lnTo>
                    <a:pt x="0" y="14605"/>
                  </a:lnTo>
                  <a:cubicBezTo>
                    <a:pt x="6" y="14575"/>
                    <a:pt x="10" y="14551"/>
                    <a:pt x="10" y="14520"/>
                  </a:cubicBezTo>
                  <a:lnTo>
                    <a:pt x="54" y="2"/>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949;p62">
              <a:extLst>
                <a:ext uri="{FF2B5EF4-FFF2-40B4-BE49-F238E27FC236}">
                  <a16:creationId xmlns:a16="http://schemas.microsoft.com/office/drawing/2014/main" id="{1702897D-0AFB-3C13-C4DA-363F01DF9F86}"/>
                </a:ext>
              </a:extLst>
            </p:cNvPr>
            <p:cNvSpPr/>
            <p:nvPr/>
          </p:nvSpPr>
          <p:spPr>
            <a:xfrm>
              <a:off x="6583037" y="1984922"/>
              <a:ext cx="821" cy="179021"/>
            </a:xfrm>
            <a:custGeom>
              <a:avLst/>
              <a:gdLst/>
              <a:ahLst/>
              <a:cxnLst/>
              <a:rect l="l" t="t" r="r" b="b"/>
              <a:pathLst>
                <a:path w="67" h="14609" extrusionOk="0">
                  <a:moveTo>
                    <a:pt x="66" y="1"/>
                  </a:moveTo>
                  <a:lnTo>
                    <a:pt x="66" y="1"/>
                  </a:lnTo>
                  <a:cubicBezTo>
                    <a:pt x="56" y="30"/>
                    <a:pt x="52" y="58"/>
                    <a:pt x="42" y="84"/>
                  </a:cubicBezTo>
                  <a:lnTo>
                    <a:pt x="1" y="14609"/>
                  </a:lnTo>
                  <a:cubicBezTo>
                    <a:pt x="9" y="14579"/>
                    <a:pt x="19" y="14553"/>
                    <a:pt x="22" y="14524"/>
                  </a:cubicBezTo>
                  <a:lnTo>
                    <a:pt x="66"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950;p62">
              <a:extLst>
                <a:ext uri="{FF2B5EF4-FFF2-40B4-BE49-F238E27FC236}">
                  <a16:creationId xmlns:a16="http://schemas.microsoft.com/office/drawing/2014/main" id="{3906C95E-8CB5-FB76-6101-3C2F1A2DFC77}"/>
                </a:ext>
              </a:extLst>
            </p:cNvPr>
            <p:cNvSpPr/>
            <p:nvPr/>
          </p:nvSpPr>
          <p:spPr>
            <a:xfrm>
              <a:off x="6582584" y="1985939"/>
              <a:ext cx="980" cy="178985"/>
            </a:xfrm>
            <a:custGeom>
              <a:avLst/>
              <a:gdLst/>
              <a:ahLst/>
              <a:cxnLst/>
              <a:rect l="l" t="t" r="r" b="b"/>
              <a:pathLst>
                <a:path w="80" h="14606" extrusionOk="0">
                  <a:moveTo>
                    <a:pt x="79" y="1"/>
                  </a:moveTo>
                  <a:cubicBezTo>
                    <a:pt x="69" y="31"/>
                    <a:pt x="52" y="56"/>
                    <a:pt x="42" y="86"/>
                  </a:cubicBezTo>
                  <a:lnTo>
                    <a:pt x="0" y="14605"/>
                  </a:lnTo>
                  <a:cubicBezTo>
                    <a:pt x="14" y="14581"/>
                    <a:pt x="28" y="14550"/>
                    <a:pt x="38" y="14526"/>
                  </a:cubicBezTo>
                  <a:lnTo>
                    <a:pt x="79"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951;p62">
              <a:extLst>
                <a:ext uri="{FF2B5EF4-FFF2-40B4-BE49-F238E27FC236}">
                  <a16:creationId xmlns:a16="http://schemas.microsoft.com/office/drawing/2014/main" id="{60015EAA-6E96-F96B-06AD-5B1412B3338D}"/>
                </a:ext>
              </a:extLst>
            </p:cNvPr>
            <p:cNvSpPr/>
            <p:nvPr/>
          </p:nvSpPr>
          <p:spPr>
            <a:xfrm>
              <a:off x="6581824" y="1986993"/>
              <a:ext cx="1274" cy="179021"/>
            </a:xfrm>
            <a:custGeom>
              <a:avLst/>
              <a:gdLst/>
              <a:ahLst/>
              <a:cxnLst/>
              <a:rect l="l" t="t" r="r" b="b"/>
              <a:pathLst>
                <a:path w="104" h="14609" extrusionOk="0">
                  <a:moveTo>
                    <a:pt x="104" y="0"/>
                  </a:moveTo>
                  <a:lnTo>
                    <a:pt x="104" y="0"/>
                  </a:lnTo>
                  <a:cubicBezTo>
                    <a:pt x="86" y="30"/>
                    <a:pt x="66" y="60"/>
                    <a:pt x="42" y="89"/>
                  </a:cubicBezTo>
                  <a:lnTo>
                    <a:pt x="1" y="14608"/>
                  </a:lnTo>
                  <a:cubicBezTo>
                    <a:pt x="24" y="14583"/>
                    <a:pt x="42" y="14549"/>
                    <a:pt x="62" y="14519"/>
                  </a:cubicBezTo>
                  <a:lnTo>
                    <a:pt x="104"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952;p62">
              <a:extLst>
                <a:ext uri="{FF2B5EF4-FFF2-40B4-BE49-F238E27FC236}">
                  <a16:creationId xmlns:a16="http://schemas.microsoft.com/office/drawing/2014/main" id="{91176EFC-7F4D-EEE5-95EF-481F698828E2}"/>
                </a:ext>
              </a:extLst>
            </p:cNvPr>
            <p:cNvSpPr/>
            <p:nvPr/>
          </p:nvSpPr>
          <p:spPr>
            <a:xfrm>
              <a:off x="6580685" y="1988083"/>
              <a:ext cx="1667" cy="179119"/>
            </a:xfrm>
            <a:custGeom>
              <a:avLst/>
              <a:gdLst/>
              <a:ahLst/>
              <a:cxnLst/>
              <a:rect l="l" t="t" r="r" b="b"/>
              <a:pathLst>
                <a:path w="136" h="14617" extrusionOk="0">
                  <a:moveTo>
                    <a:pt x="135" y="0"/>
                  </a:moveTo>
                  <a:lnTo>
                    <a:pt x="135" y="0"/>
                  </a:lnTo>
                  <a:cubicBezTo>
                    <a:pt x="107" y="30"/>
                    <a:pt x="74" y="64"/>
                    <a:pt x="42" y="95"/>
                  </a:cubicBezTo>
                  <a:lnTo>
                    <a:pt x="1" y="14616"/>
                  </a:lnTo>
                  <a:cubicBezTo>
                    <a:pt x="36" y="14587"/>
                    <a:pt x="70" y="14553"/>
                    <a:pt x="94" y="14519"/>
                  </a:cubicBezTo>
                  <a:lnTo>
                    <a:pt x="135"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953;p62">
              <a:extLst>
                <a:ext uri="{FF2B5EF4-FFF2-40B4-BE49-F238E27FC236}">
                  <a16:creationId xmlns:a16="http://schemas.microsoft.com/office/drawing/2014/main" id="{C4B6C371-CF13-93AD-59FF-FB7E0E3F461C}"/>
                </a:ext>
              </a:extLst>
            </p:cNvPr>
            <p:cNvSpPr/>
            <p:nvPr/>
          </p:nvSpPr>
          <p:spPr>
            <a:xfrm>
              <a:off x="6578430" y="1989272"/>
              <a:ext cx="2782" cy="179646"/>
            </a:xfrm>
            <a:custGeom>
              <a:avLst/>
              <a:gdLst/>
              <a:ahLst/>
              <a:cxnLst/>
              <a:rect l="l" t="t" r="r" b="b"/>
              <a:pathLst>
                <a:path w="227" h="14660" extrusionOk="0">
                  <a:moveTo>
                    <a:pt x="226" y="0"/>
                  </a:moveTo>
                  <a:cubicBezTo>
                    <a:pt x="175" y="50"/>
                    <a:pt x="113" y="93"/>
                    <a:pt x="44" y="139"/>
                  </a:cubicBezTo>
                  <a:lnTo>
                    <a:pt x="0" y="14660"/>
                  </a:lnTo>
                  <a:cubicBezTo>
                    <a:pt x="72" y="14618"/>
                    <a:pt x="133" y="14571"/>
                    <a:pt x="185" y="14519"/>
                  </a:cubicBezTo>
                  <a:lnTo>
                    <a:pt x="226"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954;p62">
              <a:extLst>
                <a:ext uri="{FF2B5EF4-FFF2-40B4-BE49-F238E27FC236}">
                  <a16:creationId xmlns:a16="http://schemas.microsoft.com/office/drawing/2014/main" id="{A1149E27-C999-DEE1-B28C-DD78447F4FE8}"/>
                </a:ext>
              </a:extLst>
            </p:cNvPr>
            <p:cNvSpPr/>
            <p:nvPr/>
          </p:nvSpPr>
          <p:spPr>
            <a:xfrm>
              <a:off x="6574227" y="1990975"/>
              <a:ext cx="4742" cy="179818"/>
            </a:xfrm>
            <a:custGeom>
              <a:avLst/>
              <a:gdLst/>
              <a:ahLst/>
              <a:cxnLst/>
              <a:rect l="l" t="t" r="r" b="b"/>
              <a:pathLst>
                <a:path w="387" h="14674" extrusionOk="0">
                  <a:moveTo>
                    <a:pt x="385" y="0"/>
                  </a:moveTo>
                  <a:cubicBezTo>
                    <a:pt x="377" y="0"/>
                    <a:pt x="371" y="4"/>
                    <a:pt x="367" y="10"/>
                  </a:cubicBezTo>
                  <a:cubicBezTo>
                    <a:pt x="268" y="67"/>
                    <a:pt x="161" y="115"/>
                    <a:pt x="44" y="149"/>
                  </a:cubicBezTo>
                  <a:lnTo>
                    <a:pt x="1" y="14674"/>
                  </a:lnTo>
                  <a:cubicBezTo>
                    <a:pt x="117" y="14634"/>
                    <a:pt x="226" y="14588"/>
                    <a:pt x="325" y="14533"/>
                  </a:cubicBezTo>
                  <a:cubicBezTo>
                    <a:pt x="329" y="14529"/>
                    <a:pt x="339" y="14525"/>
                    <a:pt x="343" y="14521"/>
                  </a:cubicBezTo>
                  <a:lnTo>
                    <a:pt x="387"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955;p62">
              <a:extLst>
                <a:ext uri="{FF2B5EF4-FFF2-40B4-BE49-F238E27FC236}">
                  <a16:creationId xmlns:a16="http://schemas.microsoft.com/office/drawing/2014/main" id="{68FEA2B3-52A4-76E7-438E-DBB2289FE14B}"/>
                </a:ext>
              </a:extLst>
            </p:cNvPr>
            <p:cNvSpPr/>
            <p:nvPr/>
          </p:nvSpPr>
          <p:spPr>
            <a:xfrm>
              <a:off x="6570857" y="1992789"/>
              <a:ext cx="3921" cy="178874"/>
            </a:xfrm>
            <a:custGeom>
              <a:avLst/>
              <a:gdLst/>
              <a:ahLst/>
              <a:cxnLst/>
              <a:rect l="l" t="t" r="r" b="b"/>
              <a:pathLst>
                <a:path w="320" h="14597" extrusionOk="0">
                  <a:moveTo>
                    <a:pt x="319" y="1"/>
                  </a:moveTo>
                  <a:lnTo>
                    <a:pt x="319" y="1"/>
                  </a:lnTo>
                  <a:cubicBezTo>
                    <a:pt x="230" y="30"/>
                    <a:pt x="135" y="56"/>
                    <a:pt x="38" y="72"/>
                  </a:cubicBezTo>
                  <a:lnTo>
                    <a:pt x="0" y="14597"/>
                  </a:lnTo>
                  <a:cubicBezTo>
                    <a:pt x="93" y="14575"/>
                    <a:pt x="186" y="14555"/>
                    <a:pt x="276" y="14526"/>
                  </a:cubicBezTo>
                  <a:lnTo>
                    <a:pt x="319"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956;p62">
              <a:extLst>
                <a:ext uri="{FF2B5EF4-FFF2-40B4-BE49-F238E27FC236}">
                  <a16:creationId xmlns:a16="http://schemas.microsoft.com/office/drawing/2014/main" id="{415F0430-7AEF-6D79-C7C3-43D44620B034}"/>
                </a:ext>
              </a:extLst>
            </p:cNvPr>
            <p:cNvSpPr/>
            <p:nvPr/>
          </p:nvSpPr>
          <p:spPr>
            <a:xfrm>
              <a:off x="6568504" y="1993659"/>
              <a:ext cx="2818" cy="178323"/>
            </a:xfrm>
            <a:custGeom>
              <a:avLst/>
              <a:gdLst/>
              <a:ahLst/>
              <a:cxnLst/>
              <a:rect l="l" t="t" r="r" b="b"/>
              <a:pathLst>
                <a:path w="230" h="14552" extrusionOk="0">
                  <a:moveTo>
                    <a:pt x="230" y="1"/>
                  </a:moveTo>
                  <a:lnTo>
                    <a:pt x="230" y="1"/>
                  </a:lnTo>
                  <a:cubicBezTo>
                    <a:pt x="168" y="15"/>
                    <a:pt x="107" y="19"/>
                    <a:pt x="42" y="27"/>
                  </a:cubicBezTo>
                  <a:lnTo>
                    <a:pt x="0" y="14552"/>
                  </a:lnTo>
                  <a:cubicBezTo>
                    <a:pt x="65" y="14542"/>
                    <a:pt x="127" y="14534"/>
                    <a:pt x="192" y="14526"/>
                  </a:cubicBezTo>
                  <a:lnTo>
                    <a:pt x="230"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957;p62">
              <a:extLst>
                <a:ext uri="{FF2B5EF4-FFF2-40B4-BE49-F238E27FC236}">
                  <a16:creationId xmlns:a16="http://schemas.microsoft.com/office/drawing/2014/main" id="{6B0F9395-07F6-C51A-6FA6-F429E647F841}"/>
                </a:ext>
              </a:extLst>
            </p:cNvPr>
            <p:cNvSpPr/>
            <p:nvPr/>
          </p:nvSpPr>
          <p:spPr>
            <a:xfrm>
              <a:off x="6566531" y="1993978"/>
              <a:ext cx="2488" cy="178102"/>
            </a:xfrm>
            <a:custGeom>
              <a:avLst/>
              <a:gdLst/>
              <a:ahLst/>
              <a:cxnLst/>
              <a:rect l="l" t="t" r="r" b="b"/>
              <a:pathLst>
                <a:path w="203" h="14534" extrusionOk="0">
                  <a:moveTo>
                    <a:pt x="203" y="1"/>
                  </a:moveTo>
                  <a:lnTo>
                    <a:pt x="203" y="1"/>
                  </a:lnTo>
                  <a:cubicBezTo>
                    <a:pt x="151" y="5"/>
                    <a:pt x="96" y="9"/>
                    <a:pt x="44" y="13"/>
                  </a:cubicBezTo>
                  <a:lnTo>
                    <a:pt x="1" y="14534"/>
                  </a:lnTo>
                  <a:cubicBezTo>
                    <a:pt x="58" y="14534"/>
                    <a:pt x="110" y="14530"/>
                    <a:pt x="161" y="14526"/>
                  </a:cubicBezTo>
                  <a:lnTo>
                    <a:pt x="203"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958;p62">
              <a:extLst>
                <a:ext uri="{FF2B5EF4-FFF2-40B4-BE49-F238E27FC236}">
                  <a16:creationId xmlns:a16="http://schemas.microsoft.com/office/drawing/2014/main" id="{D707577E-BCEC-A8BD-3176-3291844223B2}"/>
                </a:ext>
              </a:extLst>
            </p:cNvPr>
            <p:cNvSpPr/>
            <p:nvPr/>
          </p:nvSpPr>
          <p:spPr>
            <a:xfrm>
              <a:off x="6564693" y="1994125"/>
              <a:ext cx="2390" cy="178004"/>
            </a:xfrm>
            <a:custGeom>
              <a:avLst/>
              <a:gdLst/>
              <a:ahLst/>
              <a:cxnLst/>
              <a:rect l="l" t="t" r="r" b="b"/>
              <a:pathLst>
                <a:path w="195" h="14526" extrusionOk="0">
                  <a:moveTo>
                    <a:pt x="44" y="1"/>
                  </a:moveTo>
                  <a:lnTo>
                    <a:pt x="0" y="14525"/>
                  </a:lnTo>
                  <a:cubicBezTo>
                    <a:pt x="48" y="14525"/>
                    <a:pt x="99" y="14525"/>
                    <a:pt x="151" y="14522"/>
                  </a:cubicBezTo>
                  <a:lnTo>
                    <a:pt x="194"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959;p62">
              <a:extLst>
                <a:ext uri="{FF2B5EF4-FFF2-40B4-BE49-F238E27FC236}">
                  <a16:creationId xmlns:a16="http://schemas.microsoft.com/office/drawing/2014/main" id="{6DC7D1EA-42AE-0FBC-386E-8A01A807C4DB}"/>
                </a:ext>
              </a:extLst>
            </p:cNvPr>
            <p:cNvSpPr/>
            <p:nvPr/>
          </p:nvSpPr>
          <p:spPr>
            <a:xfrm>
              <a:off x="6562916" y="1994027"/>
              <a:ext cx="2316" cy="178102"/>
            </a:xfrm>
            <a:custGeom>
              <a:avLst/>
              <a:gdLst/>
              <a:ahLst/>
              <a:cxnLst/>
              <a:rect l="l" t="t" r="r" b="b"/>
              <a:pathLst>
                <a:path w="189" h="14534" extrusionOk="0">
                  <a:moveTo>
                    <a:pt x="42" y="1"/>
                  </a:moveTo>
                  <a:lnTo>
                    <a:pt x="0" y="14526"/>
                  </a:lnTo>
                  <a:cubicBezTo>
                    <a:pt x="48" y="14526"/>
                    <a:pt x="94" y="14530"/>
                    <a:pt x="145" y="14533"/>
                  </a:cubicBezTo>
                  <a:lnTo>
                    <a:pt x="189" y="9"/>
                  </a:lnTo>
                  <a:cubicBezTo>
                    <a:pt x="137" y="9"/>
                    <a:pt x="90" y="5"/>
                    <a:pt x="42"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960;p62">
              <a:extLst>
                <a:ext uri="{FF2B5EF4-FFF2-40B4-BE49-F238E27FC236}">
                  <a16:creationId xmlns:a16="http://schemas.microsoft.com/office/drawing/2014/main" id="{755054BB-82B3-8DFE-3AA2-93724A13947B}"/>
                </a:ext>
              </a:extLst>
            </p:cNvPr>
            <p:cNvSpPr/>
            <p:nvPr/>
          </p:nvSpPr>
          <p:spPr>
            <a:xfrm>
              <a:off x="6561139" y="1993831"/>
              <a:ext cx="2292" cy="178200"/>
            </a:xfrm>
            <a:custGeom>
              <a:avLst/>
              <a:gdLst/>
              <a:ahLst/>
              <a:cxnLst/>
              <a:rect l="l" t="t" r="r" b="b"/>
              <a:pathLst>
                <a:path w="187" h="14542" extrusionOk="0">
                  <a:moveTo>
                    <a:pt x="42" y="1"/>
                  </a:moveTo>
                  <a:lnTo>
                    <a:pt x="1" y="14524"/>
                  </a:lnTo>
                  <a:cubicBezTo>
                    <a:pt x="52" y="14528"/>
                    <a:pt x="98" y="14538"/>
                    <a:pt x="145" y="14542"/>
                  </a:cubicBezTo>
                  <a:lnTo>
                    <a:pt x="187" y="17"/>
                  </a:lnTo>
                  <a:cubicBezTo>
                    <a:pt x="136" y="13"/>
                    <a:pt x="90" y="9"/>
                    <a:pt x="42"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961;p62">
              <a:extLst>
                <a:ext uri="{FF2B5EF4-FFF2-40B4-BE49-F238E27FC236}">
                  <a16:creationId xmlns:a16="http://schemas.microsoft.com/office/drawing/2014/main" id="{593BC363-AD2E-5923-EA5D-DFD8AE64E338}"/>
                </a:ext>
              </a:extLst>
            </p:cNvPr>
            <p:cNvSpPr/>
            <p:nvPr/>
          </p:nvSpPr>
          <p:spPr>
            <a:xfrm>
              <a:off x="6559424" y="1993524"/>
              <a:ext cx="2243" cy="178286"/>
            </a:xfrm>
            <a:custGeom>
              <a:avLst/>
              <a:gdLst/>
              <a:ahLst/>
              <a:cxnLst/>
              <a:rect l="l" t="t" r="r" b="b"/>
              <a:pathLst>
                <a:path w="183" h="14549" extrusionOk="0">
                  <a:moveTo>
                    <a:pt x="42" y="0"/>
                  </a:moveTo>
                  <a:lnTo>
                    <a:pt x="0" y="14523"/>
                  </a:lnTo>
                  <a:cubicBezTo>
                    <a:pt x="46" y="14531"/>
                    <a:pt x="93" y="14541"/>
                    <a:pt x="141" y="14549"/>
                  </a:cubicBezTo>
                  <a:lnTo>
                    <a:pt x="182" y="26"/>
                  </a:lnTo>
                  <a:cubicBezTo>
                    <a:pt x="131" y="18"/>
                    <a:pt x="89" y="12"/>
                    <a:pt x="42"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962;p62">
              <a:extLst>
                <a:ext uri="{FF2B5EF4-FFF2-40B4-BE49-F238E27FC236}">
                  <a16:creationId xmlns:a16="http://schemas.microsoft.com/office/drawing/2014/main" id="{5FF83003-0961-068D-AEE8-BA9E703D6BB9}"/>
                </a:ext>
              </a:extLst>
            </p:cNvPr>
            <p:cNvSpPr/>
            <p:nvPr/>
          </p:nvSpPr>
          <p:spPr>
            <a:xfrm>
              <a:off x="6557500" y="1993083"/>
              <a:ext cx="2439" cy="178409"/>
            </a:xfrm>
            <a:custGeom>
              <a:avLst/>
              <a:gdLst/>
              <a:ahLst/>
              <a:cxnLst/>
              <a:rect l="l" t="t" r="r" b="b"/>
              <a:pathLst>
                <a:path w="199" h="14559" extrusionOk="0">
                  <a:moveTo>
                    <a:pt x="44" y="0"/>
                  </a:moveTo>
                  <a:lnTo>
                    <a:pt x="1" y="14521"/>
                  </a:lnTo>
                  <a:cubicBezTo>
                    <a:pt x="52" y="14535"/>
                    <a:pt x="106" y="14547"/>
                    <a:pt x="157" y="14559"/>
                  </a:cubicBezTo>
                  <a:lnTo>
                    <a:pt x="199" y="36"/>
                  </a:lnTo>
                  <a:cubicBezTo>
                    <a:pt x="143" y="26"/>
                    <a:pt x="92" y="14"/>
                    <a:pt x="44"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963;p62">
              <a:extLst>
                <a:ext uri="{FF2B5EF4-FFF2-40B4-BE49-F238E27FC236}">
                  <a16:creationId xmlns:a16="http://schemas.microsoft.com/office/drawing/2014/main" id="{C8094D07-7CF2-B510-4998-184A0D173999}"/>
                </a:ext>
              </a:extLst>
            </p:cNvPr>
            <p:cNvSpPr/>
            <p:nvPr/>
          </p:nvSpPr>
          <p:spPr>
            <a:xfrm>
              <a:off x="6555343" y="1992323"/>
              <a:ext cx="2708" cy="178739"/>
            </a:xfrm>
            <a:custGeom>
              <a:avLst/>
              <a:gdLst/>
              <a:ahLst/>
              <a:cxnLst/>
              <a:rect l="l" t="t" r="r" b="b"/>
              <a:pathLst>
                <a:path w="221" h="14586" extrusionOk="0">
                  <a:moveTo>
                    <a:pt x="42" y="1"/>
                  </a:moveTo>
                  <a:lnTo>
                    <a:pt x="0" y="14524"/>
                  </a:lnTo>
                  <a:cubicBezTo>
                    <a:pt x="56" y="14546"/>
                    <a:pt x="117" y="14568"/>
                    <a:pt x="177" y="14585"/>
                  </a:cubicBezTo>
                  <a:lnTo>
                    <a:pt x="220" y="64"/>
                  </a:lnTo>
                  <a:cubicBezTo>
                    <a:pt x="159" y="43"/>
                    <a:pt x="97" y="21"/>
                    <a:pt x="42"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964;p62">
              <a:extLst>
                <a:ext uri="{FF2B5EF4-FFF2-40B4-BE49-F238E27FC236}">
                  <a16:creationId xmlns:a16="http://schemas.microsoft.com/office/drawing/2014/main" id="{6A258259-9C2C-DC4A-E1C2-C4320B50FDFA}"/>
                </a:ext>
              </a:extLst>
            </p:cNvPr>
            <p:cNvSpPr/>
            <p:nvPr/>
          </p:nvSpPr>
          <p:spPr>
            <a:xfrm>
              <a:off x="6547451" y="1983660"/>
              <a:ext cx="8406" cy="186643"/>
            </a:xfrm>
            <a:custGeom>
              <a:avLst/>
              <a:gdLst/>
              <a:ahLst/>
              <a:cxnLst/>
              <a:rect l="l" t="t" r="r" b="b"/>
              <a:pathLst>
                <a:path w="686" h="15231" extrusionOk="0">
                  <a:moveTo>
                    <a:pt x="38" y="1"/>
                  </a:moveTo>
                  <a:lnTo>
                    <a:pt x="0" y="14526"/>
                  </a:lnTo>
                  <a:cubicBezTo>
                    <a:pt x="0" y="14746"/>
                    <a:pt x="141" y="14960"/>
                    <a:pt x="432" y="15130"/>
                  </a:cubicBezTo>
                  <a:cubicBezTo>
                    <a:pt x="502" y="15168"/>
                    <a:pt x="573" y="15203"/>
                    <a:pt x="642" y="15231"/>
                  </a:cubicBezTo>
                  <a:lnTo>
                    <a:pt x="686" y="708"/>
                  </a:lnTo>
                  <a:cubicBezTo>
                    <a:pt x="611" y="678"/>
                    <a:pt x="541" y="649"/>
                    <a:pt x="474" y="609"/>
                  </a:cubicBezTo>
                  <a:cubicBezTo>
                    <a:pt x="185" y="441"/>
                    <a:pt x="38" y="221"/>
                    <a:pt x="38"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965;p62">
              <a:extLst>
                <a:ext uri="{FF2B5EF4-FFF2-40B4-BE49-F238E27FC236}">
                  <a16:creationId xmlns:a16="http://schemas.microsoft.com/office/drawing/2014/main" id="{CBEEDC37-1F3C-EEF9-7C5F-3B47D5D44FD8}"/>
                </a:ext>
              </a:extLst>
            </p:cNvPr>
            <p:cNvSpPr/>
            <p:nvPr/>
          </p:nvSpPr>
          <p:spPr>
            <a:xfrm>
              <a:off x="6546189" y="1973305"/>
              <a:ext cx="39556" cy="20857"/>
            </a:xfrm>
            <a:custGeom>
              <a:avLst/>
              <a:gdLst/>
              <a:ahLst/>
              <a:cxnLst/>
              <a:rect l="l" t="t" r="r" b="b"/>
              <a:pathLst>
                <a:path w="3228" h="1702" extrusionOk="0">
                  <a:moveTo>
                    <a:pt x="1610" y="0"/>
                  </a:moveTo>
                  <a:cubicBezTo>
                    <a:pt x="1234" y="0"/>
                    <a:pt x="859" y="84"/>
                    <a:pt x="573" y="251"/>
                  </a:cubicBezTo>
                  <a:cubicBezTo>
                    <a:pt x="0" y="580"/>
                    <a:pt x="0" y="1121"/>
                    <a:pt x="577" y="1454"/>
                  </a:cubicBezTo>
                  <a:cubicBezTo>
                    <a:pt x="863" y="1619"/>
                    <a:pt x="1237" y="1702"/>
                    <a:pt x="1613" y="1702"/>
                  </a:cubicBezTo>
                  <a:cubicBezTo>
                    <a:pt x="1989" y="1702"/>
                    <a:pt x="2366" y="1619"/>
                    <a:pt x="2655" y="1452"/>
                  </a:cubicBezTo>
                  <a:cubicBezTo>
                    <a:pt x="3228" y="1117"/>
                    <a:pt x="3224" y="580"/>
                    <a:pt x="2651" y="251"/>
                  </a:cubicBezTo>
                  <a:cubicBezTo>
                    <a:pt x="2362" y="84"/>
                    <a:pt x="1985" y="0"/>
                    <a:pt x="1610"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966;p62">
              <a:extLst>
                <a:ext uri="{FF2B5EF4-FFF2-40B4-BE49-F238E27FC236}">
                  <a16:creationId xmlns:a16="http://schemas.microsoft.com/office/drawing/2014/main" id="{AAEB3E4E-BFAC-9B9E-BE6F-8DE46E3AFE6A}"/>
                </a:ext>
              </a:extLst>
            </p:cNvPr>
            <p:cNvSpPr/>
            <p:nvPr/>
          </p:nvSpPr>
          <p:spPr>
            <a:xfrm>
              <a:off x="6493950" y="1690074"/>
              <a:ext cx="136267" cy="335985"/>
            </a:xfrm>
            <a:custGeom>
              <a:avLst/>
              <a:gdLst/>
              <a:ahLst/>
              <a:cxnLst/>
              <a:rect l="l" t="t" r="r" b="b"/>
              <a:pathLst>
                <a:path w="11120" h="27418" extrusionOk="0">
                  <a:moveTo>
                    <a:pt x="11120" y="34"/>
                  </a:moveTo>
                  <a:lnTo>
                    <a:pt x="11120" y="36"/>
                  </a:lnTo>
                  <a:lnTo>
                    <a:pt x="11120" y="36"/>
                  </a:lnTo>
                  <a:cubicBezTo>
                    <a:pt x="11120" y="35"/>
                    <a:pt x="11120" y="35"/>
                    <a:pt x="11120" y="34"/>
                  </a:cubicBezTo>
                  <a:close/>
                  <a:moveTo>
                    <a:pt x="72" y="0"/>
                  </a:moveTo>
                  <a:lnTo>
                    <a:pt x="4" y="24204"/>
                  </a:lnTo>
                  <a:cubicBezTo>
                    <a:pt x="0" y="25028"/>
                    <a:pt x="545" y="25857"/>
                    <a:pt x="1637" y="26488"/>
                  </a:cubicBezTo>
                  <a:cubicBezTo>
                    <a:pt x="1886" y="26631"/>
                    <a:pt x="2148" y="26754"/>
                    <a:pt x="2429" y="26867"/>
                  </a:cubicBezTo>
                  <a:cubicBezTo>
                    <a:pt x="2443" y="26873"/>
                    <a:pt x="2463" y="26877"/>
                    <a:pt x="2477" y="26881"/>
                  </a:cubicBezTo>
                  <a:cubicBezTo>
                    <a:pt x="2518" y="26897"/>
                    <a:pt x="2566" y="26910"/>
                    <a:pt x="2613" y="26926"/>
                  </a:cubicBezTo>
                  <a:cubicBezTo>
                    <a:pt x="2772" y="26986"/>
                    <a:pt x="2932" y="27045"/>
                    <a:pt x="3101" y="27091"/>
                  </a:cubicBezTo>
                  <a:cubicBezTo>
                    <a:pt x="3190" y="27116"/>
                    <a:pt x="3283" y="27138"/>
                    <a:pt x="3376" y="27160"/>
                  </a:cubicBezTo>
                  <a:cubicBezTo>
                    <a:pt x="3427" y="27172"/>
                    <a:pt x="3485" y="27186"/>
                    <a:pt x="3536" y="27196"/>
                  </a:cubicBezTo>
                  <a:cubicBezTo>
                    <a:pt x="3584" y="27210"/>
                    <a:pt x="3626" y="27223"/>
                    <a:pt x="3673" y="27231"/>
                  </a:cubicBezTo>
                  <a:cubicBezTo>
                    <a:pt x="3855" y="27269"/>
                    <a:pt x="4038" y="27303"/>
                    <a:pt x="4226" y="27328"/>
                  </a:cubicBezTo>
                  <a:cubicBezTo>
                    <a:pt x="4291" y="27338"/>
                    <a:pt x="4357" y="27340"/>
                    <a:pt x="4422" y="27348"/>
                  </a:cubicBezTo>
                  <a:cubicBezTo>
                    <a:pt x="4470" y="27354"/>
                    <a:pt x="4517" y="27362"/>
                    <a:pt x="4559" y="27366"/>
                  </a:cubicBezTo>
                  <a:cubicBezTo>
                    <a:pt x="4624" y="27376"/>
                    <a:pt x="4695" y="27384"/>
                    <a:pt x="4761" y="27388"/>
                  </a:cubicBezTo>
                  <a:cubicBezTo>
                    <a:pt x="4939" y="27404"/>
                    <a:pt x="5121" y="27412"/>
                    <a:pt x="5304" y="27418"/>
                  </a:cubicBezTo>
                  <a:lnTo>
                    <a:pt x="5622" y="27418"/>
                  </a:lnTo>
                  <a:cubicBezTo>
                    <a:pt x="5708" y="27418"/>
                    <a:pt x="5787" y="27418"/>
                    <a:pt x="5866" y="27412"/>
                  </a:cubicBezTo>
                  <a:cubicBezTo>
                    <a:pt x="6078" y="27410"/>
                    <a:pt x="6280" y="27396"/>
                    <a:pt x="6486" y="27374"/>
                  </a:cubicBezTo>
                  <a:cubicBezTo>
                    <a:pt x="6506" y="27370"/>
                    <a:pt x="6528" y="27366"/>
                    <a:pt x="6548" y="27366"/>
                  </a:cubicBezTo>
                  <a:cubicBezTo>
                    <a:pt x="6609" y="27358"/>
                    <a:pt x="6664" y="27346"/>
                    <a:pt x="6720" y="27340"/>
                  </a:cubicBezTo>
                  <a:cubicBezTo>
                    <a:pt x="6880" y="27321"/>
                    <a:pt x="7035" y="27303"/>
                    <a:pt x="7189" y="27277"/>
                  </a:cubicBezTo>
                  <a:cubicBezTo>
                    <a:pt x="7261" y="27261"/>
                    <a:pt x="7320" y="27239"/>
                    <a:pt x="7392" y="27227"/>
                  </a:cubicBezTo>
                  <a:cubicBezTo>
                    <a:pt x="7580" y="27186"/>
                    <a:pt x="7758" y="27138"/>
                    <a:pt x="7940" y="27087"/>
                  </a:cubicBezTo>
                  <a:cubicBezTo>
                    <a:pt x="8033" y="27061"/>
                    <a:pt x="8138" y="27045"/>
                    <a:pt x="8235" y="27015"/>
                  </a:cubicBezTo>
                  <a:cubicBezTo>
                    <a:pt x="8317" y="26990"/>
                    <a:pt x="8390" y="26956"/>
                    <a:pt x="8465" y="26926"/>
                  </a:cubicBezTo>
                  <a:cubicBezTo>
                    <a:pt x="8537" y="26901"/>
                    <a:pt x="8606" y="26875"/>
                    <a:pt x="8671" y="26851"/>
                  </a:cubicBezTo>
                  <a:cubicBezTo>
                    <a:pt x="8945" y="26740"/>
                    <a:pt x="9206" y="26621"/>
                    <a:pt x="9446" y="26483"/>
                  </a:cubicBezTo>
                  <a:cubicBezTo>
                    <a:pt x="9470" y="26469"/>
                    <a:pt x="9493" y="26457"/>
                    <a:pt x="9517" y="26445"/>
                  </a:cubicBezTo>
                  <a:cubicBezTo>
                    <a:pt x="9569" y="26411"/>
                    <a:pt x="9614" y="26372"/>
                    <a:pt x="9666" y="26344"/>
                  </a:cubicBezTo>
                  <a:cubicBezTo>
                    <a:pt x="9727" y="26300"/>
                    <a:pt x="9798" y="26259"/>
                    <a:pt x="9858" y="26217"/>
                  </a:cubicBezTo>
                  <a:cubicBezTo>
                    <a:pt x="9909" y="26174"/>
                    <a:pt x="9961" y="26132"/>
                    <a:pt x="10012" y="26090"/>
                  </a:cubicBezTo>
                  <a:cubicBezTo>
                    <a:pt x="10074" y="26043"/>
                    <a:pt x="10125" y="26001"/>
                    <a:pt x="10177" y="25954"/>
                  </a:cubicBezTo>
                  <a:cubicBezTo>
                    <a:pt x="10191" y="25946"/>
                    <a:pt x="10201" y="25938"/>
                    <a:pt x="10214" y="25924"/>
                  </a:cubicBezTo>
                  <a:cubicBezTo>
                    <a:pt x="10238" y="25904"/>
                    <a:pt x="10252" y="25882"/>
                    <a:pt x="10276" y="25861"/>
                  </a:cubicBezTo>
                  <a:cubicBezTo>
                    <a:pt x="10355" y="25777"/>
                    <a:pt x="10434" y="25696"/>
                    <a:pt x="10502" y="25611"/>
                  </a:cubicBezTo>
                  <a:cubicBezTo>
                    <a:pt x="10520" y="25595"/>
                    <a:pt x="10543" y="25577"/>
                    <a:pt x="10557" y="25557"/>
                  </a:cubicBezTo>
                  <a:cubicBezTo>
                    <a:pt x="10571" y="25540"/>
                    <a:pt x="10581" y="25520"/>
                    <a:pt x="10595" y="25502"/>
                  </a:cubicBezTo>
                  <a:cubicBezTo>
                    <a:pt x="10642" y="25435"/>
                    <a:pt x="10684" y="25371"/>
                    <a:pt x="10726" y="25304"/>
                  </a:cubicBezTo>
                  <a:cubicBezTo>
                    <a:pt x="10739" y="25278"/>
                    <a:pt x="10763" y="25252"/>
                    <a:pt x="10777" y="25227"/>
                  </a:cubicBezTo>
                  <a:cubicBezTo>
                    <a:pt x="10787" y="25215"/>
                    <a:pt x="10791" y="25201"/>
                    <a:pt x="10797" y="25185"/>
                  </a:cubicBezTo>
                  <a:cubicBezTo>
                    <a:pt x="10829" y="25130"/>
                    <a:pt x="10852" y="25070"/>
                    <a:pt x="10880" y="25011"/>
                  </a:cubicBezTo>
                  <a:cubicBezTo>
                    <a:pt x="10890" y="24977"/>
                    <a:pt x="10914" y="24947"/>
                    <a:pt x="10928" y="24914"/>
                  </a:cubicBezTo>
                  <a:cubicBezTo>
                    <a:pt x="10932" y="24902"/>
                    <a:pt x="10932" y="24888"/>
                    <a:pt x="10932" y="24880"/>
                  </a:cubicBezTo>
                  <a:cubicBezTo>
                    <a:pt x="10955" y="24820"/>
                    <a:pt x="10969" y="24767"/>
                    <a:pt x="10983" y="24712"/>
                  </a:cubicBezTo>
                  <a:cubicBezTo>
                    <a:pt x="10993" y="24672"/>
                    <a:pt x="11007" y="24640"/>
                    <a:pt x="11017" y="24601"/>
                  </a:cubicBezTo>
                  <a:lnTo>
                    <a:pt x="11017" y="24571"/>
                  </a:lnTo>
                  <a:cubicBezTo>
                    <a:pt x="11027" y="24517"/>
                    <a:pt x="11031" y="24454"/>
                    <a:pt x="11041" y="24395"/>
                  </a:cubicBezTo>
                  <a:cubicBezTo>
                    <a:pt x="11041" y="24361"/>
                    <a:pt x="11050" y="24321"/>
                    <a:pt x="11050" y="24286"/>
                  </a:cubicBezTo>
                  <a:cubicBezTo>
                    <a:pt x="11054" y="24268"/>
                    <a:pt x="11054" y="24254"/>
                    <a:pt x="11054" y="24238"/>
                  </a:cubicBezTo>
                  <a:lnTo>
                    <a:pt x="11120" y="36"/>
                  </a:lnTo>
                  <a:lnTo>
                    <a:pt x="11120" y="36"/>
                  </a:lnTo>
                  <a:cubicBezTo>
                    <a:pt x="11120" y="91"/>
                    <a:pt x="11110" y="146"/>
                    <a:pt x="11106" y="200"/>
                  </a:cubicBezTo>
                  <a:cubicBezTo>
                    <a:pt x="11102" y="260"/>
                    <a:pt x="11096" y="315"/>
                    <a:pt x="11088" y="365"/>
                  </a:cubicBezTo>
                  <a:cubicBezTo>
                    <a:pt x="11078" y="416"/>
                    <a:pt x="11064" y="468"/>
                    <a:pt x="11050" y="513"/>
                  </a:cubicBezTo>
                  <a:cubicBezTo>
                    <a:pt x="11035" y="567"/>
                    <a:pt x="11021" y="622"/>
                    <a:pt x="11003" y="674"/>
                  </a:cubicBezTo>
                  <a:cubicBezTo>
                    <a:pt x="10989" y="719"/>
                    <a:pt x="10965" y="763"/>
                    <a:pt x="10945" y="808"/>
                  </a:cubicBezTo>
                  <a:cubicBezTo>
                    <a:pt x="10924" y="870"/>
                    <a:pt x="10894" y="923"/>
                    <a:pt x="10866" y="983"/>
                  </a:cubicBezTo>
                  <a:cubicBezTo>
                    <a:pt x="10848" y="1024"/>
                    <a:pt x="10819" y="1062"/>
                    <a:pt x="10791" y="1102"/>
                  </a:cubicBezTo>
                  <a:cubicBezTo>
                    <a:pt x="10753" y="1169"/>
                    <a:pt x="10712" y="1232"/>
                    <a:pt x="10664" y="1300"/>
                  </a:cubicBezTo>
                  <a:cubicBezTo>
                    <a:pt x="10632" y="1333"/>
                    <a:pt x="10605" y="1373"/>
                    <a:pt x="10571" y="1409"/>
                  </a:cubicBezTo>
                  <a:cubicBezTo>
                    <a:pt x="10500" y="1494"/>
                    <a:pt x="10421" y="1579"/>
                    <a:pt x="10337" y="1664"/>
                  </a:cubicBezTo>
                  <a:cubicBezTo>
                    <a:pt x="10310" y="1694"/>
                    <a:pt x="10280" y="1718"/>
                    <a:pt x="10248" y="1747"/>
                  </a:cubicBezTo>
                  <a:cubicBezTo>
                    <a:pt x="10197" y="1799"/>
                    <a:pt x="10135" y="1846"/>
                    <a:pt x="10074" y="1892"/>
                  </a:cubicBezTo>
                  <a:cubicBezTo>
                    <a:pt x="10026" y="1934"/>
                    <a:pt x="9981" y="1973"/>
                    <a:pt x="9923" y="2009"/>
                  </a:cubicBezTo>
                  <a:cubicBezTo>
                    <a:pt x="9858" y="2060"/>
                    <a:pt x="9789" y="2104"/>
                    <a:pt x="9717" y="2149"/>
                  </a:cubicBezTo>
                  <a:cubicBezTo>
                    <a:pt x="9652" y="2191"/>
                    <a:pt x="9587" y="2239"/>
                    <a:pt x="9515" y="2280"/>
                  </a:cubicBezTo>
                  <a:cubicBezTo>
                    <a:pt x="9277" y="2415"/>
                    <a:pt x="9014" y="2534"/>
                    <a:pt x="8747" y="2645"/>
                  </a:cubicBezTo>
                  <a:cubicBezTo>
                    <a:pt x="8677" y="2672"/>
                    <a:pt x="8602" y="2698"/>
                    <a:pt x="8527" y="2728"/>
                  </a:cubicBezTo>
                  <a:cubicBezTo>
                    <a:pt x="8358" y="2787"/>
                    <a:pt x="8184" y="2833"/>
                    <a:pt x="8016" y="2884"/>
                  </a:cubicBezTo>
                  <a:cubicBezTo>
                    <a:pt x="7833" y="2936"/>
                    <a:pt x="7645" y="2984"/>
                    <a:pt x="7457" y="3019"/>
                  </a:cubicBezTo>
                  <a:cubicBezTo>
                    <a:pt x="7237" y="3067"/>
                    <a:pt x="7021" y="3108"/>
                    <a:pt x="6791" y="3138"/>
                  </a:cubicBezTo>
                  <a:cubicBezTo>
                    <a:pt x="6734" y="3144"/>
                    <a:pt x="6678" y="3156"/>
                    <a:pt x="6617" y="3160"/>
                  </a:cubicBezTo>
                  <a:cubicBezTo>
                    <a:pt x="6312" y="3193"/>
                    <a:pt x="6003" y="3209"/>
                    <a:pt x="5694" y="3215"/>
                  </a:cubicBezTo>
                  <a:lnTo>
                    <a:pt x="5543" y="3215"/>
                  </a:lnTo>
                  <a:cubicBezTo>
                    <a:pt x="5238" y="3209"/>
                    <a:pt x="4933" y="3193"/>
                    <a:pt x="4634" y="3164"/>
                  </a:cubicBezTo>
                  <a:cubicBezTo>
                    <a:pt x="4582" y="3156"/>
                    <a:pt x="4535" y="3152"/>
                    <a:pt x="4487" y="3146"/>
                  </a:cubicBezTo>
                  <a:cubicBezTo>
                    <a:pt x="4184" y="3108"/>
                    <a:pt x="3893" y="3059"/>
                    <a:pt x="3606" y="2995"/>
                  </a:cubicBezTo>
                  <a:cubicBezTo>
                    <a:pt x="3550" y="2982"/>
                    <a:pt x="3499" y="2970"/>
                    <a:pt x="3443" y="2956"/>
                  </a:cubicBezTo>
                  <a:cubicBezTo>
                    <a:pt x="3184" y="2888"/>
                    <a:pt x="2932" y="2813"/>
                    <a:pt x="2683" y="2724"/>
                  </a:cubicBezTo>
                  <a:cubicBezTo>
                    <a:pt x="2641" y="2706"/>
                    <a:pt x="2590" y="2694"/>
                    <a:pt x="2542" y="2676"/>
                  </a:cubicBezTo>
                  <a:cubicBezTo>
                    <a:pt x="2247" y="2564"/>
                    <a:pt x="1965" y="2433"/>
                    <a:pt x="1702" y="2280"/>
                  </a:cubicBezTo>
                  <a:cubicBezTo>
                    <a:pt x="614" y="1654"/>
                    <a:pt x="72" y="824"/>
                    <a:pt x="72"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967;p62">
              <a:extLst>
                <a:ext uri="{FF2B5EF4-FFF2-40B4-BE49-F238E27FC236}">
                  <a16:creationId xmlns:a16="http://schemas.microsoft.com/office/drawing/2014/main" id="{EC109EA3-5D86-F4F6-1844-4A956D9A22D4}"/>
                </a:ext>
              </a:extLst>
            </p:cNvPr>
            <p:cNvSpPr/>
            <p:nvPr/>
          </p:nvSpPr>
          <p:spPr>
            <a:xfrm>
              <a:off x="6488141" y="1651069"/>
              <a:ext cx="148754" cy="78427"/>
            </a:xfrm>
            <a:custGeom>
              <a:avLst/>
              <a:gdLst/>
              <a:ahLst/>
              <a:cxnLst/>
              <a:rect l="l" t="t" r="r" b="b"/>
              <a:pathLst>
                <a:path w="12139" h="6400" extrusionOk="0">
                  <a:moveTo>
                    <a:pt x="6051" y="1"/>
                  </a:moveTo>
                  <a:cubicBezTo>
                    <a:pt x="4639" y="1"/>
                    <a:pt x="3229" y="312"/>
                    <a:pt x="2154" y="935"/>
                  </a:cubicBezTo>
                  <a:cubicBezTo>
                    <a:pt x="1" y="2187"/>
                    <a:pt x="15" y="4217"/>
                    <a:pt x="2178" y="5463"/>
                  </a:cubicBezTo>
                  <a:cubicBezTo>
                    <a:pt x="3259" y="6087"/>
                    <a:pt x="4674" y="6399"/>
                    <a:pt x="6088" y="6399"/>
                  </a:cubicBezTo>
                  <a:cubicBezTo>
                    <a:pt x="7502" y="6399"/>
                    <a:pt x="8914" y="6087"/>
                    <a:pt x="9991" y="5463"/>
                  </a:cubicBezTo>
                  <a:cubicBezTo>
                    <a:pt x="12139" y="4213"/>
                    <a:pt x="12125" y="2187"/>
                    <a:pt x="9967" y="939"/>
                  </a:cubicBezTo>
                  <a:cubicBezTo>
                    <a:pt x="8883" y="313"/>
                    <a:pt x="7466" y="1"/>
                    <a:pt x="6051" y="1"/>
                  </a:cubicBezTo>
                  <a:close/>
                </a:path>
              </a:pathLst>
            </a:custGeom>
            <a:solidFill>
              <a:srgbClr val="6D9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968;p62">
              <a:extLst>
                <a:ext uri="{FF2B5EF4-FFF2-40B4-BE49-F238E27FC236}">
                  <a16:creationId xmlns:a16="http://schemas.microsoft.com/office/drawing/2014/main" id="{6B0B8269-3B11-3CE0-8E9A-98BACF4C636B}"/>
                </a:ext>
              </a:extLst>
            </p:cNvPr>
            <p:cNvSpPr/>
            <p:nvPr/>
          </p:nvSpPr>
          <p:spPr>
            <a:xfrm>
              <a:off x="6544290" y="1515844"/>
              <a:ext cx="36456" cy="188408"/>
            </a:xfrm>
            <a:custGeom>
              <a:avLst/>
              <a:gdLst/>
              <a:ahLst/>
              <a:cxnLst/>
              <a:rect l="l" t="t" r="r" b="b"/>
              <a:pathLst>
                <a:path w="2975" h="15375" extrusionOk="0">
                  <a:moveTo>
                    <a:pt x="2974" y="4"/>
                  </a:moveTo>
                  <a:lnTo>
                    <a:pt x="2974" y="7"/>
                  </a:lnTo>
                  <a:lnTo>
                    <a:pt x="2974" y="7"/>
                  </a:lnTo>
                  <a:cubicBezTo>
                    <a:pt x="2974" y="6"/>
                    <a:pt x="2974" y="5"/>
                    <a:pt x="2974" y="4"/>
                  </a:cubicBezTo>
                  <a:close/>
                  <a:moveTo>
                    <a:pt x="43" y="0"/>
                  </a:moveTo>
                  <a:cubicBezTo>
                    <a:pt x="42" y="5"/>
                    <a:pt x="42" y="10"/>
                    <a:pt x="43" y="15"/>
                  </a:cubicBezTo>
                  <a:lnTo>
                    <a:pt x="43" y="15"/>
                  </a:lnTo>
                  <a:lnTo>
                    <a:pt x="43" y="0"/>
                  </a:lnTo>
                  <a:close/>
                  <a:moveTo>
                    <a:pt x="2974" y="7"/>
                  </a:moveTo>
                  <a:cubicBezTo>
                    <a:pt x="2973" y="226"/>
                    <a:pt x="2833" y="441"/>
                    <a:pt x="2549" y="604"/>
                  </a:cubicBezTo>
                  <a:cubicBezTo>
                    <a:pt x="2264" y="770"/>
                    <a:pt x="1890" y="853"/>
                    <a:pt x="1514" y="853"/>
                  </a:cubicBezTo>
                  <a:cubicBezTo>
                    <a:pt x="1139" y="853"/>
                    <a:pt x="763" y="770"/>
                    <a:pt x="474" y="604"/>
                  </a:cubicBezTo>
                  <a:cubicBezTo>
                    <a:pt x="190" y="438"/>
                    <a:pt x="45" y="226"/>
                    <a:pt x="43" y="15"/>
                  </a:cubicBezTo>
                  <a:lnTo>
                    <a:pt x="43" y="15"/>
                  </a:lnTo>
                  <a:lnTo>
                    <a:pt x="1" y="14519"/>
                  </a:lnTo>
                  <a:cubicBezTo>
                    <a:pt x="1" y="14741"/>
                    <a:pt x="148" y="14959"/>
                    <a:pt x="437" y="15125"/>
                  </a:cubicBezTo>
                  <a:cubicBezTo>
                    <a:pt x="723" y="15292"/>
                    <a:pt x="1098" y="15375"/>
                    <a:pt x="1473" y="15375"/>
                  </a:cubicBezTo>
                  <a:cubicBezTo>
                    <a:pt x="1848" y="15375"/>
                    <a:pt x="2222" y="15292"/>
                    <a:pt x="2505" y="15125"/>
                  </a:cubicBezTo>
                  <a:cubicBezTo>
                    <a:pt x="2790" y="14959"/>
                    <a:pt x="2937" y="14743"/>
                    <a:pt x="2937" y="14527"/>
                  </a:cubicBezTo>
                  <a:lnTo>
                    <a:pt x="2974" y="7"/>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969;p62">
              <a:extLst>
                <a:ext uri="{FF2B5EF4-FFF2-40B4-BE49-F238E27FC236}">
                  <a16:creationId xmlns:a16="http://schemas.microsoft.com/office/drawing/2014/main" id="{5FC41207-5CE4-FC0F-0C92-D5040CF07C15}"/>
                </a:ext>
              </a:extLst>
            </p:cNvPr>
            <p:cNvSpPr/>
            <p:nvPr/>
          </p:nvSpPr>
          <p:spPr>
            <a:xfrm>
              <a:off x="6580268" y="1515893"/>
              <a:ext cx="478" cy="178139"/>
            </a:xfrm>
            <a:custGeom>
              <a:avLst/>
              <a:gdLst/>
              <a:ahLst/>
              <a:cxnLst/>
              <a:rect l="l" t="t" r="r" b="b"/>
              <a:pathLst>
                <a:path w="39" h="14537" extrusionOk="0">
                  <a:moveTo>
                    <a:pt x="38" y="0"/>
                  </a:moveTo>
                  <a:lnTo>
                    <a:pt x="1" y="14523"/>
                  </a:lnTo>
                  <a:lnTo>
                    <a:pt x="1" y="14537"/>
                  </a:lnTo>
                  <a:lnTo>
                    <a:pt x="38" y="12"/>
                  </a:lnTo>
                  <a:lnTo>
                    <a:pt x="38"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970;p62">
              <a:extLst>
                <a:ext uri="{FF2B5EF4-FFF2-40B4-BE49-F238E27FC236}">
                  <a16:creationId xmlns:a16="http://schemas.microsoft.com/office/drawing/2014/main" id="{C01B5AA1-3059-138D-39BA-9D131701AC8B}"/>
                </a:ext>
              </a:extLst>
            </p:cNvPr>
            <p:cNvSpPr/>
            <p:nvPr/>
          </p:nvSpPr>
          <p:spPr>
            <a:xfrm>
              <a:off x="6580096" y="1516040"/>
              <a:ext cx="649" cy="179021"/>
            </a:xfrm>
            <a:custGeom>
              <a:avLst/>
              <a:gdLst/>
              <a:ahLst/>
              <a:cxnLst/>
              <a:rect l="l" t="t" r="r" b="b"/>
              <a:pathLst>
                <a:path w="53" h="14609" extrusionOk="0">
                  <a:moveTo>
                    <a:pt x="52" y="0"/>
                  </a:moveTo>
                  <a:lnTo>
                    <a:pt x="52" y="2"/>
                  </a:lnTo>
                  <a:lnTo>
                    <a:pt x="52" y="2"/>
                  </a:lnTo>
                  <a:cubicBezTo>
                    <a:pt x="52" y="1"/>
                    <a:pt x="52" y="1"/>
                    <a:pt x="52" y="0"/>
                  </a:cubicBezTo>
                  <a:close/>
                  <a:moveTo>
                    <a:pt x="52" y="2"/>
                  </a:moveTo>
                  <a:cubicBezTo>
                    <a:pt x="52" y="31"/>
                    <a:pt x="48" y="60"/>
                    <a:pt x="43" y="85"/>
                  </a:cubicBezTo>
                  <a:lnTo>
                    <a:pt x="1" y="14608"/>
                  </a:lnTo>
                  <a:cubicBezTo>
                    <a:pt x="11" y="14580"/>
                    <a:pt x="11" y="14555"/>
                    <a:pt x="15" y="14525"/>
                  </a:cubicBezTo>
                  <a:lnTo>
                    <a:pt x="52" y="2"/>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971;p62">
              <a:extLst>
                <a:ext uri="{FF2B5EF4-FFF2-40B4-BE49-F238E27FC236}">
                  <a16:creationId xmlns:a16="http://schemas.microsoft.com/office/drawing/2014/main" id="{265CE782-ABF4-ED6B-CA8F-7E2EF2479C23}"/>
                </a:ext>
              </a:extLst>
            </p:cNvPr>
            <p:cNvSpPr/>
            <p:nvPr/>
          </p:nvSpPr>
          <p:spPr>
            <a:xfrm>
              <a:off x="6579815" y="1517082"/>
              <a:ext cx="809" cy="178972"/>
            </a:xfrm>
            <a:custGeom>
              <a:avLst/>
              <a:gdLst/>
              <a:ahLst/>
              <a:cxnLst/>
              <a:rect l="l" t="t" r="r" b="b"/>
              <a:pathLst>
                <a:path w="66" h="14605" extrusionOk="0">
                  <a:moveTo>
                    <a:pt x="66" y="0"/>
                  </a:moveTo>
                  <a:cubicBezTo>
                    <a:pt x="62" y="30"/>
                    <a:pt x="56" y="54"/>
                    <a:pt x="42" y="85"/>
                  </a:cubicBezTo>
                  <a:lnTo>
                    <a:pt x="0" y="14604"/>
                  </a:lnTo>
                  <a:cubicBezTo>
                    <a:pt x="14" y="14579"/>
                    <a:pt x="20" y="14549"/>
                    <a:pt x="24" y="14523"/>
                  </a:cubicBezTo>
                  <a:lnTo>
                    <a:pt x="66"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972;p62">
              <a:extLst>
                <a:ext uri="{FF2B5EF4-FFF2-40B4-BE49-F238E27FC236}">
                  <a16:creationId xmlns:a16="http://schemas.microsoft.com/office/drawing/2014/main" id="{8EF4E551-CF68-5C8F-EFEA-6307E6BD3B06}"/>
                </a:ext>
              </a:extLst>
            </p:cNvPr>
            <p:cNvSpPr/>
            <p:nvPr/>
          </p:nvSpPr>
          <p:spPr>
            <a:xfrm>
              <a:off x="6579349" y="1518123"/>
              <a:ext cx="980" cy="178972"/>
            </a:xfrm>
            <a:custGeom>
              <a:avLst/>
              <a:gdLst/>
              <a:ahLst/>
              <a:cxnLst/>
              <a:rect l="l" t="t" r="r" b="b"/>
              <a:pathLst>
                <a:path w="80" h="14605" extrusionOk="0">
                  <a:moveTo>
                    <a:pt x="80" y="0"/>
                  </a:moveTo>
                  <a:lnTo>
                    <a:pt x="80" y="0"/>
                  </a:lnTo>
                  <a:cubicBezTo>
                    <a:pt x="72" y="30"/>
                    <a:pt x="58" y="54"/>
                    <a:pt x="42" y="86"/>
                  </a:cubicBezTo>
                  <a:lnTo>
                    <a:pt x="1" y="14605"/>
                  </a:lnTo>
                  <a:cubicBezTo>
                    <a:pt x="14" y="14579"/>
                    <a:pt x="28" y="14549"/>
                    <a:pt x="38" y="14519"/>
                  </a:cubicBezTo>
                  <a:lnTo>
                    <a:pt x="80"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973;p62">
              <a:extLst>
                <a:ext uri="{FF2B5EF4-FFF2-40B4-BE49-F238E27FC236}">
                  <a16:creationId xmlns:a16="http://schemas.microsoft.com/office/drawing/2014/main" id="{B165D2E4-8110-8259-AAC8-586D797FF2A7}"/>
                </a:ext>
              </a:extLst>
            </p:cNvPr>
            <p:cNvSpPr/>
            <p:nvPr/>
          </p:nvSpPr>
          <p:spPr>
            <a:xfrm>
              <a:off x="6578675" y="1519165"/>
              <a:ext cx="1201" cy="179021"/>
            </a:xfrm>
            <a:custGeom>
              <a:avLst/>
              <a:gdLst/>
              <a:ahLst/>
              <a:cxnLst/>
              <a:rect l="l" t="t" r="r" b="b"/>
              <a:pathLst>
                <a:path w="98" h="14609" extrusionOk="0">
                  <a:moveTo>
                    <a:pt x="97" y="1"/>
                  </a:moveTo>
                  <a:cubicBezTo>
                    <a:pt x="79" y="28"/>
                    <a:pt x="60" y="58"/>
                    <a:pt x="38" y="84"/>
                  </a:cubicBezTo>
                  <a:lnTo>
                    <a:pt x="0" y="14609"/>
                  </a:lnTo>
                  <a:cubicBezTo>
                    <a:pt x="18" y="14579"/>
                    <a:pt x="38" y="14549"/>
                    <a:pt x="56" y="14520"/>
                  </a:cubicBezTo>
                  <a:lnTo>
                    <a:pt x="97"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974;p62">
              <a:extLst>
                <a:ext uri="{FF2B5EF4-FFF2-40B4-BE49-F238E27FC236}">
                  <a16:creationId xmlns:a16="http://schemas.microsoft.com/office/drawing/2014/main" id="{27B2D8A1-6FF6-A972-0EA2-C0CDB79335F2}"/>
                </a:ext>
              </a:extLst>
            </p:cNvPr>
            <p:cNvSpPr/>
            <p:nvPr/>
          </p:nvSpPr>
          <p:spPr>
            <a:xfrm>
              <a:off x="6577511" y="1520182"/>
              <a:ext cx="1630" cy="179242"/>
            </a:xfrm>
            <a:custGeom>
              <a:avLst/>
              <a:gdLst/>
              <a:ahLst/>
              <a:cxnLst/>
              <a:rect l="l" t="t" r="r" b="b"/>
              <a:pathLst>
                <a:path w="133" h="14627" extrusionOk="0">
                  <a:moveTo>
                    <a:pt x="133" y="1"/>
                  </a:moveTo>
                  <a:cubicBezTo>
                    <a:pt x="109" y="38"/>
                    <a:pt x="75" y="68"/>
                    <a:pt x="38" y="102"/>
                  </a:cubicBezTo>
                  <a:lnTo>
                    <a:pt x="0" y="14627"/>
                  </a:lnTo>
                  <a:cubicBezTo>
                    <a:pt x="34" y="14593"/>
                    <a:pt x="65" y="14559"/>
                    <a:pt x="95" y="14526"/>
                  </a:cubicBezTo>
                  <a:lnTo>
                    <a:pt x="133"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975;p62">
              <a:extLst>
                <a:ext uri="{FF2B5EF4-FFF2-40B4-BE49-F238E27FC236}">
                  <a16:creationId xmlns:a16="http://schemas.microsoft.com/office/drawing/2014/main" id="{11DD4B87-104E-919E-3856-9216898DC209}"/>
                </a:ext>
              </a:extLst>
            </p:cNvPr>
            <p:cNvSpPr/>
            <p:nvPr/>
          </p:nvSpPr>
          <p:spPr>
            <a:xfrm>
              <a:off x="6575219" y="1521420"/>
              <a:ext cx="2757" cy="179659"/>
            </a:xfrm>
            <a:custGeom>
              <a:avLst/>
              <a:gdLst/>
              <a:ahLst/>
              <a:cxnLst/>
              <a:rect l="l" t="t" r="r" b="b"/>
              <a:pathLst>
                <a:path w="225" h="14661" extrusionOk="0">
                  <a:moveTo>
                    <a:pt x="225" y="1"/>
                  </a:moveTo>
                  <a:cubicBezTo>
                    <a:pt x="173" y="48"/>
                    <a:pt x="114" y="94"/>
                    <a:pt x="42" y="138"/>
                  </a:cubicBezTo>
                  <a:lnTo>
                    <a:pt x="1" y="14660"/>
                  </a:lnTo>
                  <a:cubicBezTo>
                    <a:pt x="70" y="14619"/>
                    <a:pt x="132" y="14571"/>
                    <a:pt x="187" y="14526"/>
                  </a:cubicBezTo>
                  <a:lnTo>
                    <a:pt x="225"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976;p62">
              <a:extLst>
                <a:ext uri="{FF2B5EF4-FFF2-40B4-BE49-F238E27FC236}">
                  <a16:creationId xmlns:a16="http://schemas.microsoft.com/office/drawing/2014/main" id="{4FD6EFC4-58E2-979D-71AA-D5D2D4E3B5BB}"/>
                </a:ext>
              </a:extLst>
            </p:cNvPr>
            <p:cNvSpPr/>
            <p:nvPr/>
          </p:nvSpPr>
          <p:spPr>
            <a:xfrm>
              <a:off x="6571077" y="1523098"/>
              <a:ext cx="4669" cy="179855"/>
            </a:xfrm>
            <a:custGeom>
              <a:avLst/>
              <a:gdLst/>
              <a:ahLst/>
              <a:cxnLst/>
              <a:rect l="l" t="t" r="r" b="b"/>
              <a:pathLst>
                <a:path w="381" h="14677" extrusionOk="0">
                  <a:moveTo>
                    <a:pt x="380" y="1"/>
                  </a:moveTo>
                  <a:lnTo>
                    <a:pt x="380" y="1"/>
                  </a:lnTo>
                  <a:cubicBezTo>
                    <a:pt x="374" y="2"/>
                    <a:pt x="367" y="8"/>
                    <a:pt x="361" y="12"/>
                  </a:cubicBezTo>
                  <a:cubicBezTo>
                    <a:pt x="264" y="66"/>
                    <a:pt x="155" y="117"/>
                    <a:pt x="42" y="153"/>
                  </a:cubicBezTo>
                  <a:lnTo>
                    <a:pt x="0" y="14676"/>
                  </a:lnTo>
                  <a:cubicBezTo>
                    <a:pt x="117" y="14638"/>
                    <a:pt x="226" y="14591"/>
                    <a:pt x="319" y="14531"/>
                  </a:cubicBezTo>
                  <a:cubicBezTo>
                    <a:pt x="329" y="14531"/>
                    <a:pt x="333" y="14527"/>
                    <a:pt x="339" y="14523"/>
                  </a:cubicBezTo>
                  <a:lnTo>
                    <a:pt x="380"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977;p62">
              <a:extLst>
                <a:ext uri="{FF2B5EF4-FFF2-40B4-BE49-F238E27FC236}">
                  <a16:creationId xmlns:a16="http://schemas.microsoft.com/office/drawing/2014/main" id="{DD081AE3-ACFD-8A82-35E9-C9425E7CD051}"/>
                </a:ext>
              </a:extLst>
            </p:cNvPr>
            <p:cNvSpPr/>
            <p:nvPr/>
          </p:nvSpPr>
          <p:spPr>
            <a:xfrm>
              <a:off x="6567671" y="1524973"/>
              <a:ext cx="3946" cy="178801"/>
            </a:xfrm>
            <a:custGeom>
              <a:avLst/>
              <a:gdLst/>
              <a:ahLst/>
              <a:cxnLst/>
              <a:rect l="l" t="t" r="r" b="b"/>
              <a:pathLst>
                <a:path w="322" h="14591" extrusionOk="0">
                  <a:moveTo>
                    <a:pt x="322" y="0"/>
                  </a:moveTo>
                  <a:lnTo>
                    <a:pt x="322" y="0"/>
                  </a:lnTo>
                  <a:cubicBezTo>
                    <a:pt x="232" y="28"/>
                    <a:pt x="137" y="54"/>
                    <a:pt x="44" y="71"/>
                  </a:cubicBezTo>
                  <a:lnTo>
                    <a:pt x="1" y="14590"/>
                  </a:lnTo>
                  <a:cubicBezTo>
                    <a:pt x="100" y="14575"/>
                    <a:pt x="189" y="14549"/>
                    <a:pt x="278" y="14523"/>
                  </a:cubicBezTo>
                  <a:lnTo>
                    <a:pt x="322"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978;p62">
              <a:extLst>
                <a:ext uri="{FF2B5EF4-FFF2-40B4-BE49-F238E27FC236}">
                  <a16:creationId xmlns:a16="http://schemas.microsoft.com/office/drawing/2014/main" id="{35B5EA49-6BB4-4BCB-36FA-F77C822A6D86}"/>
                </a:ext>
              </a:extLst>
            </p:cNvPr>
            <p:cNvSpPr/>
            <p:nvPr/>
          </p:nvSpPr>
          <p:spPr>
            <a:xfrm>
              <a:off x="6565391" y="1525843"/>
              <a:ext cx="2831" cy="178249"/>
            </a:xfrm>
            <a:custGeom>
              <a:avLst/>
              <a:gdLst/>
              <a:ahLst/>
              <a:cxnLst/>
              <a:rect l="l" t="t" r="r" b="b"/>
              <a:pathLst>
                <a:path w="231" h="14546" extrusionOk="0">
                  <a:moveTo>
                    <a:pt x="230" y="0"/>
                  </a:moveTo>
                  <a:lnTo>
                    <a:pt x="230" y="0"/>
                  </a:lnTo>
                  <a:cubicBezTo>
                    <a:pt x="169" y="8"/>
                    <a:pt x="103" y="16"/>
                    <a:pt x="42" y="26"/>
                  </a:cubicBezTo>
                  <a:lnTo>
                    <a:pt x="0" y="14545"/>
                  </a:lnTo>
                  <a:cubicBezTo>
                    <a:pt x="66" y="14541"/>
                    <a:pt x="127" y="14533"/>
                    <a:pt x="187" y="14519"/>
                  </a:cubicBezTo>
                  <a:lnTo>
                    <a:pt x="230"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979;p62">
              <a:extLst>
                <a:ext uri="{FF2B5EF4-FFF2-40B4-BE49-F238E27FC236}">
                  <a16:creationId xmlns:a16="http://schemas.microsoft.com/office/drawing/2014/main" id="{952170C5-FBB7-4854-626C-85E7EB2D50FC}"/>
                </a:ext>
              </a:extLst>
            </p:cNvPr>
            <p:cNvSpPr/>
            <p:nvPr/>
          </p:nvSpPr>
          <p:spPr>
            <a:xfrm>
              <a:off x="6563382" y="1526162"/>
              <a:ext cx="2537" cy="178090"/>
            </a:xfrm>
            <a:custGeom>
              <a:avLst/>
              <a:gdLst/>
              <a:ahLst/>
              <a:cxnLst/>
              <a:rect l="l" t="t" r="r" b="b"/>
              <a:pathLst>
                <a:path w="207" h="14533" extrusionOk="0">
                  <a:moveTo>
                    <a:pt x="206" y="0"/>
                  </a:moveTo>
                  <a:cubicBezTo>
                    <a:pt x="155" y="4"/>
                    <a:pt x="99" y="8"/>
                    <a:pt x="42" y="8"/>
                  </a:cubicBezTo>
                  <a:lnTo>
                    <a:pt x="0" y="14533"/>
                  </a:lnTo>
                  <a:cubicBezTo>
                    <a:pt x="56" y="14533"/>
                    <a:pt x="107" y="14527"/>
                    <a:pt x="164" y="14519"/>
                  </a:cubicBezTo>
                  <a:lnTo>
                    <a:pt x="206"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980;p62">
              <a:extLst>
                <a:ext uri="{FF2B5EF4-FFF2-40B4-BE49-F238E27FC236}">
                  <a16:creationId xmlns:a16="http://schemas.microsoft.com/office/drawing/2014/main" id="{8E51A195-E3C4-B118-6094-C6BECC67646B}"/>
                </a:ext>
              </a:extLst>
            </p:cNvPr>
            <p:cNvSpPr/>
            <p:nvPr/>
          </p:nvSpPr>
          <p:spPr>
            <a:xfrm>
              <a:off x="6561531" y="1526260"/>
              <a:ext cx="2365" cy="177992"/>
            </a:xfrm>
            <a:custGeom>
              <a:avLst/>
              <a:gdLst/>
              <a:ahLst/>
              <a:cxnLst/>
              <a:rect l="l" t="t" r="r" b="b"/>
              <a:pathLst>
                <a:path w="193" h="14525" extrusionOk="0">
                  <a:moveTo>
                    <a:pt x="193" y="0"/>
                  </a:moveTo>
                  <a:cubicBezTo>
                    <a:pt x="141" y="4"/>
                    <a:pt x="90" y="4"/>
                    <a:pt x="42" y="4"/>
                  </a:cubicBezTo>
                  <a:lnTo>
                    <a:pt x="0" y="14525"/>
                  </a:lnTo>
                  <a:lnTo>
                    <a:pt x="151" y="14525"/>
                  </a:lnTo>
                  <a:lnTo>
                    <a:pt x="193"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981;p62">
              <a:extLst>
                <a:ext uri="{FF2B5EF4-FFF2-40B4-BE49-F238E27FC236}">
                  <a16:creationId xmlns:a16="http://schemas.microsoft.com/office/drawing/2014/main" id="{94ABCDB0-826C-3132-2EA6-B4173D314B42}"/>
                </a:ext>
              </a:extLst>
            </p:cNvPr>
            <p:cNvSpPr/>
            <p:nvPr/>
          </p:nvSpPr>
          <p:spPr>
            <a:xfrm>
              <a:off x="6559755" y="1526162"/>
              <a:ext cx="2304" cy="178090"/>
            </a:xfrm>
            <a:custGeom>
              <a:avLst/>
              <a:gdLst/>
              <a:ahLst/>
              <a:cxnLst/>
              <a:rect l="l" t="t" r="r" b="b"/>
              <a:pathLst>
                <a:path w="188" h="14533" extrusionOk="0">
                  <a:moveTo>
                    <a:pt x="42" y="0"/>
                  </a:moveTo>
                  <a:lnTo>
                    <a:pt x="1" y="14523"/>
                  </a:lnTo>
                  <a:cubicBezTo>
                    <a:pt x="52" y="14527"/>
                    <a:pt x="98" y="14533"/>
                    <a:pt x="145" y="14533"/>
                  </a:cubicBezTo>
                  <a:lnTo>
                    <a:pt x="187" y="12"/>
                  </a:lnTo>
                  <a:cubicBezTo>
                    <a:pt x="142" y="8"/>
                    <a:pt x="90" y="8"/>
                    <a:pt x="42"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982;p62">
              <a:extLst>
                <a:ext uri="{FF2B5EF4-FFF2-40B4-BE49-F238E27FC236}">
                  <a16:creationId xmlns:a16="http://schemas.microsoft.com/office/drawing/2014/main" id="{30EAEEB2-07A4-3D04-64F6-FA6BC7DBE38A}"/>
                </a:ext>
              </a:extLst>
            </p:cNvPr>
            <p:cNvSpPr/>
            <p:nvPr/>
          </p:nvSpPr>
          <p:spPr>
            <a:xfrm>
              <a:off x="6558039" y="1525990"/>
              <a:ext cx="2243" cy="178151"/>
            </a:xfrm>
            <a:custGeom>
              <a:avLst/>
              <a:gdLst/>
              <a:ahLst/>
              <a:cxnLst/>
              <a:rect l="l" t="t" r="r" b="b"/>
              <a:pathLst>
                <a:path w="183" h="14538" extrusionOk="0">
                  <a:moveTo>
                    <a:pt x="38" y="0"/>
                  </a:moveTo>
                  <a:lnTo>
                    <a:pt x="0" y="14521"/>
                  </a:lnTo>
                  <a:cubicBezTo>
                    <a:pt x="48" y="14529"/>
                    <a:pt x="93" y="14533"/>
                    <a:pt x="141" y="14537"/>
                  </a:cubicBezTo>
                  <a:lnTo>
                    <a:pt x="182" y="14"/>
                  </a:lnTo>
                  <a:cubicBezTo>
                    <a:pt x="137" y="14"/>
                    <a:pt x="89" y="4"/>
                    <a:pt x="38"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983;p62">
              <a:extLst>
                <a:ext uri="{FF2B5EF4-FFF2-40B4-BE49-F238E27FC236}">
                  <a16:creationId xmlns:a16="http://schemas.microsoft.com/office/drawing/2014/main" id="{38457C8D-CB5A-28F7-4702-C8A81BFA7EE5}"/>
                </a:ext>
              </a:extLst>
            </p:cNvPr>
            <p:cNvSpPr/>
            <p:nvPr/>
          </p:nvSpPr>
          <p:spPr>
            <a:xfrm>
              <a:off x="6556238" y="1525672"/>
              <a:ext cx="2267" cy="178274"/>
            </a:xfrm>
            <a:custGeom>
              <a:avLst/>
              <a:gdLst/>
              <a:ahLst/>
              <a:cxnLst/>
              <a:rect l="l" t="t" r="r" b="b"/>
              <a:pathLst>
                <a:path w="185" h="14548" extrusionOk="0">
                  <a:moveTo>
                    <a:pt x="44" y="0"/>
                  </a:moveTo>
                  <a:lnTo>
                    <a:pt x="1" y="14520"/>
                  </a:lnTo>
                  <a:cubicBezTo>
                    <a:pt x="48" y="14533"/>
                    <a:pt x="96" y="14541"/>
                    <a:pt x="147" y="14547"/>
                  </a:cubicBezTo>
                  <a:lnTo>
                    <a:pt x="185" y="26"/>
                  </a:lnTo>
                  <a:cubicBezTo>
                    <a:pt x="137" y="18"/>
                    <a:pt x="90" y="8"/>
                    <a:pt x="44"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984;p62">
              <a:extLst>
                <a:ext uri="{FF2B5EF4-FFF2-40B4-BE49-F238E27FC236}">
                  <a16:creationId xmlns:a16="http://schemas.microsoft.com/office/drawing/2014/main" id="{3CA09731-78F2-CFC2-CC39-2E1CDA59D362}"/>
                </a:ext>
              </a:extLst>
            </p:cNvPr>
            <p:cNvSpPr/>
            <p:nvPr/>
          </p:nvSpPr>
          <p:spPr>
            <a:xfrm>
              <a:off x="6554350" y="1525206"/>
              <a:ext cx="2439" cy="178421"/>
            </a:xfrm>
            <a:custGeom>
              <a:avLst/>
              <a:gdLst/>
              <a:ahLst/>
              <a:cxnLst/>
              <a:rect l="l" t="t" r="r" b="b"/>
              <a:pathLst>
                <a:path w="199" h="14560" extrusionOk="0">
                  <a:moveTo>
                    <a:pt x="44" y="1"/>
                  </a:moveTo>
                  <a:lnTo>
                    <a:pt x="0" y="14526"/>
                  </a:lnTo>
                  <a:cubicBezTo>
                    <a:pt x="52" y="14538"/>
                    <a:pt x="103" y="14550"/>
                    <a:pt x="155" y="14559"/>
                  </a:cubicBezTo>
                  <a:lnTo>
                    <a:pt x="198" y="38"/>
                  </a:lnTo>
                  <a:cubicBezTo>
                    <a:pt x="147" y="27"/>
                    <a:pt x="95" y="13"/>
                    <a:pt x="44"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985;p62">
              <a:extLst>
                <a:ext uri="{FF2B5EF4-FFF2-40B4-BE49-F238E27FC236}">
                  <a16:creationId xmlns:a16="http://schemas.microsoft.com/office/drawing/2014/main" id="{3DA5B739-3B94-F936-FBC7-D8F42C373FCB}"/>
                </a:ext>
              </a:extLst>
            </p:cNvPr>
            <p:cNvSpPr/>
            <p:nvPr/>
          </p:nvSpPr>
          <p:spPr>
            <a:xfrm>
              <a:off x="6552157" y="1524483"/>
              <a:ext cx="2733" cy="178727"/>
            </a:xfrm>
            <a:custGeom>
              <a:avLst/>
              <a:gdLst/>
              <a:ahLst/>
              <a:cxnLst/>
              <a:rect l="l" t="t" r="r" b="b"/>
              <a:pathLst>
                <a:path w="223" h="14585" extrusionOk="0">
                  <a:moveTo>
                    <a:pt x="44" y="0"/>
                  </a:moveTo>
                  <a:lnTo>
                    <a:pt x="1" y="14525"/>
                  </a:lnTo>
                  <a:cubicBezTo>
                    <a:pt x="62" y="14545"/>
                    <a:pt x="124" y="14563"/>
                    <a:pt x="179" y="14585"/>
                  </a:cubicBezTo>
                  <a:lnTo>
                    <a:pt x="223" y="60"/>
                  </a:lnTo>
                  <a:cubicBezTo>
                    <a:pt x="161" y="42"/>
                    <a:pt x="100" y="22"/>
                    <a:pt x="44"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986;p62">
              <a:extLst>
                <a:ext uri="{FF2B5EF4-FFF2-40B4-BE49-F238E27FC236}">
                  <a16:creationId xmlns:a16="http://schemas.microsoft.com/office/drawing/2014/main" id="{6D58D0D2-FE9B-E278-FA05-01F25083FC38}"/>
                </a:ext>
              </a:extLst>
            </p:cNvPr>
            <p:cNvSpPr/>
            <p:nvPr/>
          </p:nvSpPr>
          <p:spPr>
            <a:xfrm>
              <a:off x="6544290" y="1515844"/>
              <a:ext cx="8419" cy="186643"/>
            </a:xfrm>
            <a:custGeom>
              <a:avLst/>
              <a:gdLst/>
              <a:ahLst/>
              <a:cxnLst/>
              <a:rect l="l" t="t" r="r" b="b"/>
              <a:pathLst>
                <a:path w="687" h="15231" extrusionOk="0">
                  <a:moveTo>
                    <a:pt x="43" y="0"/>
                  </a:moveTo>
                  <a:cubicBezTo>
                    <a:pt x="42" y="5"/>
                    <a:pt x="42" y="10"/>
                    <a:pt x="43" y="15"/>
                  </a:cubicBezTo>
                  <a:lnTo>
                    <a:pt x="43" y="15"/>
                  </a:lnTo>
                  <a:lnTo>
                    <a:pt x="43" y="0"/>
                  </a:lnTo>
                  <a:close/>
                  <a:moveTo>
                    <a:pt x="43" y="15"/>
                  </a:moveTo>
                  <a:lnTo>
                    <a:pt x="1" y="14519"/>
                  </a:lnTo>
                  <a:cubicBezTo>
                    <a:pt x="1" y="14739"/>
                    <a:pt x="146" y="14959"/>
                    <a:pt x="437" y="15123"/>
                  </a:cubicBezTo>
                  <a:cubicBezTo>
                    <a:pt x="502" y="15161"/>
                    <a:pt x="573" y="15201"/>
                    <a:pt x="643" y="15230"/>
                  </a:cubicBezTo>
                  <a:lnTo>
                    <a:pt x="686" y="705"/>
                  </a:lnTo>
                  <a:cubicBezTo>
                    <a:pt x="615" y="676"/>
                    <a:pt x="546" y="642"/>
                    <a:pt x="474" y="604"/>
                  </a:cubicBezTo>
                  <a:cubicBezTo>
                    <a:pt x="190" y="438"/>
                    <a:pt x="45" y="224"/>
                    <a:pt x="43" y="15"/>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987;p62">
              <a:extLst>
                <a:ext uri="{FF2B5EF4-FFF2-40B4-BE49-F238E27FC236}">
                  <a16:creationId xmlns:a16="http://schemas.microsoft.com/office/drawing/2014/main" id="{046B6F6E-7131-868C-29A5-C299D57594FE}"/>
                </a:ext>
              </a:extLst>
            </p:cNvPr>
            <p:cNvSpPr/>
            <p:nvPr/>
          </p:nvSpPr>
          <p:spPr>
            <a:xfrm>
              <a:off x="6543028" y="1505452"/>
              <a:ext cx="39495" cy="20832"/>
            </a:xfrm>
            <a:custGeom>
              <a:avLst/>
              <a:gdLst/>
              <a:ahLst/>
              <a:cxnLst/>
              <a:rect l="l" t="t" r="r" b="b"/>
              <a:pathLst>
                <a:path w="3223" h="1700" extrusionOk="0">
                  <a:moveTo>
                    <a:pt x="1607" y="1"/>
                  </a:moveTo>
                  <a:cubicBezTo>
                    <a:pt x="1230" y="1"/>
                    <a:pt x="854" y="84"/>
                    <a:pt x="568" y="252"/>
                  </a:cubicBezTo>
                  <a:cubicBezTo>
                    <a:pt x="1" y="581"/>
                    <a:pt x="5" y="1118"/>
                    <a:pt x="577" y="1452"/>
                  </a:cubicBezTo>
                  <a:cubicBezTo>
                    <a:pt x="866" y="1617"/>
                    <a:pt x="1242" y="1699"/>
                    <a:pt x="1617" y="1699"/>
                  </a:cubicBezTo>
                  <a:cubicBezTo>
                    <a:pt x="1993" y="1699"/>
                    <a:pt x="2367" y="1617"/>
                    <a:pt x="2652" y="1452"/>
                  </a:cubicBezTo>
                  <a:cubicBezTo>
                    <a:pt x="3222" y="1118"/>
                    <a:pt x="3222" y="581"/>
                    <a:pt x="2652" y="252"/>
                  </a:cubicBezTo>
                  <a:cubicBezTo>
                    <a:pt x="2362" y="84"/>
                    <a:pt x="1984" y="1"/>
                    <a:pt x="1607" y="1"/>
                  </a:cubicBezTo>
                  <a:close/>
                </a:path>
              </a:pathLst>
            </a:custGeom>
            <a:solidFill>
              <a:srgbClr val="6D9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988;p62">
              <a:extLst>
                <a:ext uri="{FF2B5EF4-FFF2-40B4-BE49-F238E27FC236}">
                  <a16:creationId xmlns:a16="http://schemas.microsoft.com/office/drawing/2014/main" id="{DA9CE47A-F40A-4EB9-F96D-3B2B2DA07A27}"/>
                </a:ext>
              </a:extLst>
            </p:cNvPr>
            <p:cNvSpPr/>
            <p:nvPr/>
          </p:nvSpPr>
          <p:spPr>
            <a:xfrm>
              <a:off x="7051515" y="2314817"/>
              <a:ext cx="36530" cy="188420"/>
            </a:xfrm>
            <a:custGeom>
              <a:avLst/>
              <a:gdLst/>
              <a:ahLst/>
              <a:cxnLst/>
              <a:rect l="l" t="t" r="r" b="b"/>
              <a:pathLst>
                <a:path w="2981" h="15376" extrusionOk="0">
                  <a:moveTo>
                    <a:pt x="2980" y="4"/>
                  </a:moveTo>
                  <a:lnTo>
                    <a:pt x="2980" y="7"/>
                  </a:lnTo>
                  <a:lnTo>
                    <a:pt x="2980" y="7"/>
                  </a:lnTo>
                  <a:cubicBezTo>
                    <a:pt x="2980" y="6"/>
                    <a:pt x="2980" y="5"/>
                    <a:pt x="2980" y="4"/>
                  </a:cubicBezTo>
                  <a:close/>
                  <a:moveTo>
                    <a:pt x="38" y="0"/>
                  </a:moveTo>
                  <a:lnTo>
                    <a:pt x="1" y="14521"/>
                  </a:lnTo>
                  <a:cubicBezTo>
                    <a:pt x="1" y="14741"/>
                    <a:pt x="141" y="14961"/>
                    <a:pt x="433" y="15129"/>
                  </a:cubicBezTo>
                  <a:cubicBezTo>
                    <a:pt x="720" y="15293"/>
                    <a:pt x="1094" y="15375"/>
                    <a:pt x="1468" y="15375"/>
                  </a:cubicBezTo>
                  <a:cubicBezTo>
                    <a:pt x="1845" y="15375"/>
                    <a:pt x="2222" y="15292"/>
                    <a:pt x="2511" y="15125"/>
                  </a:cubicBezTo>
                  <a:cubicBezTo>
                    <a:pt x="2792" y="14961"/>
                    <a:pt x="2937" y="14745"/>
                    <a:pt x="2937" y="14525"/>
                  </a:cubicBezTo>
                  <a:lnTo>
                    <a:pt x="2980" y="7"/>
                  </a:lnTo>
                  <a:lnTo>
                    <a:pt x="2980" y="7"/>
                  </a:lnTo>
                  <a:cubicBezTo>
                    <a:pt x="2979" y="222"/>
                    <a:pt x="2832" y="441"/>
                    <a:pt x="2552" y="600"/>
                  </a:cubicBezTo>
                  <a:cubicBezTo>
                    <a:pt x="2263" y="768"/>
                    <a:pt x="1885" y="852"/>
                    <a:pt x="1508" y="852"/>
                  </a:cubicBezTo>
                  <a:cubicBezTo>
                    <a:pt x="1134" y="852"/>
                    <a:pt x="760" y="769"/>
                    <a:pt x="474" y="604"/>
                  </a:cubicBezTo>
                  <a:cubicBezTo>
                    <a:pt x="185" y="440"/>
                    <a:pt x="38" y="216"/>
                    <a:pt x="38"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989;p62">
              <a:extLst>
                <a:ext uri="{FF2B5EF4-FFF2-40B4-BE49-F238E27FC236}">
                  <a16:creationId xmlns:a16="http://schemas.microsoft.com/office/drawing/2014/main" id="{805D1694-AF55-626E-B7E4-C4F5DF1BAD33}"/>
                </a:ext>
              </a:extLst>
            </p:cNvPr>
            <p:cNvSpPr/>
            <p:nvPr/>
          </p:nvSpPr>
          <p:spPr>
            <a:xfrm>
              <a:off x="7087493" y="2314853"/>
              <a:ext cx="551" cy="178102"/>
            </a:xfrm>
            <a:custGeom>
              <a:avLst/>
              <a:gdLst/>
              <a:ahLst/>
              <a:cxnLst/>
              <a:rect l="l" t="t" r="r" b="b"/>
              <a:pathLst>
                <a:path w="45" h="14534" extrusionOk="0">
                  <a:moveTo>
                    <a:pt x="44" y="1"/>
                  </a:moveTo>
                  <a:lnTo>
                    <a:pt x="1" y="14522"/>
                  </a:lnTo>
                  <a:lnTo>
                    <a:pt x="1" y="14534"/>
                  </a:lnTo>
                  <a:lnTo>
                    <a:pt x="44" y="15"/>
                  </a:lnTo>
                  <a:lnTo>
                    <a:pt x="44"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990;p62">
              <a:extLst>
                <a:ext uri="{FF2B5EF4-FFF2-40B4-BE49-F238E27FC236}">
                  <a16:creationId xmlns:a16="http://schemas.microsoft.com/office/drawing/2014/main" id="{9EE5CA58-F102-49AE-9DA0-C55162F8F1F7}"/>
                </a:ext>
              </a:extLst>
            </p:cNvPr>
            <p:cNvSpPr/>
            <p:nvPr/>
          </p:nvSpPr>
          <p:spPr>
            <a:xfrm>
              <a:off x="7087395" y="2315025"/>
              <a:ext cx="649" cy="179034"/>
            </a:xfrm>
            <a:custGeom>
              <a:avLst/>
              <a:gdLst/>
              <a:ahLst/>
              <a:cxnLst/>
              <a:rect l="l" t="t" r="r" b="b"/>
              <a:pathLst>
                <a:path w="53" h="14610" extrusionOk="0">
                  <a:moveTo>
                    <a:pt x="50" y="1"/>
                  </a:moveTo>
                  <a:cubicBezTo>
                    <a:pt x="50" y="25"/>
                    <a:pt x="46" y="56"/>
                    <a:pt x="36" y="86"/>
                  </a:cubicBezTo>
                  <a:lnTo>
                    <a:pt x="1" y="14609"/>
                  </a:lnTo>
                  <a:cubicBezTo>
                    <a:pt x="5" y="14579"/>
                    <a:pt x="9" y="14550"/>
                    <a:pt x="9" y="14520"/>
                  </a:cubicBezTo>
                  <a:lnTo>
                    <a:pt x="52"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991;p62">
              <a:extLst>
                <a:ext uri="{FF2B5EF4-FFF2-40B4-BE49-F238E27FC236}">
                  <a16:creationId xmlns:a16="http://schemas.microsoft.com/office/drawing/2014/main" id="{8DE4FD60-AA16-2218-DBDD-169CBA8C215F}"/>
                </a:ext>
              </a:extLst>
            </p:cNvPr>
            <p:cNvSpPr/>
            <p:nvPr/>
          </p:nvSpPr>
          <p:spPr>
            <a:xfrm>
              <a:off x="7087027" y="2316054"/>
              <a:ext cx="821" cy="178972"/>
            </a:xfrm>
            <a:custGeom>
              <a:avLst/>
              <a:gdLst/>
              <a:ahLst/>
              <a:cxnLst/>
              <a:rect l="l" t="t" r="r" b="b"/>
              <a:pathLst>
                <a:path w="67" h="14605" extrusionOk="0">
                  <a:moveTo>
                    <a:pt x="66" y="0"/>
                  </a:moveTo>
                  <a:lnTo>
                    <a:pt x="66" y="0"/>
                  </a:lnTo>
                  <a:cubicBezTo>
                    <a:pt x="62" y="26"/>
                    <a:pt x="52" y="56"/>
                    <a:pt x="48" y="85"/>
                  </a:cubicBezTo>
                  <a:lnTo>
                    <a:pt x="1" y="14604"/>
                  </a:lnTo>
                  <a:cubicBezTo>
                    <a:pt x="15" y="14580"/>
                    <a:pt x="25" y="14551"/>
                    <a:pt x="29" y="14525"/>
                  </a:cubicBezTo>
                  <a:lnTo>
                    <a:pt x="66"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992;p62">
              <a:extLst>
                <a:ext uri="{FF2B5EF4-FFF2-40B4-BE49-F238E27FC236}">
                  <a16:creationId xmlns:a16="http://schemas.microsoft.com/office/drawing/2014/main" id="{25018BC1-8A60-9205-F354-67EF21AB0530}"/>
                </a:ext>
              </a:extLst>
            </p:cNvPr>
            <p:cNvSpPr/>
            <p:nvPr/>
          </p:nvSpPr>
          <p:spPr>
            <a:xfrm>
              <a:off x="7086574" y="2317096"/>
              <a:ext cx="1054" cy="178997"/>
            </a:xfrm>
            <a:custGeom>
              <a:avLst/>
              <a:gdLst/>
              <a:ahLst/>
              <a:cxnLst/>
              <a:rect l="l" t="t" r="r" b="b"/>
              <a:pathLst>
                <a:path w="86" h="14607" extrusionOk="0">
                  <a:moveTo>
                    <a:pt x="85" y="0"/>
                  </a:moveTo>
                  <a:lnTo>
                    <a:pt x="85" y="0"/>
                  </a:lnTo>
                  <a:cubicBezTo>
                    <a:pt x="72" y="26"/>
                    <a:pt x="58" y="56"/>
                    <a:pt x="44" y="81"/>
                  </a:cubicBezTo>
                  <a:lnTo>
                    <a:pt x="0" y="14606"/>
                  </a:lnTo>
                  <a:cubicBezTo>
                    <a:pt x="20" y="14575"/>
                    <a:pt x="34" y="14551"/>
                    <a:pt x="38" y="14519"/>
                  </a:cubicBezTo>
                  <a:lnTo>
                    <a:pt x="85"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993;p62">
              <a:extLst>
                <a:ext uri="{FF2B5EF4-FFF2-40B4-BE49-F238E27FC236}">
                  <a16:creationId xmlns:a16="http://schemas.microsoft.com/office/drawing/2014/main" id="{9FAC28B5-5BCE-664F-9214-1D19E36736B6}"/>
                </a:ext>
              </a:extLst>
            </p:cNvPr>
            <p:cNvSpPr/>
            <p:nvPr/>
          </p:nvSpPr>
          <p:spPr>
            <a:xfrm>
              <a:off x="7085888" y="2318088"/>
              <a:ext cx="1225" cy="179070"/>
            </a:xfrm>
            <a:custGeom>
              <a:avLst/>
              <a:gdLst/>
              <a:ahLst/>
              <a:cxnLst/>
              <a:rect l="l" t="t" r="r" b="b"/>
              <a:pathLst>
                <a:path w="100" h="14613" extrusionOk="0">
                  <a:moveTo>
                    <a:pt x="100" y="0"/>
                  </a:moveTo>
                  <a:cubicBezTo>
                    <a:pt x="80" y="30"/>
                    <a:pt x="62" y="60"/>
                    <a:pt x="42" y="88"/>
                  </a:cubicBezTo>
                  <a:lnTo>
                    <a:pt x="1" y="14613"/>
                  </a:lnTo>
                  <a:cubicBezTo>
                    <a:pt x="19" y="14583"/>
                    <a:pt x="42" y="14553"/>
                    <a:pt x="56" y="14525"/>
                  </a:cubicBezTo>
                  <a:lnTo>
                    <a:pt x="100"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994;p62">
              <a:extLst>
                <a:ext uri="{FF2B5EF4-FFF2-40B4-BE49-F238E27FC236}">
                  <a16:creationId xmlns:a16="http://schemas.microsoft.com/office/drawing/2014/main" id="{7DF24E74-6FAF-C06D-A140-4704FB500789}"/>
                </a:ext>
              </a:extLst>
            </p:cNvPr>
            <p:cNvSpPr/>
            <p:nvPr/>
          </p:nvSpPr>
          <p:spPr>
            <a:xfrm>
              <a:off x="7084748" y="2319155"/>
              <a:ext cx="1667" cy="179193"/>
            </a:xfrm>
            <a:custGeom>
              <a:avLst/>
              <a:gdLst/>
              <a:ahLst/>
              <a:cxnLst/>
              <a:rect l="l" t="t" r="r" b="b"/>
              <a:pathLst>
                <a:path w="136" h="14623" extrusionOk="0">
                  <a:moveTo>
                    <a:pt x="135" y="1"/>
                  </a:moveTo>
                  <a:cubicBezTo>
                    <a:pt x="108" y="34"/>
                    <a:pt x="76" y="70"/>
                    <a:pt x="42" y="98"/>
                  </a:cubicBezTo>
                  <a:lnTo>
                    <a:pt x="1" y="14623"/>
                  </a:lnTo>
                  <a:cubicBezTo>
                    <a:pt x="36" y="14589"/>
                    <a:pt x="66" y="14559"/>
                    <a:pt x="94" y="14526"/>
                  </a:cubicBezTo>
                  <a:lnTo>
                    <a:pt x="135"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995;p62">
              <a:extLst>
                <a:ext uri="{FF2B5EF4-FFF2-40B4-BE49-F238E27FC236}">
                  <a16:creationId xmlns:a16="http://schemas.microsoft.com/office/drawing/2014/main" id="{75E20C66-16B9-76BE-DCEE-595A6F452EBC}"/>
                </a:ext>
              </a:extLst>
            </p:cNvPr>
            <p:cNvSpPr/>
            <p:nvPr/>
          </p:nvSpPr>
          <p:spPr>
            <a:xfrm>
              <a:off x="7082444" y="2320343"/>
              <a:ext cx="2831" cy="179708"/>
            </a:xfrm>
            <a:custGeom>
              <a:avLst/>
              <a:gdLst/>
              <a:ahLst/>
              <a:cxnLst/>
              <a:rect l="l" t="t" r="r" b="b"/>
              <a:pathLst>
                <a:path w="231" h="14665" extrusionOk="0">
                  <a:moveTo>
                    <a:pt x="230" y="1"/>
                  </a:moveTo>
                  <a:cubicBezTo>
                    <a:pt x="179" y="52"/>
                    <a:pt x="117" y="98"/>
                    <a:pt x="42" y="141"/>
                  </a:cubicBezTo>
                  <a:lnTo>
                    <a:pt x="1" y="14664"/>
                  </a:lnTo>
                  <a:cubicBezTo>
                    <a:pt x="76" y="14619"/>
                    <a:pt x="137" y="14573"/>
                    <a:pt x="189" y="14526"/>
                  </a:cubicBezTo>
                  <a:lnTo>
                    <a:pt x="230"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996;p62">
              <a:extLst>
                <a:ext uri="{FF2B5EF4-FFF2-40B4-BE49-F238E27FC236}">
                  <a16:creationId xmlns:a16="http://schemas.microsoft.com/office/drawing/2014/main" id="{FBEC5C56-AA58-76F8-BC9C-88C89728B65C}"/>
                </a:ext>
              </a:extLst>
            </p:cNvPr>
            <p:cNvSpPr/>
            <p:nvPr/>
          </p:nvSpPr>
          <p:spPr>
            <a:xfrm>
              <a:off x="7078315" y="2322071"/>
              <a:ext cx="4657" cy="179842"/>
            </a:xfrm>
            <a:custGeom>
              <a:avLst/>
              <a:gdLst/>
              <a:ahLst/>
              <a:cxnLst/>
              <a:rect l="l" t="t" r="r" b="b"/>
              <a:pathLst>
                <a:path w="380" h="14676" extrusionOk="0">
                  <a:moveTo>
                    <a:pt x="379" y="0"/>
                  </a:moveTo>
                  <a:lnTo>
                    <a:pt x="379" y="0"/>
                  </a:lnTo>
                  <a:cubicBezTo>
                    <a:pt x="375" y="4"/>
                    <a:pt x="371" y="4"/>
                    <a:pt x="365" y="10"/>
                  </a:cubicBezTo>
                  <a:cubicBezTo>
                    <a:pt x="262" y="68"/>
                    <a:pt x="155" y="115"/>
                    <a:pt x="36" y="153"/>
                  </a:cubicBezTo>
                  <a:lnTo>
                    <a:pt x="1" y="14676"/>
                  </a:lnTo>
                  <a:cubicBezTo>
                    <a:pt x="112" y="14640"/>
                    <a:pt x="225" y="14587"/>
                    <a:pt x="324" y="14533"/>
                  </a:cubicBezTo>
                  <a:cubicBezTo>
                    <a:pt x="328" y="14529"/>
                    <a:pt x="334" y="14523"/>
                    <a:pt x="338" y="14523"/>
                  </a:cubicBezTo>
                  <a:lnTo>
                    <a:pt x="379"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997;p62">
              <a:extLst>
                <a:ext uri="{FF2B5EF4-FFF2-40B4-BE49-F238E27FC236}">
                  <a16:creationId xmlns:a16="http://schemas.microsoft.com/office/drawing/2014/main" id="{C0E1CE23-95B8-65C7-0989-5FF3036E857E}"/>
                </a:ext>
              </a:extLst>
            </p:cNvPr>
            <p:cNvSpPr/>
            <p:nvPr/>
          </p:nvSpPr>
          <p:spPr>
            <a:xfrm>
              <a:off x="7074920" y="2323934"/>
              <a:ext cx="3848" cy="178838"/>
            </a:xfrm>
            <a:custGeom>
              <a:avLst/>
              <a:gdLst/>
              <a:ahLst/>
              <a:cxnLst/>
              <a:rect l="l" t="t" r="r" b="b"/>
              <a:pathLst>
                <a:path w="314" h="14594" extrusionOk="0">
                  <a:moveTo>
                    <a:pt x="313" y="1"/>
                  </a:moveTo>
                  <a:lnTo>
                    <a:pt x="313" y="1"/>
                  </a:lnTo>
                  <a:cubicBezTo>
                    <a:pt x="224" y="29"/>
                    <a:pt x="131" y="50"/>
                    <a:pt x="38" y="72"/>
                  </a:cubicBezTo>
                  <a:lnTo>
                    <a:pt x="0" y="14593"/>
                  </a:lnTo>
                  <a:cubicBezTo>
                    <a:pt x="90" y="14575"/>
                    <a:pt x="187" y="14554"/>
                    <a:pt x="276" y="14524"/>
                  </a:cubicBezTo>
                  <a:lnTo>
                    <a:pt x="313"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998;p62">
              <a:extLst>
                <a:ext uri="{FF2B5EF4-FFF2-40B4-BE49-F238E27FC236}">
                  <a16:creationId xmlns:a16="http://schemas.microsoft.com/office/drawing/2014/main" id="{C11641AB-B18A-CD98-CDF7-B4F10BBA0A28}"/>
                </a:ext>
              </a:extLst>
            </p:cNvPr>
            <p:cNvSpPr/>
            <p:nvPr/>
          </p:nvSpPr>
          <p:spPr>
            <a:xfrm>
              <a:off x="7072568" y="2324816"/>
              <a:ext cx="2831" cy="178237"/>
            </a:xfrm>
            <a:custGeom>
              <a:avLst/>
              <a:gdLst/>
              <a:ahLst/>
              <a:cxnLst/>
              <a:rect l="l" t="t" r="r" b="b"/>
              <a:pathLst>
                <a:path w="231" h="14545" extrusionOk="0">
                  <a:moveTo>
                    <a:pt x="230" y="0"/>
                  </a:moveTo>
                  <a:cubicBezTo>
                    <a:pt x="169" y="10"/>
                    <a:pt x="107" y="18"/>
                    <a:pt x="42" y="26"/>
                  </a:cubicBezTo>
                  <a:lnTo>
                    <a:pt x="0" y="14545"/>
                  </a:lnTo>
                  <a:cubicBezTo>
                    <a:pt x="66" y="14541"/>
                    <a:pt x="127" y="14533"/>
                    <a:pt x="192" y="14521"/>
                  </a:cubicBezTo>
                  <a:lnTo>
                    <a:pt x="230"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999;p62">
              <a:extLst>
                <a:ext uri="{FF2B5EF4-FFF2-40B4-BE49-F238E27FC236}">
                  <a16:creationId xmlns:a16="http://schemas.microsoft.com/office/drawing/2014/main" id="{A22DBE0E-1F7B-1C66-8917-3DEE127A345E}"/>
                </a:ext>
              </a:extLst>
            </p:cNvPr>
            <p:cNvSpPr/>
            <p:nvPr/>
          </p:nvSpPr>
          <p:spPr>
            <a:xfrm>
              <a:off x="7070595" y="2325122"/>
              <a:ext cx="2488" cy="178102"/>
            </a:xfrm>
            <a:custGeom>
              <a:avLst/>
              <a:gdLst/>
              <a:ahLst/>
              <a:cxnLst/>
              <a:rect l="l" t="t" r="r" b="b"/>
              <a:pathLst>
                <a:path w="203" h="14534" extrusionOk="0">
                  <a:moveTo>
                    <a:pt x="203" y="1"/>
                  </a:moveTo>
                  <a:lnTo>
                    <a:pt x="203" y="1"/>
                  </a:lnTo>
                  <a:cubicBezTo>
                    <a:pt x="147" y="5"/>
                    <a:pt x="96" y="9"/>
                    <a:pt x="38" y="9"/>
                  </a:cubicBezTo>
                  <a:lnTo>
                    <a:pt x="1" y="14534"/>
                  </a:lnTo>
                  <a:cubicBezTo>
                    <a:pt x="58" y="14530"/>
                    <a:pt x="110" y="14526"/>
                    <a:pt x="161" y="14520"/>
                  </a:cubicBezTo>
                  <a:lnTo>
                    <a:pt x="203"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2000;p62">
              <a:extLst>
                <a:ext uri="{FF2B5EF4-FFF2-40B4-BE49-F238E27FC236}">
                  <a16:creationId xmlns:a16="http://schemas.microsoft.com/office/drawing/2014/main" id="{0561341A-62C8-1696-B279-E906DC02C358}"/>
                </a:ext>
              </a:extLst>
            </p:cNvPr>
            <p:cNvSpPr/>
            <p:nvPr/>
          </p:nvSpPr>
          <p:spPr>
            <a:xfrm>
              <a:off x="7068707" y="2325220"/>
              <a:ext cx="2365" cy="178004"/>
            </a:xfrm>
            <a:custGeom>
              <a:avLst/>
              <a:gdLst/>
              <a:ahLst/>
              <a:cxnLst/>
              <a:rect l="l" t="t" r="r" b="b"/>
              <a:pathLst>
                <a:path w="193" h="14526" extrusionOk="0">
                  <a:moveTo>
                    <a:pt x="44" y="1"/>
                  </a:moveTo>
                  <a:lnTo>
                    <a:pt x="0" y="14526"/>
                  </a:lnTo>
                  <a:lnTo>
                    <a:pt x="155" y="14526"/>
                  </a:lnTo>
                  <a:lnTo>
                    <a:pt x="192" y="1"/>
                  </a:lnTo>
                  <a:lnTo>
                    <a:pt x="192" y="1"/>
                  </a:lnTo>
                  <a:cubicBezTo>
                    <a:pt x="170" y="3"/>
                    <a:pt x="145" y="4"/>
                    <a:pt x="120" y="4"/>
                  </a:cubicBezTo>
                  <a:cubicBezTo>
                    <a:pt x="95" y="4"/>
                    <a:pt x="70" y="3"/>
                    <a:pt x="44"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2001;p62">
              <a:extLst>
                <a:ext uri="{FF2B5EF4-FFF2-40B4-BE49-F238E27FC236}">
                  <a16:creationId xmlns:a16="http://schemas.microsoft.com/office/drawing/2014/main" id="{C6545CEA-5BBF-F921-3045-73F9433F7908}"/>
                </a:ext>
              </a:extLst>
            </p:cNvPr>
            <p:cNvSpPr/>
            <p:nvPr/>
          </p:nvSpPr>
          <p:spPr>
            <a:xfrm>
              <a:off x="7066980" y="2325171"/>
              <a:ext cx="2243" cy="178053"/>
            </a:xfrm>
            <a:custGeom>
              <a:avLst/>
              <a:gdLst/>
              <a:ahLst/>
              <a:cxnLst/>
              <a:rect l="l" t="t" r="r" b="b"/>
              <a:pathLst>
                <a:path w="183" h="14530" extrusionOk="0">
                  <a:moveTo>
                    <a:pt x="42" y="1"/>
                  </a:moveTo>
                  <a:lnTo>
                    <a:pt x="1" y="14522"/>
                  </a:lnTo>
                  <a:cubicBezTo>
                    <a:pt x="48" y="14526"/>
                    <a:pt x="94" y="14530"/>
                    <a:pt x="141" y="14530"/>
                  </a:cubicBezTo>
                  <a:lnTo>
                    <a:pt x="183" y="5"/>
                  </a:lnTo>
                  <a:cubicBezTo>
                    <a:pt x="137" y="5"/>
                    <a:pt x="90" y="1"/>
                    <a:pt x="42"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2002;p62">
              <a:extLst>
                <a:ext uri="{FF2B5EF4-FFF2-40B4-BE49-F238E27FC236}">
                  <a16:creationId xmlns:a16="http://schemas.microsoft.com/office/drawing/2014/main" id="{9B7C9300-758F-D188-41DE-C70378C6ACD2}"/>
                </a:ext>
              </a:extLst>
            </p:cNvPr>
            <p:cNvSpPr/>
            <p:nvPr/>
          </p:nvSpPr>
          <p:spPr>
            <a:xfrm>
              <a:off x="7065203" y="2324963"/>
              <a:ext cx="2304" cy="178164"/>
            </a:xfrm>
            <a:custGeom>
              <a:avLst/>
              <a:gdLst/>
              <a:ahLst/>
              <a:cxnLst/>
              <a:rect l="l" t="t" r="r" b="b"/>
              <a:pathLst>
                <a:path w="188" h="14539" extrusionOk="0">
                  <a:moveTo>
                    <a:pt x="43" y="0"/>
                  </a:moveTo>
                  <a:lnTo>
                    <a:pt x="1" y="14525"/>
                  </a:lnTo>
                  <a:cubicBezTo>
                    <a:pt x="47" y="14529"/>
                    <a:pt x="94" y="14533"/>
                    <a:pt x="146" y="14539"/>
                  </a:cubicBezTo>
                  <a:lnTo>
                    <a:pt x="187" y="18"/>
                  </a:lnTo>
                  <a:cubicBezTo>
                    <a:pt x="136" y="14"/>
                    <a:pt x="90" y="6"/>
                    <a:pt x="43"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2003;p62">
              <a:extLst>
                <a:ext uri="{FF2B5EF4-FFF2-40B4-BE49-F238E27FC236}">
                  <a16:creationId xmlns:a16="http://schemas.microsoft.com/office/drawing/2014/main" id="{CFCE0FC5-0683-5E93-F890-D4EA328BC53E}"/>
                </a:ext>
              </a:extLst>
            </p:cNvPr>
            <p:cNvSpPr/>
            <p:nvPr/>
          </p:nvSpPr>
          <p:spPr>
            <a:xfrm>
              <a:off x="7063414" y="2324669"/>
              <a:ext cx="2316" cy="178298"/>
            </a:xfrm>
            <a:custGeom>
              <a:avLst/>
              <a:gdLst/>
              <a:ahLst/>
              <a:cxnLst/>
              <a:rect l="l" t="t" r="r" b="b"/>
              <a:pathLst>
                <a:path w="189" h="14550" extrusionOk="0">
                  <a:moveTo>
                    <a:pt x="44" y="0"/>
                  </a:moveTo>
                  <a:lnTo>
                    <a:pt x="0" y="14519"/>
                  </a:lnTo>
                  <a:cubicBezTo>
                    <a:pt x="48" y="14533"/>
                    <a:pt x="99" y="14541"/>
                    <a:pt x="147" y="14549"/>
                  </a:cubicBezTo>
                  <a:lnTo>
                    <a:pt x="189" y="24"/>
                  </a:lnTo>
                  <a:cubicBezTo>
                    <a:pt x="137" y="16"/>
                    <a:pt x="90" y="8"/>
                    <a:pt x="44"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2004;p62">
              <a:extLst>
                <a:ext uri="{FF2B5EF4-FFF2-40B4-BE49-F238E27FC236}">
                  <a16:creationId xmlns:a16="http://schemas.microsoft.com/office/drawing/2014/main" id="{40C2B6B1-C7F0-E7CE-920A-E648623A510F}"/>
                </a:ext>
              </a:extLst>
            </p:cNvPr>
            <p:cNvSpPr/>
            <p:nvPr/>
          </p:nvSpPr>
          <p:spPr>
            <a:xfrm>
              <a:off x="7061563" y="2324203"/>
              <a:ext cx="2390" cy="178396"/>
            </a:xfrm>
            <a:custGeom>
              <a:avLst/>
              <a:gdLst/>
              <a:ahLst/>
              <a:cxnLst/>
              <a:rect l="l" t="t" r="r" b="b"/>
              <a:pathLst>
                <a:path w="195" h="14558" extrusionOk="0">
                  <a:moveTo>
                    <a:pt x="44" y="1"/>
                  </a:moveTo>
                  <a:lnTo>
                    <a:pt x="1" y="14520"/>
                  </a:lnTo>
                  <a:cubicBezTo>
                    <a:pt x="48" y="14538"/>
                    <a:pt x="106" y="14549"/>
                    <a:pt x="151" y="14557"/>
                  </a:cubicBezTo>
                  <a:lnTo>
                    <a:pt x="195" y="38"/>
                  </a:lnTo>
                  <a:cubicBezTo>
                    <a:pt x="143" y="26"/>
                    <a:pt x="92" y="13"/>
                    <a:pt x="44"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2005;p62">
              <a:extLst>
                <a:ext uri="{FF2B5EF4-FFF2-40B4-BE49-F238E27FC236}">
                  <a16:creationId xmlns:a16="http://schemas.microsoft.com/office/drawing/2014/main" id="{D9B6A103-F452-EBA5-A66D-0A3060564F8F}"/>
                </a:ext>
              </a:extLst>
            </p:cNvPr>
            <p:cNvSpPr/>
            <p:nvPr/>
          </p:nvSpPr>
          <p:spPr>
            <a:xfrm>
              <a:off x="7059407" y="2323480"/>
              <a:ext cx="2708" cy="178654"/>
            </a:xfrm>
            <a:custGeom>
              <a:avLst/>
              <a:gdLst/>
              <a:ahLst/>
              <a:cxnLst/>
              <a:rect l="l" t="t" r="r" b="b"/>
              <a:pathLst>
                <a:path w="221" h="14579" extrusionOk="0">
                  <a:moveTo>
                    <a:pt x="42" y="0"/>
                  </a:moveTo>
                  <a:lnTo>
                    <a:pt x="1" y="14519"/>
                  </a:lnTo>
                  <a:cubicBezTo>
                    <a:pt x="56" y="14545"/>
                    <a:pt x="111" y="14567"/>
                    <a:pt x="179" y="14579"/>
                  </a:cubicBezTo>
                  <a:lnTo>
                    <a:pt x="220" y="60"/>
                  </a:lnTo>
                  <a:cubicBezTo>
                    <a:pt x="155" y="42"/>
                    <a:pt x="98" y="22"/>
                    <a:pt x="42"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2006;p62">
              <a:extLst>
                <a:ext uri="{FF2B5EF4-FFF2-40B4-BE49-F238E27FC236}">
                  <a16:creationId xmlns:a16="http://schemas.microsoft.com/office/drawing/2014/main" id="{58B2B158-A50A-9A4B-D6F4-636FB8D1EA4B}"/>
                </a:ext>
              </a:extLst>
            </p:cNvPr>
            <p:cNvSpPr/>
            <p:nvPr/>
          </p:nvSpPr>
          <p:spPr>
            <a:xfrm>
              <a:off x="7051515" y="2314817"/>
              <a:ext cx="8419" cy="186594"/>
            </a:xfrm>
            <a:custGeom>
              <a:avLst/>
              <a:gdLst/>
              <a:ahLst/>
              <a:cxnLst/>
              <a:rect l="l" t="t" r="r" b="b"/>
              <a:pathLst>
                <a:path w="687" h="15227" extrusionOk="0">
                  <a:moveTo>
                    <a:pt x="38" y="0"/>
                  </a:moveTo>
                  <a:lnTo>
                    <a:pt x="1" y="14521"/>
                  </a:lnTo>
                  <a:cubicBezTo>
                    <a:pt x="1" y="14741"/>
                    <a:pt x="141" y="14961"/>
                    <a:pt x="433" y="15129"/>
                  </a:cubicBezTo>
                  <a:cubicBezTo>
                    <a:pt x="498" y="15169"/>
                    <a:pt x="569" y="15201"/>
                    <a:pt x="643" y="15226"/>
                  </a:cubicBezTo>
                  <a:lnTo>
                    <a:pt x="686" y="707"/>
                  </a:lnTo>
                  <a:cubicBezTo>
                    <a:pt x="611" y="678"/>
                    <a:pt x="540" y="644"/>
                    <a:pt x="474" y="604"/>
                  </a:cubicBezTo>
                  <a:cubicBezTo>
                    <a:pt x="185" y="440"/>
                    <a:pt x="38" y="216"/>
                    <a:pt x="38"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2007;p62">
              <a:extLst>
                <a:ext uri="{FF2B5EF4-FFF2-40B4-BE49-F238E27FC236}">
                  <a16:creationId xmlns:a16="http://schemas.microsoft.com/office/drawing/2014/main" id="{4ACB9601-035A-4BA5-3976-2F348571D322}"/>
                </a:ext>
              </a:extLst>
            </p:cNvPr>
            <p:cNvSpPr/>
            <p:nvPr/>
          </p:nvSpPr>
          <p:spPr>
            <a:xfrm>
              <a:off x="7050204" y="2304437"/>
              <a:ext cx="39556" cy="20832"/>
            </a:xfrm>
            <a:custGeom>
              <a:avLst/>
              <a:gdLst/>
              <a:ahLst/>
              <a:cxnLst/>
              <a:rect l="l" t="t" r="r" b="b"/>
              <a:pathLst>
                <a:path w="3228" h="1700" extrusionOk="0">
                  <a:moveTo>
                    <a:pt x="1614" y="0"/>
                  </a:moveTo>
                  <a:cubicBezTo>
                    <a:pt x="1238" y="0"/>
                    <a:pt x="863" y="82"/>
                    <a:pt x="577" y="247"/>
                  </a:cubicBezTo>
                  <a:cubicBezTo>
                    <a:pt x="1" y="582"/>
                    <a:pt x="5" y="1118"/>
                    <a:pt x="581" y="1451"/>
                  </a:cubicBezTo>
                  <a:cubicBezTo>
                    <a:pt x="867" y="1616"/>
                    <a:pt x="1242" y="1699"/>
                    <a:pt x="1617" y="1699"/>
                  </a:cubicBezTo>
                  <a:cubicBezTo>
                    <a:pt x="1993" y="1699"/>
                    <a:pt x="2371" y="1616"/>
                    <a:pt x="2659" y="1449"/>
                  </a:cubicBezTo>
                  <a:cubicBezTo>
                    <a:pt x="3228" y="1118"/>
                    <a:pt x="3222" y="578"/>
                    <a:pt x="2655" y="247"/>
                  </a:cubicBezTo>
                  <a:cubicBezTo>
                    <a:pt x="2366" y="82"/>
                    <a:pt x="1990" y="0"/>
                    <a:pt x="1614"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2008;p62">
              <a:extLst>
                <a:ext uri="{FF2B5EF4-FFF2-40B4-BE49-F238E27FC236}">
                  <a16:creationId xmlns:a16="http://schemas.microsoft.com/office/drawing/2014/main" id="{82DF612E-B689-FF3E-A511-70101C8C8181}"/>
                </a:ext>
              </a:extLst>
            </p:cNvPr>
            <p:cNvSpPr/>
            <p:nvPr/>
          </p:nvSpPr>
          <p:spPr>
            <a:xfrm>
              <a:off x="6998013" y="2021243"/>
              <a:ext cx="136267" cy="335936"/>
            </a:xfrm>
            <a:custGeom>
              <a:avLst/>
              <a:gdLst/>
              <a:ahLst/>
              <a:cxnLst/>
              <a:rect l="l" t="t" r="r" b="b"/>
              <a:pathLst>
                <a:path w="11120" h="27414" extrusionOk="0">
                  <a:moveTo>
                    <a:pt x="11120" y="28"/>
                  </a:moveTo>
                  <a:lnTo>
                    <a:pt x="11120" y="31"/>
                  </a:lnTo>
                  <a:lnTo>
                    <a:pt x="11120" y="31"/>
                  </a:lnTo>
                  <a:cubicBezTo>
                    <a:pt x="11120" y="30"/>
                    <a:pt x="11120" y="29"/>
                    <a:pt x="11120" y="28"/>
                  </a:cubicBezTo>
                  <a:close/>
                  <a:moveTo>
                    <a:pt x="72" y="0"/>
                  </a:moveTo>
                  <a:lnTo>
                    <a:pt x="4" y="24203"/>
                  </a:lnTo>
                  <a:cubicBezTo>
                    <a:pt x="0" y="25027"/>
                    <a:pt x="545" y="25851"/>
                    <a:pt x="1637" y="26481"/>
                  </a:cubicBezTo>
                  <a:cubicBezTo>
                    <a:pt x="1880" y="26625"/>
                    <a:pt x="2148" y="26752"/>
                    <a:pt x="2429" y="26861"/>
                  </a:cubicBezTo>
                  <a:cubicBezTo>
                    <a:pt x="2443" y="26867"/>
                    <a:pt x="2459" y="26869"/>
                    <a:pt x="2477" y="26879"/>
                  </a:cubicBezTo>
                  <a:cubicBezTo>
                    <a:pt x="2518" y="26895"/>
                    <a:pt x="2566" y="26909"/>
                    <a:pt x="2613" y="26925"/>
                  </a:cubicBezTo>
                  <a:cubicBezTo>
                    <a:pt x="2772" y="26984"/>
                    <a:pt x="2932" y="27040"/>
                    <a:pt x="3101" y="27091"/>
                  </a:cubicBezTo>
                  <a:cubicBezTo>
                    <a:pt x="3190" y="27115"/>
                    <a:pt x="3283" y="27133"/>
                    <a:pt x="3378" y="27154"/>
                  </a:cubicBezTo>
                  <a:cubicBezTo>
                    <a:pt x="3430" y="27170"/>
                    <a:pt x="3485" y="27182"/>
                    <a:pt x="3533" y="27196"/>
                  </a:cubicBezTo>
                  <a:cubicBezTo>
                    <a:pt x="3578" y="27204"/>
                    <a:pt x="3626" y="27222"/>
                    <a:pt x="3673" y="27230"/>
                  </a:cubicBezTo>
                  <a:cubicBezTo>
                    <a:pt x="3856" y="27267"/>
                    <a:pt x="4038" y="27297"/>
                    <a:pt x="4222" y="27327"/>
                  </a:cubicBezTo>
                  <a:cubicBezTo>
                    <a:pt x="4287" y="27335"/>
                    <a:pt x="4357" y="27341"/>
                    <a:pt x="4422" y="27349"/>
                  </a:cubicBezTo>
                  <a:cubicBezTo>
                    <a:pt x="4470" y="27353"/>
                    <a:pt x="4517" y="27356"/>
                    <a:pt x="4559" y="27364"/>
                  </a:cubicBezTo>
                  <a:cubicBezTo>
                    <a:pt x="4624" y="27368"/>
                    <a:pt x="4690" y="27378"/>
                    <a:pt x="4761" y="27386"/>
                  </a:cubicBezTo>
                  <a:cubicBezTo>
                    <a:pt x="4939" y="27398"/>
                    <a:pt x="5117" y="27406"/>
                    <a:pt x="5300" y="27414"/>
                  </a:cubicBezTo>
                  <a:cubicBezTo>
                    <a:pt x="5361" y="27414"/>
                    <a:pt x="5417" y="27412"/>
                    <a:pt x="5474" y="27412"/>
                  </a:cubicBezTo>
                  <a:lnTo>
                    <a:pt x="5625" y="27412"/>
                  </a:lnTo>
                  <a:cubicBezTo>
                    <a:pt x="5680" y="27412"/>
                    <a:pt x="5734" y="27413"/>
                    <a:pt x="5788" y="27413"/>
                  </a:cubicBezTo>
                  <a:cubicBezTo>
                    <a:pt x="5814" y="27413"/>
                    <a:pt x="5841" y="27413"/>
                    <a:pt x="5868" y="27412"/>
                  </a:cubicBezTo>
                  <a:cubicBezTo>
                    <a:pt x="6074" y="27404"/>
                    <a:pt x="6280" y="27390"/>
                    <a:pt x="6482" y="27368"/>
                  </a:cubicBezTo>
                  <a:cubicBezTo>
                    <a:pt x="6506" y="27368"/>
                    <a:pt x="6528" y="27364"/>
                    <a:pt x="6548" y="27360"/>
                  </a:cubicBezTo>
                  <a:cubicBezTo>
                    <a:pt x="6609" y="27351"/>
                    <a:pt x="6665" y="27343"/>
                    <a:pt x="6722" y="27341"/>
                  </a:cubicBezTo>
                  <a:cubicBezTo>
                    <a:pt x="6881" y="27319"/>
                    <a:pt x="7035" y="27297"/>
                    <a:pt x="7186" y="27271"/>
                  </a:cubicBezTo>
                  <a:cubicBezTo>
                    <a:pt x="7255" y="27259"/>
                    <a:pt x="7322" y="27234"/>
                    <a:pt x="7392" y="27222"/>
                  </a:cubicBezTo>
                  <a:cubicBezTo>
                    <a:pt x="7574" y="27182"/>
                    <a:pt x="7758" y="27137"/>
                    <a:pt x="7936" y="27085"/>
                  </a:cubicBezTo>
                  <a:cubicBezTo>
                    <a:pt x="8034" y="27055"/>
                    <a:pt x="8137" y="27043"/>
                    <a:pt x="8236" y="27010"/>
                  </a:cubicBezTo>
                  <a:cubicBezTo>
                    <a:pt x="8315" y="26984"/>
                    <a:pt x="8386" y="26954"/>
                    <a:pt x="8465" y="26925"/>
                  </a:cubicBezTo>
                  <a:cubicBezTo>
                    <a:pt x="8537" y="26899"/>
                    <a:pt x="8602" y="26875"/>
                    <a:pt x="8671" y="26845"/>
                  </a:cubicBezTo>
                  <a:cubicBezTo>
                    <a:pt x="8945" y="26734"/>
                    <a:pt x="9202" y="26618"/>
                    <a:pt x="9446" y="26477"/>
                  </a:cubicBezTo>
                  <a:cubicBezTo>
                    <a:pt x="9470" y="26465"/>
                    <a:pt x="9494" y="26451"/>
                    <a:pt x="9511" y="26439"/>
                  </a:cubicBezTo>
                  <a:cubicBezTo>
                    <a:pt x="9567" y="26406"/>
                    <a:pt x="9614" y="26372"/>
                    <a:pt x="9666" y="26338"/>
                  </a:cubicBezTo>
                  <a:cubicBezTo>
                    <a:pt x="9727" y="26295"/>
                    <a:pt x="9797" y="26257"/>
                    <a:pt x="9854" y="26211"/>
                  </a:cubicBezTo>
                  <a:cubicBezTo>
                    <a:pt x="9910" y="26168"/>
                    <a:pt x="9961" y="26130"/>
                    <a:pt x="10013" y="26083"/>
                  </a:cubicBezTo>
                  <a:cubicBezTo>
                    <a:pt x="10070" y="26041"/>
                    <a:pt x="10126" y="25999"/>
                    <a:pt x="10177" y="25954"/>
                  </a:cubicBezTo>
                  <a:cubicBezTo>
                    <a:pt x="10191" y="25940"/>
                    <a:pt x="10201" y="25932"/>
                    <a:pt x="10211" y="25918"/>
                  </a:cubicBezTo>
                  <a:cubicBezTo>
                    <a:pt x="10234" y="25900"/>
                    <a:pt x="10252" y="25881"/>
                    <a:pt x="10276" y="25855"/>
                  </a:cubicBezTo>
                  <a:cubicBezTo>
                    <a:pt x="10355" y="25774"/>
                    <a:pt x="10431" y="25694"/>
                    <a:pt x="10502" y="25611"/>
                  </a:cubicBezTo>
                  <a:cubicBezTo>
                    <a:pt x="10520" y="25587"/>
                    <a:pt x="10540" y="25572"/>
                    <a:pt x="10553" y="25552"/>
                  </a:cubicBezTo>
                  <a:cubicBezTo>
                    <a:pt x="10571" y="25534"/>
                    <a:pt x="10575" y="25514"/>
                    <a:pt x="10595" y="25496"/>
                  </a:cubicBezTo>
                  <a:cubicBezTo>
                    <a:pt x="10643" y="25433"/>
                    <a:pt x="10684" y="25370"/>
                    <a:pt x="10726" y="25302"/>
                  </a:cubicBezTo>
                  <a:cubicBezTo>
                    <a:pt x="10740" y="25276"/>
                    <a:pt x="10763" y="25251"/>
                    <a:pt x="10777" y="25221"/>
                  </a:cubicBezTo>
                  <a:cubicBezTo>
                    <a:pt x="10787" y="25209"/>
                    <a:pt x="10791" y="25195"/>
                    <a:pt x="10791" y="25183"/>
                  </a:cubicBezTo>
                  <a:cubicBezTo>
                    <a:pt x="10829" y="25124"/>
                    <a:pt x="10853" y="25064"/>
                    <a:pt x="10876" y="25005"/>
                  </a:cubicBezTo>
                  <a:cubicBezTo>
                    <a:pt x="10890" y="24971"/>
                    <a:pt x="10914" y="24942"/>
                    <a:pt x="10924" y="24908"/>
                  </a:cubicBezTo>
                  <a:cubicBezTo>
                    <a:pt x="10928" y="24900"/>
                    <a:pt x="10928" y="24888"/>
                    <a:pt x="10932" y="24874"/>
                  </a:cubicBezTo>
                  <a:cubicBezTo>
                    <a:pt x="10956" y="24819"/>
                    <a:pt x="10965" y="24763"/>
                    <a:pt x="10983" y="24706"/>
                  </a:cubicBezTo>
                  <a:cubicBezTo>
                    <a:pt x="10993" y="24672"/>
                    <a:pt x="11007" y="24633"/>
                    <a:pt x="11011" y="24599"/>
                  </a:cubicBezTo>
                  <a:cubicBezTo>
                    <a:pt x="11017" y="24591"/>
                    <a:pt x="11011" y="24579"/>
                    <a:pt x="11017" y="24569"/>
                  </a:cubicBezTo>
                  <a:cubicBezTo>
                    <a:pt x="11025" y="24510"/>
                    <a:pt x="11031" y="24446"/>
                    <a:pt x="11035" y="24393"/>
                  </a:cubicBezTo>
                  <a:cubicBezTo>
                    <a:pt x="11041" y="24353"/>
                    <a:pt x="11049" y="24316"/>
                    <a:pt x="11049" y="24282"/>
                  </a:cubicBezTo>
                  <a:lnTo>
                    <a:pt x="11049" y="24234"/>
                  </a:lnTo>
                  <a:lnTo>
                    <a:pt x="11120" y="31"/>
                  </a:lnTo>
                  <a:lnTo>
                    <a:pt x="11120" y="31"/>
                  </a:lnTo>
                  <a:cubicBezTo>
                    <a:pt x="11120" y="89"/>
                    <a:pt x="11110" y="140"/>
                    <a:pt x="11106" y="198"/>
                  </a:cubicBezTo>
                  <a:cubicBezTo>
                    <a:pt x="11096" y="254"/>
                    <a:pt x="11096" y="309"/>
                    <a:pt x="11088" y="363"/>
                  </a:cubicBezTo>
                  <a:cubicBezTo>
                    <a:pt x="11078" y="414"/>
                    <a:pt x="11065" y="462"/>
                    <a:pt x="11051" y="508"/>
                  </a:cubicBezTo>
                  <a:cubicBezTo>
                    <a:pt x="11037" y="561"/>
                    <a:pt x="11023" y="616"/>
                    <a:pt x="11003" y="672"/>
                  </a:cubicBezTo>
                  <a:cubicBezTo>
                    <a:pt x="10985" y="719"/>
                    <a:pt x="10965" y="761"/>
                    <a:pt x="10948" y="807"/>
                  </a:cubicBezTo>
                  <a:cubicBezTo>
                    <a:pt x="10918" y="862"/>
                    <a:pt x="10896" y="922"/>
                    <a:pt x="10866" y="981"/>
                  </a:cubicBezTo>
                  <a:cubicBezTo>
                    <a:pt x="10845" y="1019"/>
                    <a:pt x="10815" y="1062"/>
                    <a:pt x="10791" y="1098"/>
                  </a:cubicBezTo>
                  <a:cubicBezTo>
                    <a:pt x="10750" y="1161"/>
                    <a:pt x="10708" y="1231"/>
                    <a:pt x="10660" y="1294"/>
                  </a:cubicBezTo>
                  <a:cubicBezTo>
                    <a:pt x="10633" y="1332"/>
                    <a:pt x="10605" y="1365"/>
                    <a:pt x="10571" y="1403"/>
                  </a:cubicBezTo>
                  <a:cubicBezTo>
                    <a:pt x="10502" y="1492"/>
                    <a:pt x="10421" y="1573"/>
                    <a:pt x="10338" y="1657"/>
                  </a:cubicBezTo>
                  <a:cubicBezTo>
                    <a:pt x="10310" y="1686"/>
                    <a:pt x="10280" y="1716"/>
                    <a:pt x="10248" y="1742"/>
                  </a:cubicBezTo>
                  <a:cubicBezTo>
                    <a:pt x="10191" y="1795"/>
                    <a:pt x="10135" y="1843"/>
                    <a:pt x="10074" y="1890"/>
                  </a:cubicBezTo>
                  <a:cubicBezTo>
                    <a:pt x="10023" y="1928"/>
                    <a:pt x="9975" y="1970"/>
                    <a:pt x="9925" y="2009"/>
                  </a:cubicBezTo>
                  <a:cubicBezTo>
                    <a:pt x="9858" y="2055"/>
                    <a:pt x="9789" y="2100"/>
                    <a:pt x="9717" y="2148"/>
                  </a:cubicBezTo>
                  <a:cubicBezTo>
                    <a:pt x="9652" y="2189"/>
                    <a:pt x="9587" y="2233"/>
                    <a:pt x="9515" y="2275"/>
                  </a:cubicBezTo>
                  <a:cubicBezTo>
                    <a:pt x="9278" y="2413"/>
                    <a:pt x="9014" y="2532"/>
                    <a:pt x="8747" y="2637"/>
                  </a:cubicBezTo>
                  <a:cubicBezTo>
                    <a:pt x="8671" y="2667"/>
                    <a:pt x="8602" y="2697"/>
                    <a:pt x="8527" y="2722"/>
                  </a:cubicBezTo>
                  <a:cubicBezTo>
                    <a:pt x="8358" y="2782"/>
                    <a:pt x="8184" y="2833"/>
                    <a:pt x="8016" y="2879"/>
                  </a:cubicBezTo>
                  <a:cubicBezTo>
                    <a:pt x="7828" y="2930"/>
                    <a:pt x="7645" y="2980"/>
                    <a:pt x="7457" y="3019"/>
                  </a:cubicBezTo>
                  <a:cubicBezTo>
                    <a:pt x="7237" y="3065"/>
                    <a:pt x="7017" y="3107"/>
                    <a:pt x="6791" y="3132"/>
                  </a:cubicBezTo>
                  <a:cubicBezTo>
                    <a:pt x="6736" y="3140"/>
                    <a:pt x="6675" y="3148"/>
                    <a:pt x="6617" y="3158"/>
                  </a:cubicBezTo>
                  <a:cubicBezTo>
                    <a:pt x="6314" y="3188"/>
                    <a:pt x="6003" y="3204"/>
                    <a:pt x="5694" y="3210"/>
                  </a:cubicBezTo>
                  <a:lnTo>
                    <a:pt x="5543" y="3210"/>
                  </a:lnTo>
                  <a:cubicBezTo>
                    <a:pt x="5238" y="3210"/>
                    <a:pt x="4935" y="3188"/>
                    <a:pt x="4630" y="3158"/>
                  </a:cubicBezTo>
                  <a:cubicBezTo>
                    <a:pt x="4583" y="3154"/>
                    <a:pt x="4535" y="3148"/>
                    <a:pt x="4484" y="3140"/>
                  </a:cubicBezTo>
                  <a:cubicBezTo>
                    <a:pt x="4184" y="3107"/>
                    <a:pt x="3893" y="3057"/>
                    <a:pt x="3608" y="2988"/>
                  </a:cubicBezTo>
                  <a:cubicBezTo>
                    <a:pt x="3550" y="2980"/>
                    <a:pt x="3495" y="2964"/>
                    <a:pt x="3444" y="2950"/>
                  </a:cubicBezTo>
                  <a:cubicBezTo>
                    <a:pt x="3186" y="2887"/>
                    <a:pt x="2926" y="2806"/>
                    <a:pt x="2683" y="2722"/>
                  </a:cubicBezTo>
                  <a:cubicBezTo>
                    <a:pt x="2637" y="2701"/>
                    <a:pt x="2584" y="2689"/>
                    <a:pt x="2542" y="2675"/>
                  </a:cubicBezTo>
                  <a:cubicBezTo>
                    <a:pt x="2247" y="2556"/>
                    <a:pt x="1966" y="2427"/>
                    <a:pt x="1702" y="2279"/>
                  </a:cubicBezTo>
                  <a:cubicBezTo>
                    <a:pt x="611" y="1649"/>
                    <a:pt x="72" y="824"/>
                    <a:pt x="72"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2009;p62">
              <a:extLst>
                <a:ext uri="{FF2B5EF4-FFF2-40B4-BE49-F238E27FC236}">
                  <a16:creationId xmlns:a16="http://schemas.microsoft.com/office/drawing/2014/main" id="{04AC0504-0E35-A304-9670-E9AA4333AE8B}"/>
                </a:ext>
              </a:extLst>
            </p:cNvPr>
            <p:cNvSpPr/>
            <p:nvPr/>
          </p:nvSpPr>
          <p:spPr>
            <a:xfrm>
              <a:off x="6992217" y="1982201"/>
              <a:ext cx="148741" cy="78439"/>
            </a:xfrm>
            <a:custGeom>
              <a:avLst/>
              <a:gdLst/>
              <a:ahLst/>
              <a:cxnLst/>
              <a:rect l="l" t="t" r="r" b="b"/>
              <a:pathLst>
                <a:path w="12138" h="6401" extrusionOk="0">
                  <a:moveTo>
                    <a:pt x="6043" y="1"/>
                  </a:moveTo>
                  <a:cubicBezTo>
                    <a:pt x="4633" y="1"/>
                    <a:pt x="3225" y="312"/>
                    <a:pt x="2153" y="936"/>
                  </a:cubicBezTo>
                  <a:cubicBezTo>
                    <a:pt x="0" y="2188"/>
                    <a:pt x="10" y="4213"/>
                    <a:pt x="2177" y="5465"/>
                  </a:cubicBezTo>
                  <a:cubicBezTo>
                    <a:pt x="3257" y="6088"/>
                    <a:pt x="4671" y="6400"/>
                    <a:pt x="6083" y="6400"/>
                  </a:cubicBezTo>
                  <a:cubicBezTo>
                    <a:pt x="7498" y="6400"/>
                    <a:pt x="8912" y="6087"/>
                    <a:pt x="9988" y="5461"/>
                  </a:cubicBezTo>
                  <a:cubicBezTo>
                    <a:pt x="12138" y="4213"/>
                    <a:pt x="12124" y="2188"/>
                    <a:pt x="9961" y="942"/>
                  </a:cubicBezTo>
                  <a:cubicBezTo>
                    <a:pt x="8878" y="315"/>
                    <a:pt x="7459" y="1"/>
                    <a:pt x="6043" y="1"/>
                  </a:cubicBezTo>
                  <a:close/>
                </a:path>
              </a:pathLst>
            </a:custGeom>
            <a:solidFill>
              <a:srgbClr val="6D9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2010;p62">
              <a:extLst>
                <a:ext uri="{FF2B5EF4-FFF2-40B4-BE49-F238E27FC236}">
                  <a16:creationId xmlns:a16="http://schemas.microsoft.com/office/drawing/2014/main" id="{F0F43E69-1116-3332-067D-0F3888C02C70}"/>
                </a:ext>
              </a:extLst>
            </p:cNvPr>
            <p:cNvSpPr/>
            <p:nvPr/>
          </p:nvSpPr>
          <p:spPr>
            <a:xfrm>
              <a:off x="7048366" y="1846940"/>
              <a:ext cx="36444" cy="188420"/>
            </a:xfrm>
            <a:custGeom>
              <a:avLst/>
              <a:gdLst/>
              <a:ahLst/>
              <a:cxnLst/>
              <a:rect l="l" t="t" r="r" b="b"/>
              <a:pathLst>
                <a:path w="2974" h="15376" extrusionOk="0">
                  <a:moveTo>
                    <a:pt x="2974" y="8"/>
                  </a:moveTo>
                  <a:lnTo>
                    <a:pt x="2974" y="11"/>
                  </a:lnTo>
                  <a:lnTo>
                    <a:pt x="2974" y="11"/>
                  </a:lnTo>
                  <a:cubicBezTo>
                    <a:pt x="2974" y="10"/>
                    <a:pt x="2974" y="9"/>
                    <a:pt x="2974" y="8"/>
                  </a:cubicBezTo>
                  <a:close/>
                  <a:moveTo>
                    <a:pt x="44" y="1"/>
                  </a:moveTo>
                  <a:cubicBezTo>
                    <a:pt x="44" y="8"/>
                    <a:pt x="43" y="16"/>
                    <a:pt x="44" y="23"/>
                  </a:cubicBezTo>
                  <a:lnTo>
                    <a:pt x="44" y="23"/>
                  </a:lnTo>
                  <a:lnTo>
                    <a:pt x="44" y="1"/>
                  </a:lnTo>
                  <a:close/>
                  <a:moveTo>
                    <a:pt x="2974" y="11"/>
                  </a:moveTo>
                  <a:lnTo>
                    <a:pt x="2974" y="11"/>
                  </a:lnTo>
                  <a:cubicBezTo>
                    <a:pt x="2972" y="226"/>
                    <a:pt x="2832" y="441"/>
                    <a:pt x="2548" y="609"/>
                  </a:cubicBezTo>
                  <a:cubicBezTo>
                    <a:pt x="2263" y="771"/>
                    <a:pt x="1889" y="852"/>
                    <a:pt x="1514" y="852"/>
                  </a:cubicBezTo>
                  <a:cubicBezTo>
                    <a:pt x="1138" y="852"/>
                    <a:pt x="762" y="771"/>
                    <a:pt x="474" y="609"/>
                  </a:cubicBezTo>
                  <a:cubicBezTo>
                    <a:pt x="194" y="446"/>
                    <a:pt x="48" y="234"/>
                    <a:pt x="44" y="23"/>
                  </a:cubicBezTo>
                  <a:lnTo>
                    <a:pt x="44" y="23"/>
                  </a:lnTo>
                  <a:lnTo>
                    <a:pt x="0" y="14520"/>
                  </a:lnTo>
                  <a:cubicBezTo>
                    <a:pt x="0" y="14743"/>
                    <a:pt x="145" y="14959"/>
                    <a:pt x="432" y="15128"/>
                  </a:cubicBezTo>
                  <a:cubicBezTo>
                    <a:pt x="720" y="15293"/>
                    <a:pt x="1097" y="15376"/>
                    <a:pt x="1472" y="15376"/>
                  </a:cubicBezTo>
                  <a:cubicBezTo>
                    <a:pt x="1847" y="15376"/>
                    <a:pt x="2221" y="15293"/>
                    <a:pt x="2504" y="15128"/>
                  </a:cubicBezTo>
                  <a:cubicBezTo>
                    <a:pt x="2791" y="14963"/>
                    <a:pt x="2932" y="14747"/>
                    <a:pt x="2932" y="14533"/>
                  </a:cubicBezTo>
                  <a:lnTo>
                    <a:pt x="2974" y="1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2011;p62">
              <a:extLst>
                <a:ext uri="{FF2B5EF4-FFF2-40B4-BE49-F238E27FC236}">
                  <a16:creationId xmlns:a16="http://schemas.microsoft.com/office/drawing/2014/main" id="{1CECDF25-AA45-A3BF-549D-836FFC365428}"/>
                </a:ext>
              </a:extLst>
            </p:cNvPr>
            <p:cNvSpPr/>
            <p:nvPr/>
          </p:nvSpPr>
          <p:spPr>
            <a:xfrm>
              <a:off x="7084295" y="1847038"/>
              <a:ext cx="515" cy="178151"/>
            </a:xfrm>
            <a:custGeom>
              <a:avLst/>
              <a:gdLst/>
              <a:ahLst/>
              <a:cxnLst/>
              <a:rect l="l" t="t" r="r" b="b"/>
              <a:pathLst>
                <a:path w="42" h="14538" extrusionOk="0">
                  <a:moveTo>
                    <a:pt x="42" y="0"/>
                  </a:moveTo>
                  <a:lnTo>
                    <a:pt x="0" y="14525"/>
                  </a:lnTo>
                  <a:lnTo>
                    <a:pt x="0" y="14537"/>
                  </a:lnTo>
                  <a:lnTo>
                    <a:pt x="42" y="12"/>
                  </a:lnTo>
                  <a:lnTo>
                    <a:pt x="42"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2012;p62">
              <a:extLst>
                <a:ext uri="{FF2B5EF4-FFF2-40B4-BE49-F238E27FC236}">
                  <a16:creationId xmlns:a16="http://schemas.microsoft.com/office/drawing/2014/main" id="{97BC30F8-D8D4-85EE-7629-8C2F4BC91D35}"/>
                </a:ext>
              </a:extLst>
            </p:cNvPr>
            <p:cNvSpPr/>
            <p:nvPr/>
          </p:nvSpPr>
          <p:spPr>
            <a:xfrm>
              <a:off x="7084172" y="1847185"/>
              <a:ext cx="637" cy="178972"/>
            </a:xfrm>
            <a:custGeom>
              <a:avLst/>
              <a:gdLst/>
              <a:ahLst/>
              <a:cxnLst/>
              <a:rect l="l" t="t" r="r" b="b"/>
              <a:pathLst>
                <a:path w="52" h="14605" extrusionOk="0">
                  <a:moveTo>
                    <a:pt x="52" y="0"/>
                  </a:moveTo>
                  <a:lnTo>
                    <a:pt x="52" y="2"/>
                  </a:lnTo>
                  <a:lnTo>
                    <a:pt x="52" y="2"/>
                  </a:lnTo>
                  <a:cubicBezTo>
                    <a:pt x="52" y="2"/>
                    <a:pt x="52" y="1"/>
                    <a:pt x="52" y="0"/>
                  </a:cubicBezTo>
                  <a:close/>
                  <a:moveTo>
                    <a:pt x="52" y="2"/>
                  </a:moveTo>
                  <a:cubicBezTo>
                    <a:pt x="51" y="31"/>
                    <a:pt x="48" y="56"/>
                    <a:pt x="42" y="86"/>
                  </a:cubicBezTo>
                  <a:lnTo>
                    <a:pt x="0" y="14605"/>
                  </a:lnTo>
                  <a:cubicBezTo>
                    <a:pt x="4" y="14581"/>
                    <a:pt x="10" y="14549"/>
                    <a:pt x="10" y="14525"/>
                  </a:cubicBezTo>
                  <a:lnTo>
                    <a:pt x="52" y="2"/>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2013;p62">
              <a:extLst>
                <a:ext uri="{FF2B5EF4-FFF2-40B4-BE49-F238E27FC236}">
                  <a16:creationId xmlns:a16="http://schemas.microsoft.com/office/drawing/2014/main" id="{2029BC16-EF6C-BF46-ED19-8CF84337B202}"/>
                </a:ext>
              </a:extLst>
            </p:cNvPr>
            <p:cNvSpPr/>
            <p:nvPr/>
          </p:nvSpPr>
          <p:spPr>
            <a:xfrm>
              <a:off x="7083878" y="1848226"/>
              <a:ext cx="809" cy="178972"/>
            </a:xfrm>
            <a:custGeom>
              <a:avLst/>
              <a:gdLst/>
              <a:ahLst/>
              <a:cxnLst/>
              <a:rect l="l" t="t" r="r" b="b"/>
              <a:pathLst>
                <a:path w="66" h="14605" extrusionOk="0">
                  <a:moveTo>
                    <a:pt x="66" y="1"/>
                  </a:moveTo>
                  <a:cubicBezTo>
                    <a:pt x="62" y="30"/>
                    <a:pt x="52" y="56"/>
                    <a:pt x="42" y="80"/>
                  </a:cubicBezTo>
                  <a:lnTo>
                    <a:pt x="0" y="14605"/>
                  </a:lnTo>
                  <a:cubicBezTo>
                    <a:pt x="10" y="14575"/>
                    <a:pt x="20" y="14549"/>
                    <a:pt x="24" y="14520"/>
                  </a:cubicBezTo>
                  <a:lnTo>
                    <a:pt x="66"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2014;p62">
              <a:extLst>
                <a:ext uri="{FF2B5EF4-FFF2-40B4-BE49-F238E27FC236}">
                  <a16:creationId xmlns:a16="http://schemas.microsoft.com/office/drawing/2014/main" id="{A500D049-141F-D58A-7805-64233E642618}"/>
                </a:ext>
              </a:extLst>
            </p:cNvPr>
            <p:cNvSpPr/>
            <p:nvPr/>
          </p:nvSpPr>
          <p:spPr>
            <a:xfrm>
              <a:off x="7083412" y="1849194"/>
              <a:ext cx="980" cy="179021"/>
            </a:xfrm>
            <a:custGeom>
              <a:avLst/>
              <a:gdLst/>
              <a:ahLst/>
              <a:cxnLst/>
              <a:rect l="l" t="t" r="r" b="b"/>
              <a:pathLst>
                <a:path w="80" h="14609" extrusionOk="0">
                  <a:moveTo>
                    <a:pt x="80" y="1"/>
                  </a:moveTo>
                  <a:cubicBezTo>
                    <a:pt x="72" y="32"/>
                    <a:pt x="58" y="60"/>
                    <a:pt x="44" y="86"/>
                  </a:cubicBezTo>
                  <a:lnTo>
                    <a:pt x="1" y="14609"/>
                  </a:lnTo>
                  <a:cubicBezTo>
                    <a:pt x="15" y="14581"/>
                    <a:pt x="28" y="14555"/>
                    <a:pt x="38" y="14526"/>
                  </a:cubicBezTo>
                  <a:lnTo>
                    <a:pt x="80"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2015;p62">
              <a:extLst>
                <a:ext uri="{FF2B5EF4-FFF2-40B4-BE49-F238E27FC236}">
                  <a16:creationId xmlns:a16="http://schemas.microsoft.com/office/drawing/2014/main" id="{6DABDE03-6529-2A9E-9B78-A12F66E8D300}"/>
                </a:ext>
              </a:extLst>
            </p:cNvPr>
            <p:cNvSpPr/>
            <p:nvPr/>
          </p:nvSpPr>
          <p:spPr>
            <a:xfrm>
              <a:off x="7082665" y="1850236"/>
              <a:ext cx="1299" cy="179107"/>
            </a:xfrm>
            <a:custGeom>
              <a:avLst/>
              <a:gdLst/>
              <a:ahLst/>
              <a:cxnLst/>
              <a:rect l="l" t="t" r="r" b="b"/>
              <a:pathLst>
                <a:path w="106" h="14616" extrusionOk="0">
                  <a:moveTo>
                    <a:pt x="105" y="1"/>
                  </a:moveTo>
                  <a:cubicBezTo>
                    <a:pt x="86" y="31"/>
                    <a:pt x="66" y="60"/>
                    <a:pt x="44" y="90"/>
                  </a:cubicBezTo>
                  <a:lnTo>
                    <a:pt x="0" y="14615"/>
                  </a:lnTo>
                  <a:cubicBezTo>
                    <a:pt x="24" y="14585"/>
                    <a:pt x="44" y="14556"/>
                    <a:pt x="62" y="14526"/>
                  </a:cubicBezTo>
                  <a:lnTo>
                    <a:pt x="105"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2016;p62">
              <a:extLst>
                <a:ext uri="{FF2B5EF4-FFF2-40B4-BE49-F238E27FC236}">
                  <a16:creationId xmlns:a16="http://schemas.microsoft.com/office/drawing/2014/main" id="{54F0190E-D43B-C491-F423-EA17E1679308}"/>
                </a:ext>
              </a:extLst>
            </p:cNvPr>
            <p:cNvSpPr/>
            <p:nvPr/>
          </p:nvSpPr>
          <p:spPr>
            <a:xfrm>
              <a:off x="7081574" y="1851339"/>
              <a:ext cx="1630" cy="179193"/>
            </a:xfrm>
            <a:custGeom>
              <a:avLst/>
              <a:gdLst/>
              <a:ahLst/>
              <a:cxnLst/>
              <a:rect l="l" t="t" r="r" b="b"/>
              <a:pathLst>
                <a:path w="133" h="14623" extrusionOk="0">
                  <a:moveTo>
                    <a:pt x="133" y="0"/>
                  </a:moveTo>
                  <a:cubicBezTo>
                    <a:pt x="103" y="34"/>
                    <a:pt x="75" y="67"/>
                    <a:pt x="38" y="97"/>
                  </a:cubicBezTo>
                  <a:lnTo>
                    <a:pt x="0" y="14622"/>
                  </a:lnTo>
                  <a:cubicBezTo>
                    <a:pt x="34" y="14586"/>
                    <a:pt x="62" y="14559"/>
                    <a:pt x="89" y="14523"/>
                  </a:cubicBezTo>
                  <a:lnTo>
                    <a:pt x="133"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2017;p62">
              <a:extLst>
                <a:ext uri="{FF2B5EF4-FFF2-40B4-BE49-F238E27FC236}">
                  <a16:creationId xmlns:a16="http://schemas.microsoft.com/office/drawing/2014/main" id="{D4D1BE42-8F66-B8A0-59C7-BB0290CAB717}"/>
                </a:ext>
              </a:extLst>
            </p:cNvPr>
            <p:cNvSpPr/>
            <p:nvPr/>
          </p:nvSpPr>
          <p:spPr>
            <a:xfrm>
              <a:off x="7079283" y="1852528"/>
              <a:ext cx="2757" cy="179695"/>
            </a:xfrm>
            <a:custGeom>
              <a:avLst/>
              <a:gdLst/>
              <a:ahLst/>
              <a:cxnLst/>
              <a:rect l="l" t="t" r="r" b="b"/>
              <a:pathLst>
                <a:path w="225" h="14664" extrusionOk="0">
                  <a:moveTo>
                    <a:pt x="225" y="0"/>
                  </a:moveTo>
                  <a:lnTo>
                    <a:pt x="225" y="0"/>
                  </a:lnTo>
                  <a:cubicBezTo>
                    <a:pt x="173" y="52"/>
                    <a:pt x="112" y="97"/>
                    <a:pt x="39" y="139"/>
                  </a:cubicBezTo>
                  <a:lnTo>
                    <a:pt x="1" y="14664"/>
                  </a:lnTo>
                  <a:cubicBezTo>
                    <a:pt x="70" y="14618"/>
                    <a:pt x="132" y="14575"/>
                    <a:pt x="187" y="14525"/>
                  </a:cubicBezTo>
                  <a:lnTo>
                    <a:pt x="225"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2018;p62">
              <a:extLst>
                <a:ext uri="{FF2B5EF4-FFF2-40B4-BE49-F238E27FC236}">
                  <a16:creationId xmlns:a16="http://schemas.microsoft.com/office/drawing/2014/main" id="{33E0BDD2-14E3-99BB-33B0-85DEF974729E}"/>
                </a:ext>
              </a:extLst>
            </p:cNvPr>
            <p:cNvSpPr/>
            <p:nvPr/>
          </p:nvSpPr>
          <p:spPr>
            <a:xfrm>
              <a:off x="7075141" y="1854219"/>
              <a:ext cx="4620" cy="179830"/>
            </a:xfrm>
            <a:custGeom>
              <a:avLst/>
              <a:gdLst/>
              <a:ahLst/>
              <a:cxnLst/>
              <a:rect l="l" t="t" r="r" b="b"/>
              <a:pathLst>
                <a:path w="377" h="14675" extrusionOk="0">
                  <a:moveTo>
                    <a:pt x="377" y="1"/>
                  </a:moveTo>
                  <a:lnTo>
                    <a:pt x="377" y="1"/>
                  </a:lnTo>
                  <a:cubicBezTo>
                    <a:pt x="371" y="7"/>
                    <a:pt x="367" y="11"/>
                    <a:pt x="361" y="15"/>
                  </a:cubicBezTo>
                  <a:cubicBezTo>
                    <a:pt x="264" y="70"/>
                    <a:pt x="155" y="116"/>
                    <a:pt x="42" y="153"/>
                  </a:cubicBezTo>
                  <a:lnTo>
                    <a:pt x="0" y="14674"/>
                  </a:lnTo>
                  <a:cubicBezTo>
                    <a:pt x="113" y="14637"/>
                    <a:pt x="220" y="14589"/>
                    <a:pt x="319" y="14534"/>
                  </a:cubicBezTo>
                  <a:cubicBezTo>
                    <a:pt x="325" y="14532"/>
                    <a:pt x="333" y="14530"/>
                    <a:pt x="339" y="14526"/>
                  </a:cubicBezTo>
                  <a:lnTo>
                    <a:pt x="377"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2019;p62">
              <a:extLst>
                <a:ext uri="{FF2B5EF4-FFF2-40B4-BE49-F238E27FC236}">
                  <a16:creationId xmlns:a16="http://schemas.microsoft.com/office/drawing/2014/main" id="{EFAC66C2-80EA-5AF7-F5FE-D04AD4D0495C}"/>
                </a:ext>
              </a:extLst>
            </p:cNvPr>
            <p:cNvSpPr/>
            <p:nvPr/>
          </p:nvSpPr>
          <p:spPr>
            <a:xfrm>
              <a:off x="7071759" y="1856094"/>
              <a:ext cx="3921" cy="178776"/>
            </a:xfrm>
            <a:custGeom>
              <a:avLst/>
              <a:gdLst/>
              <a:ahLst/>
              <a:cxnLst/>
              <a:rect l="l" t="t" r="r" b="b"/>
              <a:pathLst>
                <a:path w="320" h="14589" extrusionOk="0">
                  <a:moveTo>
                    <a:pt x="320" y="0"/>
                  </a:moveTo>
                  <a:lnTo>
                    <a:pt x="320" y="0"/>
                  </a:lnTo>
                  <a:cubicBezTo>
                    <a:pt x="229" y="30"/>
                    <a:pt x="136" y="52"/>
                    <a:pt x="42" y="70"/>
                  </a:cubicBezTo>
                  <a:lnTo>
                    <a:pt x="1" y="14589"/>
                  </a:lnTo>
                  <a:cubicBezTo>
                    <a:pt x="94" y="14577"/>
                    <a:pt x="187" y="14551"/>
                    <a:pt x="276" y="14521"/>
                  </a:cubicBezTo>
                  <a:lnTo>
                    <a:pt x="320"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2020;p62">
              <a:extLst>
                <a:ext uri="{FF2B5EF4-FFF2-40B4-BE49-F238E27FC236}">
                  <a16:creationId xmlns:a16="http://schemas.microsoft.com/office/drawing/2014/main" id="{C4EE846B-E9FE-E1D8-9AA8-5122C2F0629C}"/>
                </a:ext>
              </a:extLst>
            </p:cNvPr>
            <p:cNvSpPr/>
            <p:nvPr/>
          </p:nvSpPr>
          <p:spPr>
            <a:xfrm>
              <a:off x="7069455" y="1856939"/>
              <a:ext cx="2831" cy="178298"/>
            </a:xfrm>
            <a:custGeom>
              <a:avLst/>
              <a:gdLst/>
              <a:ahLst/>
              <a:cxnLst/>
              <a:rect l="l" t="t" r="r" b="b"/>
              <a:pathLst>
                <a:path w="231" h="14550" extrusionOk="0">
                  <a:moveTo>
                    <a:pt x="230" y="1"/>
                  </a:moveTo>
                  <a:cubicBezTo>
                    <a:pt x="169" y="13"/>
                    <a:pt x="104" y="21"/>
                    <a:pt x="42" y="24"/>
                  </a:cubicBezTo>
                  <a:lnTo>
                    <a:pt x="1" y="14549"/>
                  </a:lnTo>
                  <a:cubicBezTo>
                    <a:pt x="62" y="14542"/>
                    <a:pt x="127" y="14532"/>
                    <a:pt x="189" y="14520"/>
                  </a:cubicBezTo>
                  <a:lnTo>
                    <a:pt x="230"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2021;p62">
              <a:extLst>
                <a:ext uri="{FF2B5EF4-FFF2-40B4-BE49-F238E27FC236}">
                  <a16:creationId xmlns:a16="http://schemas.microsoft.com/office/drawing/2014/main" id="{D86A09B5-9199-5130-16E2-0702EFA4209E}"/>
                </a:ext>
              </a:extLst>
            </p:cNvPr>
            <p:cNvSpPr/>
            <p:nvPr/>
          </p:nvSpPr>
          <p:spPr>
            <a:xfrm>
              <a:off x="7067445" y="1857233"/>
              <a:ext cx="2537" cy="178127"/>
            </a:xfrm>
            <a:custGeom>
              <a:avLst/>
              <a:gdLst/>
              <a:ahLst/>
              <a:cxnLst/>
              <a:rect l="l" t="t" r="r" b="b"/>
              <a:pathLst>
                <a:path w="207" h="14536" extrusionOk="0">
                  <a:moveTo>
                    <a:pt x="206" y="0"/>
                  </a:moveTo>
                  <a:cubicBezTo>
                    <a:pt x="151" y="4"/>
                    <a:pt x="99" y="10"/>
                    <a:pt x="42" y="12"/>
                  </a:cubicBezTo>
                  <a:lnTo>
                    <a:pt x="0" y="14535"/>
                  </a:lnTo>
                  <a:cubicBezTo>
                    <a:pt x="58" y="14535"/>
                    <a:pt x="107" y="14529"/>
                    <a:pt x="165" y="14525"/>
                  </a:cubicBezTo>
                  <a:lnTo>
                    <a:pt x="206"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2022;p62">
              <a:extLst>
                <a:ext uri="{FF2B5EF4-FFF2-40B4-BE49-F238E27FC236}">
                  <a16:creationId xmlns:a16="http://schemas.microsoft.com/office/drawing/2014/main" id="{ECD7807D-986A-D78E-25F2-1B2C66198375}"/>
                </a:ext>
              </a:extLst>
            </p:cNvPr>
            <p:cNvSpPr/>
            <p:nvPr/>
          </p:nvSpPr>
          <p:spPr>
            <a:xfrm>
              <a:off x="7065595" y="1857380"/>
              <a:ext cx="2365" cy="177992"/>
            </a:xfrm>
            <a:custGeom>
              <a:avLst/>
              <a:gdLst/>
              <a:ahLst/>
              <a:cxnLst/>
              <a:rect l="l" t="t" r="r" b="b"/>
              <a:pathLst>
                <a:path w="193" h="14525" extrusionOk="0">
                  <a:moveTo>
                    <a:pt x="42" y="0"/>
                  </a:moveTo>
                  <a:lnTo>
                    <a:pt x="1" y="14523"/>
                  </a:lnTo>
                  <a:cubicBezTo>
                    <a:pt x="26" y="14524"/>
                    <a:pt x="51" y="14525"/>
                    <a:pt x="76" y="14525"/>
                  </a:cubicBezTo>
                  <a:cubicBezTo>
                    <a:pt x="101" y="14525"/>
                    <a:pt x="125" y="14524"/>
                    <a:pt x="151" y="14523"/>
                  </a:cubicBezTo>
                  <a:lnTo>
                    <a:pt x="193" y="2"/>
                  </a:lnTo>
                  <a:lnTo>
                    <a:pt x="42"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2023;p62">
              <a:extLst>
                <a:ext uri="{FF2B5EF4-FFF2-40B4-BE49-F238E27FC236}">
                  <a16:creationId xmlns:a16="http://schemas.microsoft.com/office/drawing/2014/main" id="{12F3F020-AD9E-8796-7F19-13465D69D3BC}"/>
                </a:ext>
              </a:extLst>
            </p:cNvPr>
            <p:cNvSpPr/>
            <p:nvPr/>
          </p:nvSpPr>
          <p:spPr>
            <a:xfrm>
              <a:off x="7063830" y="1857307"/>
              <a:ext cx="2316" cy="178053"/>
            </a:xfrm>
            <a:custGeom>
              <a:avLst/>
              <a:gdLst/>
              <a:ahLst/>
              <a:cxnLst/>
              <a:rect l="l" t="t" r="r" b="b"/>
              <a:pathLst>
                <a:path w="189" h="14530" extrusionOk="0">
                  <a:moveTo>
                    <a:pt x="42" y="0"/>
                  </a:moveTo>
                  <a:lnTo>
                    <a:pt x="0" y="14523"/>
                  </a:lnTo>
                  <a:cubicBezTo>
                    <a:pt x="52" y="14529"/>
                    <a:pt x="93" y="14529"/>
                    <a:pt x="145" y="14529"/>
                  </a:cubicBezTo>
                  <a:lnTo>
                    <a:pt x="188" y="8"/>
                  </a:lnTo>
                  <a:cubicBezTo>
                    <a:pt x="135" y="8"/>
                    <a:pt x="89" y="4"/>
                    <a:pt x="42"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2024;p62">
              <a:extLst>
                <a:ext uri="{FF2B5EF4-FFF2-40B4-BE49-F238E27FC236}">
                  <a16:creationId xmlns:a16="http://schemas.microsoft.com/office/drawing/2014/main" id="{A17A8075-D55D-EA73-E21D-C3058A70423E}"/>
                </a:ext>
              </a:extLst>
            </p:cNvPr>
            <p:cNvSpPr/>
            <p:nvPr/>
          </p:nvSpPr>
          <p:spPr>
            <a:xfrm>
              <a:off x="7062102" y="1857086"/>
              <a:ext cx="2243" cy="178200"/>
            </a:xfrm>
            <a:custGeom>
              <a:avLst/>
              <a:gdLst/>
              <a:ahLst/>
              <a:cxnLst/>
              <a:rect l="l" t="t" r="r" b="b"/>
              <a:pathLst>
                <a:path w="183" h="14542" extrusionOk="0">
                  <a:moveTo>
                    <a:pt x="38" y="1"/>
                  </a:moveTo>
                  <a:lnTo>
                    <a:pt x="0" y="14526"/>
                  </a:lnTo>
                  <a:cubicBezTo>
                    <a:pt x="48" y="14533"/>
                    <a:pt x="94" y="14537"/>
                    <a:pt x="141" y="14541"/>
                  </a:cubicBezTo>
                  <a:lnTo>
                    <a:pt x="183" y="16"/>
                  </a:lnTo>
                  <a:cubicBezTo>
                    <a:pt x="135" y="12"/>
                    <a:pt x="84" y="9"/>
                    <a:pt x="38"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2025;p62">
              <a:extLst>
                <a:ext uri="{FF2B5EF4-FFF2-40B4-BE49-F238E27FC236}">
                  <a16:creationId xmlns:a16="http://schemas.microsoft.com/office/drawing/2014/main" id="{BC43398F-36D1-BF2A-DC1B-E5D560A63902}"/>
                </a:ext>
              </a:extLst>
            </p:cNvPr>
            <p:cNvSpPr/>
            <p:nvPr/>
          </p:nvSpPr>
          <p:spPr>
            <a:xfrm>
              <a:off x="7060252" y="1856768"/>
              <a:ext cx="2328" cy="178323"/>
            </a:xfrm>
            <a:custGeom>
              <a:avLst/>
              <a:gdLst/>
              <a:ahLst/>
              <a:cxnLst/>
              <a:rect l="l" t="t" r="r" b="b"/>
              <a:pathLst>
                <a:path w="190" h="14552" extrusionOk="0">
                  <a:moveTo>
                    <a:pt x="42" y="1"/>
                  </a:moveTo>
                  <a:lnTo>
                    <a:pt x="1" y="14526"/>
                  </a:lnTo>
                  <a:cubicBezTo>
                    <a:pt x="52" y="14534"/>
                    <a:pt x="100" y="14542"/>
                    <a:pt x="151" y="14552"/>
                  </a:cubicBezTo>
                  <a:lnTo>
                    <a:pt x="189" y="27"/>
                  </a:lnTo>
                  <a:cubicBezTo>
                    <a:pt x="141" y="23"/>
                    <a:pt x="90" y="15"/>
                    <a:pt x="42"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2026;p62">
              <a:extLst>
                <a:ext uri="{FF2B5EF4-FFF2-40B4-BE49-F238E27FC236}">
                  <a16:creationId xmlns:a16="http://schemas.microsoft.com/office/drawing/2014/main" id="{D0230127-B9F7-1511-8B57-B1D2B808468C}"/>
                </a:ext>
              </a:extLst>
            </p:cNvPr>
            <p:cNvSpPr/>
            <p:nvPr/>
          </p:nvSpPr>
          <p:spPr>
            <a:xfrm>
              <a:off x="7058414" y="1856314"/>
              <a:ext cx="2365" cy="178458"/>
            </a:xfrm>
            <a:custGeom>
              <a:avLst/>
              <a:gdLst/>
              <a:ahLst/>
              <a:cxnLst/>
              <a:rect l="l" t="t" r="r" b="b"/>
              <a:pathLst>
                <a:path w="193" h="14563" extrusionOk="0">
                  <a:moveTo>
                    <a:pt x="44" y="0"/>
                  </a:moveTo>
                  <a:lnTo>
                    <a:pt x="0" y="14523"/>
                  </a:lnTo>
                  <a:cubicBezTo>
                    <a:pt x="52" y="14541"/>
                    <a:pt x="103" y="14549"/>
                    <a:pt x="151" y="14563"/>
                  </a:cubicBezTo>
                  <a:lnTo>
                    <a:pt x="192" y="38"/>
                  </a:lnTo>
                  <a:cubicBezTo>
                    <a:pt x="147" y="30"/>
                    <a:pt x="93" y="18"/>
                    <a:pt x="44"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2027;p62">
              <a:extLst>
                <a:ext uri="{FF2B5EF4-FFF2-40B4-BE49-F238E27FC236}">
                  <a16:creationId xmlns:a16="http://schemas.microsoft.com/office/drawing/2014/main" id="{CEDB81DE-3D40-CE08-A8A1-01AA7724932B}"/>
                </a:ext>
              </a:extLst>
            </p:cNvPr>
            <p:cNvSpPr/>
            <p:nvPr/>
          </p:nvSpPr>
          <p:spPr>
            <a:xfrm>
              <a:off x="7056220" y="1855579"/>
              <a:ext cx="2733" cy="178715"/>
            </a:xfrm>
            <a:custGeom>
              <a:avLst/>
              <a:gdLst/>
              <a:ahLst/>
              <a:cxnLst/>
              <a:rect l="l" t="t" r="r" b="b"/>
              <a:pathLst>
                <a:path w="223" h="14584" extrusionOk="0">
                  <a:moveTo>
                    <a:pt x="45" y="1"/>
                  </a:moveTo>
                  <a:lnTo>
                    <a:pt x="1" y="14526"/>
                  </a:lnTo>
                  <a:cubicBezTo>
                    <a:pt x="62" y="14546"/>
                    <a:pt x="120" y="14567"/>
                    <a:pt x="179" y="14583"/>
                  </a:cubicBezTo>
                  <a:lnTo>
                    <a:pt x="223" y="60"/>
                  </a:lnTo>
                  <a:cubicBezTo>
                    <a:pt x="161" y="48"/>
                    <a:pt x="100" y="27"/>
                    <a:pt x="45"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2028;p62">
              <a:extLst>
                <a:ext uri="{FF2B5EF4-FFF2-40B4-BE49-F238E27FC236}">
                  <a16:creationId xmlns:a16="http://schemas.microsoft.com/office/drawing/2014/main" id="{BB01A267-60C7-9359-91F5-AF973672CFD4}"/>
                </a:ext>
              </a:extLst>
            </p:cNvPr>
            <p:cNvSpPr/>
            <p:nvPr/>
          </p:nvSpPr>
          <p:spPr>
            <a:xfrm>
              <a:off x="7048366" y="1846940"/>
              <a:ext cx="8406" cy="186643"/>
            </a:xfrm>
            <a:custGeom>
              <a:avLst/>
              <a:gdLst/>
              <a:ahLst/>
              <a:cxnLst/>
              <a:rect l="l" t="t" r="r" b="b"/>
              <a:pathLst>
                <a:path w="686" h="15231" extrusionOk="0">
                  <a:moveTo>
                    <a:pt x="42" y="1"/>
                  </a:moveTo>
                  <a:cubicBezTo>
                    <a:pt x="42" y="5"/>
                    <a:pt x="42" y="10"/>
                    <a:pt x="42" y="15"/>
                  </a:cubicBezTo>
                  <a:lnTo>
                    <a:pt x="42" y="15"/>
                  </a:lnTo>
                  <a:lnTo>
                    <a:pt x="42" y="1"/>
                  </a:lnTo>
                  <a:close/>
                  <a:moveTo>
                    <a:pt x="42" y="15"/>
                  </a:moveTo>
                  <a:lnTo>
                    <a:pt x="0" y="14520"/>
                  </a:lnTo>
                  <a:cubicBezTo>
                    <a:pt x="0" y="14743"/>
                    <a:pt x="145" y="14959"/>
                    <a:pt x="432" y="15128"/>
                  </a:cubicBezTo>
                  <a:cubicBezTo>
                    <a:pt x="497" y="15167"/>
                    <a:pt x="567" y="15201"/>
                    <a:pt x="642" y="15231"/>
                  </a:cubicBezTo>
                  <a:lnTo>
                    <a:pt x="686" y="706"/>
                  </a:lnTo>
                  <a:cubicBezTo>
                    <a:pt x="610" y="676"/>
                    <a:pt x="539" y="646"/>
                    <a:pt x="474" y="609"/>
                  </a:cubicBezTo>
                  <a:cubicBezTo>
                    <a:pt x="189" y="444"/>
                    <a:pt x="44" y="228"/>
                    <a:pt x="42" y="15"/>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2029;p62">
              <a:extLst>
                <a:ext uri="{FF2B5EF4-FFF2-40B4-BE49-F238E27FC236}">
                  <a16:creationId xmlns:a16="http://schemas.microsoft.com/office/drawing/2014/main" id="{8D43699F-953F-0038-E6A0-7B89ED6A4385}"/>
                </a:ext>
              </a:extLst>
            </p:cNvPr>
            <p:cNvSpPr/>
            <p:nvPr/>
          </p:nvSpPr>
          <p:spPr>
            <a:xfrm>
              <a:off x="7047054" y="1836560"/>
              <a:ext cx="39532" cy="20844"/>
            </a:xfrm>
            <a:custGeom>
              <a:avLst/>
              <a:gdLst/>
              <a:ahLst/>
              <a:cxnLst/>
              <a:rect l="l" t="t" r="r" b="b"/>
              <a:pathLst>
                <a:path w="3226" h="1701" extrusionOk="0">
                  <a:moveTo>
                    <a:pt x="1608" y="0"/>
                  </a:moveTo>
                  <a:cubicBezTo>
                    <a:pt x="1232" y="0"/>
                    <a:pt x="857" y="84"/>
                    <a:pt x="571" y="251"/>
                  </a:cubicBezTo>
                  <a:cubicBezTo>
                    <a:pt x="0" y="584"/>
                    <a:pt x="4" y="1121"/>
                    <a:pt x="581" y="1456"/>
                  </a:cubicBezTo>
                  <a:cubicBezTo>
                    <a:pt x="869" y="1619"/>
                    <a:pt x="1245" y="1701"/>
                    <a:pt x="1620" y="1701"/>
                  </a:cubicBezTo>
                  <a:cubicBezTo>
                    <a:pt x="1996" y="1701"/>
                    <a:pt x="2369" y="1619"/>
                    <a:pt x="2653" y="1456"/>
                  </a:cubicBezTo>
                  <a:cubicBezTo>
                    <a:pt x="3225" y="1121"/>
                    <a:pt x="3221" y="584"/>
                    <a:pt x="2649" y="251"/>
                  </a:cubicBezTo>
                  <a:cubicBezTo>
                    <a:pt x="2361" y="84"/>
                    <a:pt x="1984" y="0"/>
                    <a:pt x="1608"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2030;p62">
              <a:extLst>
                <a:ext uri="{FF2B5EF4-FFF2-40B4-BE49-F238E27FC236}">
                  <a16:creationId xmlns:a16="http://schemas.microsoft.com/office/drawing/2014/main" id="{88804BBF-D46D-04B3-B063-31042F517CC2}"/>
                </a:ext>
              </a:extLst>
            </p:cNvPr>
            <p:cNvSpPr/>
            <p:nvPr/>
          </p:nvSpPr>
          <p:spPr>
            <a:xfrm>
              <a:off x="7232791" y="2051241"/>
              <a:ext cx="36493" cy="188420"/>
            </a:xfrm>
            <a:custGeom>
              <a:avLst/>
              <a:gdLst/>
              <a:ahLst/>
              <a:cxnLst/>
              <a:rect l="l" t="t" r="r" b="b"/>
              <a:pathLst>
                <a:path w="2978" h="15376" extrusionOk="0">
                  <a:moveTo>
                    <a:pt x="2978" y="3"/>
                  </a:moveTo>
                  <a:lnTo>
                    <a:pt x="2978" y="6"/>
                  </a:lnTo>
                  <a:lnTo>
                    <a:pt x="2978" y="6"/>
                  </a:lnTo>
                  <a:cubicBezTo>
                    <a:pt x="2978" y="5"/>
                    <a:pt x="2978" y="4"/>
                    <a:pt x="2978" y="3"/>
                  </a:cubicBezTo>
                  <a:close/>
                  <a:moveTo>
                    <a:pt x="42" y="1"/>
                  </a:moveTo>
                  <a:lnTo>
                    <a:pt x="0" y="14520"/>
                  </a:lnTo>
                  <a:cubicBezTo>
                    <a:pt x="0" y="14740"/>
                    <a:pt x="141" y="14960"/>
                    <a:pt x="436" y="15128"/>
                  </a:cubicBezTo>
                  <a:cubicBezTo>
                    <a:pt x="721" y="15293"/>
                    <a:pt x="1095" y="15376"/>
                    <a:pt x="1469" y="15376"/>
                  </a:cubicBezTo>
                  <a:cubicBezTo>
                    <a:pt x="1846" y="15376"/>
                    <a:pt x="2222" y="15292"/>
                    <a:pt x="2508" y="15124"/>
                  </a:cubicBezTo>
                  <a:cubicBezTo>
                    <a:pt x="2795" y="14960"/>
                    <a:pt x="2936" y="14744"/>
                    <a:pt x="2936" y="14524"/>
                  </a:cubicBezTo>
                  <a:lnTo>
                    <a:pt x="2978" y="6"/>
                  </a:lnTo>
                  <a:lnTo>
                    <a:pt x="2978" y="6"/>
                  </a:lnTo>
                  <a:cubicBezTo>
                    <a:pt x="2976" y="221"/>
                    <a:pt x="2836" y="441"/>
                    <a:pt x="2552" y="601"/>
                  </a:cubicBezTo>
                  <a:cubicBezTo>
                    <a:pt x="2264" y="768"/>
                    <a:pt x="1887" y="851"/>
                    <a:pt x="1510" y="851"/>
                  </a:cubicBezTo>
                  <a:cubicBezTo>
                    <a:pt x="1135" y="851"/>
                    <a:pt x="761" y="769"/>
                    <a:pt x="477" y="605"/>
                  </a:cubicBezTo>
                  <a:cubicBezTo>
                    <a:pt x="182" y="441"/>
                    <a:pt x="42" y="217"/>
                    <a:pt x="42"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2031;p62">
              <a:extLst>
                <a:ext uri="{FF2B5EF4-FFF2-40B4-BE49-F238E27FC236}">
                  <a16:creationId xmlns:a16="http://schemas.microsoft.com/office/drawing/2014/main" id="{460FAE04-5642-50D5-5BA9-3B8C2F4F6B6F}"/>
                </a:ext>
              </a:extLst>
            </p:cNvPr>
            <p:cNvSpPr/>
            <p:nvPr/>
          </p:nvSpPr>
          <p:spPr>
            <a:xfrm>
              <a:off x="7268757" y="2051266"/>
              <a:ext cx="527" cy="178127"/>
            </a:xfrm>
            <a:custGeom>
              <a:avLst/>
              <a:gdLst/>
              <a:ahLst/>
              <a:cxnLst/>
              <a:rect l="l" t="t" r="r" b="b"/>
              <a:pathLst>
                <a:path w="43" h="14536" extrusionOk="0">
                  <a:moveTo>
                    <a:pt x="43" y="1"/>
                  </a:moveTo>
                  <a:lnTo>
                    <a:pt x="1" y="14522"/>
                  </a:lnTo>
                  <a:lnTo>
                    <a:pt x="1" y="14536"/>
                  </a:lnTo>
                  <a:lnTo>
                    <a:pt x="43" y="15"/>
                  </a:lnTo>
                  <a:lnTo>
                    <a:pt x="43"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2032;p62">
              <a:extLst>
                <a:ext uri="{FF2B5EF4-FFF2-40B4-BE49-F238E27FC236}">
                  <a16:creationId xmlns:a16="http://schemas.microsoft.com/office/drawing/2014/main" id="{4806C061-1121-323B-374A-DB387DC938A7}"/>
                </a:ext>
              </a:extLst>
            </p:cNvPr>
            <p:cNvSpPr/>
            <p:nvPr/>
          </p:nvSpPr>
          <p:spPr>
            <a:xfrm>
              <a:off x="7268647" y="2051437"/>
              <a:ext cx="637" cy="179021"/>
            </a:xfrm>
            <a:custGeom>
              <a:avLst/>
              <a:gdLst/>
              <a:ahLst/>
              <a:cxnLst/>
              <a:rect l="l" t="t" r="r" b="b"/>
              <a:pathLst>
                <a:path w="52" h="14609" extrusionOk="0">
                  <a:moveTo>
                    <a:pt x="52" y="1"/>
                  </a:moveTo>
                  <a:lnTo>
                    <a:pt x="52" y="2"/>
                  </a:lnTo>
                  <a:lnTo>
                    <a:pt x="52" y="2"/>
                  </a:lnTo>
                  <a:cubicBezTo>
                    <a:pt x="52" y="2"/>
                    <a:pt x="52" y="1"/>
                    <a:pt x="52" y="1"/>
                  </a:cubicBezTo>
                  <a:close/>
                  <a:moveTo>
                    <a:pt x="52" y="2"/>
                  </a:moveTo>
                  <a:cubicBezTo>
                    <a:pt x="51" y="28"/>
                    <a:pt x="47" y="57"/>
                    <a:pt x="42" y="86"/>
                  </a:cubicBezTo>
                  <a:lnTo>
                    <a:pt x="0" y="14609"/>
                  </a:lnTo>
                  <a:cubicBezTo>
                    <a:pt x="6" y="14581"/>
                    <a:pt x="10" y="14551"/>
                    <a:pt x="10" y="14522"/>
                  </a:cubicBezTo>
                  <a:lnTo>
                    <a:pt x="52" y="2"/>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2033;p62">
              <a:extLst>
                <a:ext uri="{FF2B5EF4-FFF2-40B4-BE49-F238E27FC236}">
                  <a16:creationId xmlns:a16="http://schemas.microsoft.com/office/drawing/2014/main" id="{EC6805DC-ECC1-2845-BCD6-3F7C45CB04AD}"/>
                </a:ext>
              </a:extLst>
            </p:cNvPr>
            <p:cNvSpPr/>
            <p:nvPr/>
          </p:nvSpPr>
          <p:spPr>
            <a:xfrm>
              <a:off x="7268353" y="2052479"/>
              <a:ext cx="809" cy="178985"/>
            </a:xfrm>
            <a:custGeom>
              <a:avLst/>
              <a:gdLst/>
              <a:ahLst/>
              <a:cxnLst/>
              <a:rect l="l" t="t" r="r" b="b"/>
              <a:pathLst>
                <a:path w="66" h="14606" extrusionOk="0">
                  <a:moveTo>
                    <a:pt x="66" y="1"/>
                  </a:moveTo>
                  <a:cubicBezTo>
                    <a:pt x="62" y="25"/>
                    <a:pt x="52" y="54"/>
                    <a:pt x="44" y="84"/>
                  </a:cubicBezTo>
                  <a:lnTo>
                    <a:pt x="0" y="14605"/>
                  </a:lnTo>
                  <a:cubicBezTo>
                    <a:pt x="10" y="14579"/>
                    <a:pt x="20" y="14550"/>
                    <a:pt x="24" y="14524"/>
                  </a:cubicBezTo>
                  <a:lnTo>
                    <a:pt x="66"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2034;p62">
              <a:extLst>
                <a:ext uri="{FF2B5EF4-FFF2-40B4-BE49-F238E27FC236}">
                  <a16:creationId xmlns:a16="http://schemas.microsoft.com/office/drawing/2014/main" id="{26D16944-EE1C-5A5C-7D63-7CB43FA08160}"/>
                </a:ext>
              </a:extLst>
            </p:cNvPr>
            <p:cNvSpPr/>
            <p:nvPr/>
          </p:nvSpPr>
          <p:spPr>
            <a:xfrm>
              <a:off x="7267887" y="2053508"/>
              <a:ext cx="1005" cy="178997"/>
            </a:xfrm>
            <a:custGeom>
              <a:avLst/>
              <a:gdLst/>
              <a:ahLst/>
              <a:cxnLst/>
              <a:rect l="l" t="t" r="r" b="b"/>
              <a:pathLst>
                <a:path w="82" h="14607" extrusionOk="0">
                  <a:moveTo>
                    <a:pt x="82" y="0"/>
                  </a:moveTo>
                  <a:lnTo>
                    <a:pt x="82" y="0"/>
                  </a:lnTo>
                  <a:cubicBezTo>
                    <a:pt x="68" y="26"/>
                    <a:pt x="58" y="56"/>
                    <a:pt x="44" y="81"/>
                  </a:cubicBezTo>
                  <a:lnTo>
                    <a:pt x="1" y="14606"/>
                  </a:lnTo>
                  <a:cubicBezTo>
                    <a:pt x="14" y="14577"/>
                    <a:pt x="28" y="14551"/>
                    <a:pt x="38" y="14521"/>
                  </a:cubicBezTo>
                  <a:lnTo>
                    <a:pt x="82"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2035;p62">
              <a:extLst>
                <a:ext uri="{FF2B5EF4-FFF2-40B4-BE49-F238E27FC236}">
                  <a16:creationId xmlns:a16="http://schemas.microsoft.com/office/drawing/2014/main" id="{45F79A2F-E422-311E-9DCE-AF8BA45A84E4}"/>
                </a:ext>
              </a:extLst>
            </p:cNvPr>
            <p:cNvSpPr/>
            <p:nvPr/>
          </p:nvSpPr>
          <p:spPr>
            <a:xfrm>
              <a:off x="7267164" y="2054501"/>
              <a:ext cx="1274" cy="179095"/>
            </a:xfrm>
            <a:custGeom>
              <a:avLst/>
              <a:gdLst/>
              <a:ahLst/>
              <a:cxnLst/>
              <a:rect l="l" t="t" r="r" b="b"/>
              <a:pathLst>
                <a:path w="104" h="14615" extrusionOk="0">
                  <a:moveTo>
                    <a:pt x="103" y="0"/>
                  </a:moveTo>
                  <a:lnTo>
                    <a:pt x="103" y="0"/>
                  </a:lnTo>
                  <a:cubicBezTo>
                    <a:pt x="83" y="30"/>
                    <a:pt x="66" y="60"/>
                    <a:pt x="42" y="90"/>
                  </a:cubicBezTo>
                  <a:lnTo>
                    <a:pt x="0" y="14614"/>
                  </a:lnTo>
                  <a:cubicBezTo>
                    <a:pt x="22" y="14583"/>
                    <a:pt x="42" y="14555"/>
                    <a:pt x="60" y="14525"/>
                  </a:cubicBezTo>
                  <a:lnTo>
                    <a:pt x="103"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2036;p62">
              <a:extLst>
                <a:ext uri="{FF2B5EF4-FFF2-40B4-BE49-F238E27FC236}">
                  <a16:creationId xmlns:a16="http://schemas.microsoft.com/office/drawing/2014/main" id="{4690F854-59DD-7E33-DEDE-AB70E7EE5297}"/>
                </a:ext>
              </a:extLst>
            </p:cNvPr>
            <p:cNvSpPr/>
            <p:nvPr/>
          </p:nvSpPr>
          <p:spPr>
            <a:xfrm>
              <a:off x="7266073" y="2055592"/>
              <a:ext cx="1605" cy="179193"/>
            </a:xfrm>
            <a:custGeom>
              <a:avLst/>
              <a:gdLst/>
              <a:ahLst/>
              <a:cxnLst/>
              <a:rect l="l" t="t" r="r" b="b"/>
              <a:pathLst>
                <a:path w="131" h="14623" extrusionOk="0">
                  <a:moveTo>
                    <a:pt x="131" y="1"/>
                  </a:moveTo>
                  <a:lnTo>
                    <a:pt x="131" y="1"/>
                  </a:lnTo>
                  <a:cubicBezTo>
                    <a:pt x="103" y="32"/>
                    <a:pt x="75" y="68"/>
                    <a:pt x="42" y="98"/>
                  </a:cubicBezTo>
                  <a:lnTo>
                    <a:pt x="0" y="14623"/>
                  </a:lnTo>
                  <a:cubicBezTo>
                    <a:pt x="32" y="14589"/>
                    <a:pt x="65" y="14557"/>
                    <a:pt x="89" y="14525"/>
                  </a:cubicBezTo>
                  <a:lnTo>
                    <a:pt x="131"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2037;p62">
              <a:extLst>
                <a:ext uri="{FF2B5EF4-FFF2-40B4-BE49-F238E27FC236}">
                  <a16:creationId xmlns:a16="http://schemas.microsoft.com/office/drawing/2014/main" id="{83A1E76F-0C51-D624-841C-A044DCBEEC42}"/>
                </a:ext>
              </a:extLst>
            </p:cNvPr>
            <p:cNvSpPr/>
            <p:nvPr/>
          </p:nvSpPr>
          <p:spPr>
            <a:xfrm>
              <a:off x="7263757" y="2056780"/>
              <a:ext cx="2831" cy="179708"/>
            </a:xfrm>
            <a:custGeom>
              <a:avLst/>
              <a:gdLst/>
              <a:ahLst/>
              <a:cxnLst/>
              <a:rect l="l" t="t" r="r" b="b"/>
              <a:pathLst>
                <a:path w="231" h="14665" extrusionOk="0">
                  <a:moveTo>
                    <a:pt x="231" y="1"/>
                  </a:moveTo>
                  <a:cubicBezTo>
                    <a:pt x="175" y="52"/>
                    <a:pt x="114" y="98"/>
                    <a:pt x="42" y="141"/>
                  </a:cubicBezTo>
                  <a:lnTo>
                    <a:pt x="1" y="14664"/>
                  </a:lnTo>
                  <a:cubicBezTo>
                    <a:pt x="70" y="14619"/>
                    <a:pt x="132" y="14571"/>
                    <a:pt x="189" y="14526"/>
                  </a:cubicBezTo>
                  <a:lnTo>
                    <a:pt x="231"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2038;p62">
              <a:extLst>
                <a:ext uri="{FF2B5EF4-FFF2-40B4-BE49-F238E27FC236}">
                  <a16:creationId xmlns:a16="http://schemas.microsoft.com/office/drawing/2014/main" id="{FBF2D744-8E6B-E8F1-0432-08EA00290659}"/>
                </a:ext>
              </a:extLst>
            </p:cNvPr>
            <p:cNvSpPr/>
            <p:nvPr/>
          </p:nvSpPr>
          <p:spPr>
            <a:xfrm>
              <a:off x="7259566" y="2058508"/>
              <a:ext cx="4718" cy="179842"/>
            </a:xfrm>
            <a:custGeom>
              <a:avLst/>
              <a:gdLst/>
              <a:ahLst/>
              <a:cxnLst/>
              <a:rect l="l" t="t" r="r" b="b"/>
              <a:pathLst>
                <a:path w="385" h="14676" extrusionOk="0">
                  <a:moveTo>
                    <a:pt x="384" y="0"/>
                  </a:moveTo>
                  <a:cubicBezTo>
                    <a:pt x="377" y="2"/>
                    <a:pt x="371" y="2"/>
                    <a:pt x="367" y="8"/>
                  </a:cubicBezTo>
                  <a:cubicBezTo>
                    <a:pt x="268" y="66"/>
                    <a:pt x="161" y="113"/>
                    <a:pt x="42" y="151"/>
                  </a:cubicBezTo>
                  <a:lnTo>
                    <a:pt x="0" y="14676"/>
                  </a:lnTo>
                  <a:cubicBezTo>
                    <a:pt x="117" y="14638"/>
                    <a:pt x="226" y="14587"/>
                    <a:pt x="323" y="14531"/>
                  </a:cubicBezTo>
                  <a:cubicBezTo>
                    <a:pt x="329" y="14527"/>
                    <a:pt x="339" y="14523"/>
                    <a:pt x="343" y="14523"/>
                  </a:cubicBezTo>
                  <a:lnTo>
                    <a:pt x="384"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2039;p62">
              <a:extLst>
                <a:ext uri="{FF2B5EF4-FFF2-40B4-BE49-F238E27FC236}">
                  <a16:creationId xmlns:a16="http://schemas.microsoft.com/office/drawing/2014/main" id="{3613F15E-AFF1-2CD1-4DD6-29E4C2E23C77}"/>
                </a:ext>
              </a:extLst>
            </p:cNvPr>
            <p:cNvSpPr/>
            <p:nvPr/>
          </p:nvSpPr>
          <p:spPr>
            <a:xfrm>
              <a:off x="7256160" y="2060346"/>
              <a:ext cx="3921" cy="178838"/>
            </a:xfrm>
            <a:custGeom>
              <a:avLst/>
              <a:gdLst/>
              <a:ahLst/>
              <a:cxnLst/>
              <a:rect l="l" t="t" r="r" b="b"/>
              <a:pathLst>
                <a:path w="320" h="14594" extrusionOk="0">
                  <a:moveTo>
                    <a:pt x="320" y="1"/>
                  </a:moveTo>
                  <a:lnTo>
                    <a:pt x="320" y="1"/>
                  </a:lnTo>
                  <a:cubicBezTo>
                    <a:pt x="231" y="31"/>
                    <a:pt x="137" y="52"/>
                    <a:pt x="38" y="72"/>
                  </a:cubicBezTo>
                  <a:lnTo>
                    <a:pt x="1" y="14593"/>
                  </a:lnTo>
                  <a:cubicBezTo>
                    <a:pt x="96" y="14577"/>
                    <a:pt x="189" y="14555"/>
                    <a:pt x="278" y="14526"/>
                  </a:cubicBezTo>
                  <a:lnTo>
                    <a:pt x="320"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2040;p62">
              <a:extLst>
                <a:ext uri="{FF2B5EF4-FFF2-40B4-BE49-F238E27FC236}">
                  <a16:creationId xmlns:a16="http://schemas.microsoft.com/office/drawing/2014/main" id="{901377B0-C534-3C87-6421-7572516A5CCB}"/>
                </a:ext>
              </a:extLst>
            </p:cNvPr>
            <p:cNvSpPr/>
            <p:nvPr/>
          </p:nvSpPr>
          <p:spPr>
            <a:xfrm>
              <a:off x="7253880" y="2061253"/>
              <a:ext cx="2782" cy="178237"/>
            </a:xfrm>
            <a:custGeom>
              <a:avLst/>
              <a:gdLst/>
              <a:ahLst/>
              <a:cxnLst/>
              <a:rect l="l" t="t" r="r" b="b"/>
              <a:pathLst>
                <a:path w="227" h="14545" extrusionOk="0">
                  <a:moveTo>
                    <a:pt x="224" y="0"/>
                  </a:moveTo>
                  <a:lnTo>
                    <a:pt x="224" y="0"/>
                  </a:lnTo>
                  <a:cubicBezTo>
                    <a:pt x="225" y="0"/>
                    <a:pt x="226" y="0"/>
                    <a:pt x="226" y="0"/>
                  </a:cubicBezTo>
                  <a:close/>
                  <a:moveTo>
                    <a:pt x="224" y="0"/>
                  </a:moveTo>
                  <a:cubicBezTo>
                    <a:pt x="164" y="8"/>
                    <a:pt x="103" y="16"/>
                    <a:pt x="42" y="24"/>
                  </a:cubicBezTo>
                  <a:lnTo>
                    <a:pt x="1" y="14545"/>
                  </a:lnTo>
                  <a:cubicBezTo>
                    <a:pt x="62" y="14541"/>
                    <a:pt x="127" y="14531"/>
                    <a:pt x="189" y="14519"/>
                  </a:cubicBezTo>
                  <a:lnTo>
                    <a:pt x="224"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2041;p62">
              <a:extLst>
                <a:ext uri="{FF2B5EF4-FFF2-40B4-BE49-F238E27FC236}">
                  <a16:creationId xmlns:a16="http://schemas.microsoft.com/office/drawing/2014/main" id="{BC333407-69DA-01B5-5B90-DFB25E45B82B}"/>
                </a:ext>
              </a:extLst>
            </p:cNvPr>
            <p:cNvSpPr/>
            <p:nvPr/>
          </p:nvSpPr>
          <p:spPr>
            <a:xfrm>
              <a:off x="7251871" y="2061535"/>
              <a:ext cx="2537" cy="178102"/>
            </a:xfrm>
            <a:custGeom>
              <a:avLst/>
              <a:gdLst/>
              <a:ahLst/>
              <a:cxnLst/>
              <a:rect l="l" t="t" r="r" b="b"/>
              <a:pathLst>
                <a:path w="207" h="14534" extrusionOk="0">
                  <a:moveTo>
                    <a:pt x="206" y="1"/>
                  </a:moveTo>
                  <a:lnTo>
                    <a:pt x="206" y="1"/>
                  </a:lnTo>
                  <a:cubicBezTo>
                    <a:pt x="151" y="5"/>
                    <a:pt x="93" y="11"/>
                    <a:pt x="42" y="11"/>
                  </a:cubicBezTo>
                  <a:lnTo>
                    <a:pt x="0" y="14534"/>
                  </a:lnTo>
                  <a:cubicBezTo>
                    <a:pt x="56" y="14530"/>
                    <a:pt x="107" y="14526"/>
                    <a:pt x="165" y="14522"/>
                  </a:cubicBezTo>
                  <a:lnTo>
                    <a:pt x="206"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2042;p62">
              <a:extLst>
                <a:ext uri="{FF2B5EF4-FFF2-40B4-BE49-F238E27FC236}">
                  <a16:creationId xmlns:a16="http://schemas.microsoft.com/office/drawing/2014/main" id="{F769E18D-395F-864E-40D7-2F16BB4030B7}"/>
                </a:ext>
              </a:extLst>
            </p:cNvPr>
            <p:cNvSpPr/>
            <p:nvPr/>
          </p:nvSpPr>
          <p:spPr>
            <a:xfrm>
              <a:off x="7250020" y="2061657"/>
              <a:ext cx="2365" cy="177980"/>
            </a:xfrm>
            <a:custGeom>
              <a:avLst/>
              <a:gdLst/>
              <a:ahLst/>
              <a:cxnLst/>
              <a:rect l="l" t="t" r="r" b="b"/>
              <a:pathLst>
                <a:path w="193" h="14524" extrusionOk="0">
                  <a:moveTo>
                    <a:pt x="42" y="1"/>
                  </a:moveTo>
                  <a:lnTo>
                    <a:pt x="1" y="14524"/>
                  </a:lnTo>
                  <a:lnTo>
                    <a:pt x="151" y="14524"/>
                  </a:lnTo>
                  <a:lnTo>
                    <a:pt x="193" y="1"/>
                  </a:lnTo>
                  <a:lnTo>
                    <a:pt x="193" y="1"/>
                  </a:lnTo>
                  <a:cubicBezTo>
                    <a:pt x="167" y="3"/>
                    <a:pt x="141" y="4"/>
                    <a:pt x="116" y="4"/>
                  </a:cubicBezTo>
                  <a:cubicBezTo>
                    <a:pt x="91" y="4"/>
                    <a:pt x="66" y="3"/>
                    <a:pt x="42"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2043;p62">
              <a:extLst>
                <a:ext uri="{FF2B5EF4-FFF2-40B4-BE49-F238E27FC236}">
                  <a16:creationId xmlns:a16="http://schemas.microsoft.com/office/drawing/2014/main" id="{66CFFB16-AA67-92AE-F57A-7A9E3BC32CEE}"/>
                </a:ext>
              </a:extLst>
            </p:cNvPr>
            <p:cNvSpPr/>
            <p:nvPr/>
          </p:nvSpPr>
          <p:spPr>
            <a:xfrm>
              <a:off x="7248243" y="2061584"/>
              <a:ext cx="2304" cy="178053"/>
            </a:xfrm>
            <a:custGeom>
              <a:avLst/>
              <a:gdLst/>
              <a:ahLst/>
              <a:cxnLst/>
              <a:rect l="l" t="t" r="r" b="b"/>
              <a:pathLst>
                <a:path w="188" h="14530" extrusionOk="0">
                  <a:moveTo>
                    <a:pt x="43" y="1"/>
                  </a:moveTo>
                  <a:lnTo>
                    <a:pt x="1" y="14522"/>
                  </a:lnTo>
                  <a:cubicBezTo>
                    <a:pt x="47" y="14526"/>
                    <a:pt x="94" y="14530"/>
                    <a:pt x="146" y="14530"/>
                  </a:cubicBezTo>
                  <a:lnTo>
                    <a:pt x="187" y="7"/>
                  </a:lnTo>
                  <a:cubicBezTo>
                    <a:pt x="136" y="7"/>
                    <a:pt x="90" y="1"/>
                    <a:pt x="43"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2044;p62">
              <a:extLst>
                <a:ext uri="{FF2B5EF4-FFF2-40B4-BE49-F238E27FC236}">
                  <a16:creationId xmlns:a16="http://schemas.microsoft.com/office/drawing/2014/main" id="{A6BB3EFA-6DFB-0524-5549-9767B9546030}"/>
                </a:ext>
              </a:extLst>
            </p:cNvPr>
            <p:cNvSpPr/>
            <p:nvPr/>
          </p:nvSpPr>
          <p:spPr>
            <a:xfrm>
              <a:off x="7246528" y="2061388"/>
              <a:ext cx="2243" cy="178151"/>
            </a:xfrm>
            <a:custGeom>
              <a:avLst/>
              <a:gdLst/>
              <a:ahLst/>
              <a:cxnLst/>
              <a:rect l="l" t="t" r="r" b="b"/>
              <a:pathLst>
                <a:path w="183" h="14538" extrusionOk="0">
                  <a:moveTo>
                    <a:pt x="42" y="1"/>
                  </a:moveTo>
                  <a:lnTo>
                    <a:pt x="0" y="14526"/>
                  </a:lnTo>
                  <a:cubicBezTo>
                    <a:pt x="46" y="14530"/>
                    <a:pt x="93" y="14534"/>
                    <a:pt x="141" y="14538"/>
                  </a:cubicBezTo>
                  <a:lnTo>
                    <a:pt x="183" y="17"/>
                  </a:lnTo>
                  <a:cubicBezTo>
                    <a:pt x="135" y="13"/>
                    <a:pt x="89" y="5"/>
                    <a:pt x="42"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2045;p62">
              <a:extLst>
                <a:ext uri="{FF2B5EF4-FFF2-40B4-BE49-F238E27FC236}">
                  <a16:creationId xmlns:a16="http://schemas.microsoft.com/office/drawing/2014/main" id="{6ECA39A6-6E48-DA02-78EF-9872B4123AC3}"/>
                </a:ext>
              </a:extLst>
            </p:cNvPr>
            <p:cNvSpPr/>
            <p:nvPr/>
          </p:nvSpPr>
          <p:spPr>
            <a:xfrm>
              <a:off x="7244727" y="2061081"/>
              <a:ext cx="2316" cy="178311"/>
            </a:xfrm>
            <a:custGeom>
              <a:avLst/>
              <a:gdLst/>
              <a:ahLst/>
              <a:cxnLst/>
              <a:rect l="l" t="t" r="r" b="b"/>
              <a:pathLst>
                <a:path w="189" h="14551" extrusionOk="0">
                  <a:moveTo>
                    <a:pt x="44" y="0"/>
                  </a:moveTo>
                  <a:lnTo>
                    <a:pt x="1" y="14519"/>
                  </a:lnTo>
                  <a:cubicBezTo>
                    <a:pt x="48" y="14533"/>
                    <a:pt x="96" y="14541"/>
                    <a:pt x="147" y="14551"/>
                  </a:cubicBezTo>
                  <a:lnTo>
                    <a:pt x="189" y="26"/>
                  </a:lnTo>
                  <a:cubicBezTo>
                    <a:pt x="137" y="16"/>
                    <a:pt x="90" y="8"/>
                    <a:pt x="44"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2046;p62">
              <a:extLst>
                <a:ext uri="{FF2B5EF4-FFF2-40B4-BE49-F238E27FC236}">
                  <a16:creationId xmlns:a16="http://schemas.microsoft.com/office/drawing/2014/main" id="{29C4A561-08B5-E5F7-DEB1-4B1B2C5F9F71}"/>
                </a:ext>
              </a:extLst>
            </p:cNvPr>
            <p:cNvSpPr/>
            <p:nvPr/>
          </p:nvSpPr>
          <p:spPr>
            <a:xfrm>
              <a:off x="7242839" y="2060616"/>
              <a:ext cx="2439" cy="178396"/>
            </a:xfrm>
            <a:custGeom>
              <a:avLst/>
              <a:gdLst/>
              <a:ahLst/>
              <a:cxnLst/>
              <a:rect l="l" t="t" r="r" b="b"/>
              <a:pathLst>
                <a:path w="199" h="14558" extrusionOk="0">
                  <a:moveTo>
                    <a:pt x="44" y="1"/>
                  </a:moveTo>
                  <a:lnTo>
                    <a:pt x="0" y="14522"/>
                  </a:lnTo>
                  <a:cubicBezTo>
                    <a:pt x="52" y="14537"/>
                    <a:pt x="103" y="14549"/>
                    <a:pt x="155" y="14557"/>
                  </a:cubicBezTo>
                  <a:lnTo>
                    <a:pt x="198" y="38"/>
                  </a:lnTo>
                  <a:cubicBezTo>
                    <a:pt x="141" y="26"/>
                    <a:pt x="95" y="12"/>
                    <a:pt x="44"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2047;p62">
              <a:extLst>
                <a:ext uri="{FF2B5EF4-FFF2-40B4-BE49-F238E27FC236}">
                  <a16:creationId xmlns:a16="http://schemas.microsoft.com/office/drawing/2014/main" id="{5B5D4920-5AF5-1984-07D8-0772B1EFBFA8}"/>
                </a:ext>
              </a:extLst>
            </p:cNvPr>
            <p:cNvSpPr/>
            <p:nvPr/>
          </p:nvSpPr>
          <p:spPr>
            <a:xfrm>
              <a:off x="7240719" y="2059893"/>
              <a:ext cx="2635" cy="178678"/>
            </a:xfrm>
            <a:custGeom>
              <a:avLst/>
              <a:gdLst/>
              <a:ahLst/>
              <a:cxnLst/>
              <a:rect l="l" t="t" r="r" b="b"/>
              <a:pathLst>
                <a:path w="215" h="14581" extrusionOk="0">
                  <a:moveTo>
                    <a:pt x="36" y="0"/>
                  </a:moveTo>
                  <a:lnTo>
                    <a:pt x="1" y="14519"/>
                  </a:lnTo>
                  <a:cubicBezTo>
                    <a:pt x="52" y="14545"/>
                    <a:pt x="112" y="14567"/>
                    <a:pt x="173" y="14581"/>
                  </a:cubicBezTo>
                  <a:lnTo>
                    <a:pt x="215" y="60"/>
                  </a:lnTo>
                  <a:cubicBezTo>
                    <a:pt x="155" y="42"/>
                    <a:pt x="94" y="22"/>
                    <a:pt x="36"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2048;p62">
              <a:extLst>
                <a:ext uri="{FF2B5EF4-FFF2-40B4-BE49-F238E27FC236}">
                  <a16:creationId xmlns:a16="http://schemas.microsoft.com/office/drawing/2014/main" id="{27170BF6-ABF2-5668-FE4C-F7242D4F4DC4}"/>
                </a:ext>
              </a:extLst>
            </p:cNvPr>
            <p:cNvSpPr/>
            <p:nvPr/>
          </p:nvSpPr>
          <p:spPr>
            <a:xfrm>
              <a:off x="7232791" y="2051241"/>
              <a:ext cx="8406" cy="186582"/>
            </a:xfrm>
            <a:custGeom>
              <a:avLst/>
              <a:gdLst/>
              <a:ahLst/>
              <a:cxnLst/>
              <a:rect l="l" t="t" r="r" b="b"/>
              <a:pathLst>
                <a:path w="686" h="15226" extrusionOk="0">
                  <a:moveTo>
                    <a:pt x="42" y="1"/>
                  </a:moveTo>
                  <a:lnTo>
                    <a:pt x="0" y="14520"/>
                  </a:lnTo>
                  <a:cubicBezTo>
                    <a:pt x="0" y="14740"/>
                    <a:pt x="141" y="14960"/>
                    <a:pt x="436" y="15128"/>
                  </a:cubicBezTo>
                  <a:cubicBezTo>
                    <a:pt x="501" y="15168"/>
                    <a:pt x="573" y="15201"/>
                    <a:pt x="648" y="15225"/>
                  </a:cubicBezTo>
                  <a:lnTo>
                    <a:pt x="685" y="706"/>
                  </a:lnTo>
                  <a:cubicBezTo>
                    <a:pt x="614" y="676"/>
                    <a:pt x="539" y="643"/>
                    <a:pt x="477" y="605"/>
                  </a:cubicBezTo>
                  <a:cubicBezTo>
                    <a:pt x="182" y="441"/>
                    <a:pt x="42" y="217"/>
                    <a:pt x="42"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2049;p62">
              <a:extLst>
                <a:ext uri="{FF2B5EF4-FFF2-40B4-BE49-F238E27FC236}">
                  <a16:creationId xmlns:a16="http://schemas.microsoft.com/office/drawing/2014/main" id="{F8C7B747-6C62-8C4D-7F58-58AF9794776E}"/>
                </a:ext>
              </a:extLst>
            </p:cNvPr>
            <p:cNvSpPr/>
            <p:nvPr/>
          </p:nvSpPr>
          <p:spPr>
            <a:xfrm>
              <a:off x="7231529" y="2040850"/>
              <a:ext cx="39556" cy="20832"/>
            </a:xfrm>
            <a:custGeom>
              <a:avLst/>
              <a:gdLst/>
              <a:ahLst/>
              <a:cxnLst/>
              <a:rect l="l" t="t" r="r" b="b"/>
              <a:pathLst>
                <a:path w="3228" h="1700" extrusionOk="0">
                  <a:moveTo>
                    <a:pt x="1608" y="1"/>
                  </a:moveTo>
                  <a:cubicBezTo>
                    <a:pt x="1233" y="1"/>
                    <a:pt x="858" y="83"/>
                    <a:pt x="573" y="249"/>
                  </a:cubicBezTo>
                  <a:cubicBezTo>
                    <a:pt x="0" y="581"/>
                    <a:pt x="0" y="1118"/>
                    <a:pt x="580" y="1453"/>
                  </a:cubicBezTo>
                  <a:cubicBezTo>
                    <a:pt x="864" y="1617"/>
                    <a:pt x="1238" y="1699"/>
                    <a:pt x="1613" y="1699"/>
                  </a:cubicBezTo>
                  <a:cubicBezTo>
                    <a:pt x="1990" y="1699"/>
                    <a:pt x="2367" y="1616"/>
                    <a:pt x="2655" y="1449"/>
                  </a:cubicBezTo>
                  <a:cubicBezTo>
                    <a:pt x="3227" y="1118"/>
                    <a:pt x="3221" y="578"/>
                    <a:pt x="2649" y="249"/>
                  </a:cubicBezTo>
                  <a:cubicBezTo>
                    <a:pt x="2360" y="83"/>
                    <a:pt x="1984" y="1"/>
                    <a:pt x="1608"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2050;p62">
              <a:extLst>
                <a:ext uri="{FF2B5EF4-FFF2-40B4-BE49-F238E27FC236}">
                  <a16:creationId xmlns:a16="http://schemas.microsoft.com/office/drawing/2014/main" id="{B8F43790-F575-D4AD-902E-2D9244A6F93B}"/>
                </a:ext>
              </a:extLst>
            </p:cNvPr>
            <p:cNvSpPr/>
            <p:nvPr/>
          </p:nvSpPr>
          <p:spPr>
            <a:xfrm>
              <a:off x="7179277" y="1757656"/>
              <a:ext cx="136279" cy="335961"/>
            </a:xfrm>
            <a:custGeom>
              <a:avLst/>
              <a:gdLst/>
              <a:ahLst/>
              <a:cxnLst/>
              <a:rect l="l" t="t" r="r" b="b"/>
              <a:pathLst>
                <a:path w="11121" h="27416" extrusionOk="0">
                  <a:moveTo>
                    <a:pt x="76" y="0"/>
                  </a:moveTo>
                  <a:cubicBezTo>
                    <a:pt x="76" y="6"/>
                    <a:pt x="76" y="11"/>
                    <a:pt x="76" y="16"/>
                  </a:cubicBezTo>
                  <a:lnTo>
                    <a:pt x="76" y="16"/>
                  </a:lnTo>
                  <a:lnTo>
                    <a:pt x="76" y="0"/>
                  </a:lnTo>
                  <a:close/>
                  <a:moveTo>
                    <a:pt x="11120" y="30"/>
                  </a:moveTo>
                  <a:lnTo>
                    <a:pt x="11120" y="33"/>
                  </a:lnTo>
                  <a:lnTo>
                    <a:pt x="11120" y="33"/>
                  </a:lnTo>
                  <a:cubicBezTo>
                    <a:pt x="11120" y="32"/>
                    <a:pt x="11120" y="31"/>
                    <a:pt x="11120" y="30"/>
                  </a:cubicBezTo>
                  <a:close/>
                  <a:moveTo>
                    <a:pt x="76" y="16"/>
                  </a:moveTo>
                  <a:lnTo>
                    <a:pt x="5" y="24203"/>
                  </a:lnTo>
                  <a:cubicBezTo>
                    <a:pt x="1" y="25027"/>
                    <a:pt x="550" y="25851"/>
                    <a:pt x="1637" y="26483"/>
                  </a:cubicBezTo>
                  <a:cubicBezTo>
                    <a:pt x="1887" y="26625"/>
                    <a:pt x="2148" y="26754"/>
                    <a:pt x="2430" y="26863"/>
                  </a:cubicBezTo>
                  <a:cubicBezTo>
                    <a:pt x="2443" y="26867"/>
                    <a:pt x="2463" y="26871"/>
                    <a:pt x="2477" y="26879"/>
                  </a:cubicBezTo>
                  <a:cubicBezTo>
                    <a:pt x="2523" y="26897"/>
                    <a:pt x="2570" y="26909"/>
                    <a:pt x="2618" y="26925"/>
                  </a:cubicBezTo>
                  <a:cubicBezTo>
                    <a:pt x="2772" y="26986"/>
                    <a:pt x="2931" y="27039"/>
                    <a:pt x="3101" y="27091"/>
                  </a:cubicBezTo>
                  <a:cubicBezTo>
                    <a:pt x="3190" y="27117"/>
                    <a:pt x="3283" y="27133"/>
                    <a:pt x="3377" y="27154"/>
                  </a:cubicBezTo>
                  <a:cubicBezTo>
                    <a:pt x="3434" y="27172"/>
                    <a:pt x="3485" y="27184"/>
                    <a:pt x="3537" y="27196"/>
                  </a:cubicBezTo>
                  <a:cubicBezTo>
                    <a:pt x="3583" y="27204"/>
                    <a:pt x="3630" y="27222"/>
                    <a:pt x="3678" y="27230"/>
                  </a:cubicBezTo>
                  <a:cubicBezTo>
                    <a:pt x="3856" y="27269"/>
                    <a:pt x="4038" y="27299"/>
                    <a:pt x="4226" y="27329"/>
                  </a:cubicBezTo>
                  <a:cubicBezTo>
                    <a:pt x="4292" y="27337"/>
                    <a:pt x="4357" y="27341"/>
                    <a:pt x="4423" y="27348"/>
                  </a:cubicBezTo>
                  <a:cubicBezTo>
                    <a:pt x="4470" y="27354"/>
                    <a:pt x="4518" y="27356"/>
                    <a:pt x="4559" y="27364"/>
                  </a:cubicBezTo>
                  <a:cubicBezTo>
                    <a:pt x="4629" y="27370"/>
                    <a:pt x="4696" y="27378"/>
                    <a:pt x="4761" y="27388"/>
                  </a:cubicBezTo>
                  <a:cubicBezTo>
                    <a:pt x="4940" y="27400"/>
                    <a:pt x="5122" y="27408"/>
                    <a:pt x="5304" y="27416"/>
                  </a:cubicBezTo>
                  <a:cubicBezTo>
                    <a:pt x="5365" y="27416"/>
                    <a:pt x="5417" y="27412"/>
                    <a:pt x="5474" y="27412"/>
                  </a:cubicBezTo>
                  <a:lnTo>
                    <a:pt x="5623" y="27412"/>
                  </a:lnTo>
                  <a:cubicBezTo>
                    <a:pt x="5680" y="27412"/>
                    <a:pt x="5737" y="27414"/>
                    <a:pt x="5792" y="27414"/>
                  </a:cubicBezTo>
                  <a:cubicBezTo>
                    <a:pt x="5819" y="27414"/>
                    <a:pt x="5846" y="27413"/>
                    <a:pt x="5873" y="27412"/>
                  </a:cubicBezTo>
                  <a:cubicBezTo>
                    <a:pt x="6079" y="27404"/>
                    <a:pt x="6281" y="27392"/>
                    <a:pt x="6483" y="27370"/>
                  </a:cubicBezTo>
                  <a:cubicBezTo>
                    <a:pt x="6505" y="27370"/>
                    <a:pt x="6528" y="27364"/>
                    <a:pt x="6552" y="27362"/>
                  </a:cubicBezTo>
                  <a:cubicBezTo>
                    <a:pt x="6614" y="27354"/>
                    <a:pt x="6665" y="27345"/>
                    <a:pt x="6721" y="27341"/>
                  </a:cubicBezTo>
                  <a:cubicBezTo>
                    <a:pt x="6881" y="27319"/>
                    <a:pt x="7039" y="27299"/>
                    <a:pt x="7190" y="27273"/>
                  </a:cubicBezTo>
                  <a:cubicBezTo>
                    <a:pt x="7255" y="27259"/>
                    <a:pt x="7321" y="27236"/>
                    <a:pt x="7392" y="27222"/>
                  </a:cubicBezTo>
                  <a:cubicBezTo>
                    <a:pt x="7580" y="27184"/>
                    <a:pt x="7759" y="27138"/>
                    <a:pt x="7941" y="27087"/>
                  </a:cubicBezTo>
                  <a:cubicBezTo>
                    <a:pt x="8034" y="27057"/>
                    <a:pt x="8143" y="27043"/>
                    <a:pt x="8236" y="27012"/>
                  </a:cubicBezTo>
                  <a:cubicBezTo>
                    <a:pt x="8315" y="26986"/>
                    <a:pt x="8391" y="26956"/>
                    <a:pt x="8466" y="26925"/>
                  </a:cubicBezTo>
                  <a:cubicBezTo>
                    <a:pt x="8537" y="26901"/>
                    <a:pt x="8606" y="26875"/>
                    <a:pt x="8678" y="26845"/>
                  </a:cubicBezTo>
                  <a:cubicBezTo>
                    <a:pt x="8945" y="26736"/>
                    <a:pt x="9207" y="26617"/>
                    <a:pt x="9450" y="26477"/>
                  </a:cubicBezTo>
                  <a:cubicBezTo>
                    <a:pt x="9470" y="26465"/>
                    <a:pt x="9494" y="26451"/>
                    <a:pt x="9516" y="26439"/>
                  </a:cubicBezTo>
                  <a:cubicBezTo>
                    <a:pt x="9573" y="26405"/>
                    <a:pt x="9621" y="26372"/>
                    <a:pt x="9666" y="26338"/>
                  </a:cubicBezTo>
                  <a:cubicBezTo>
                    <a:pt x="9732" y="26297"/>
                    <a:pt x="9797" y="26259"/>
                    <a:pt x="9858" y="26211"/>
                  </a:cubicBezTo>
                  <a:cubicBezTo>
                    <a:pt x="9916" y="26170"/>
                    <a:pt x="9967" y="26130"/>
                    <a:pt x="10013" y="26085"/>
                  </a:cubicBezTo>
                  <a:cubicBezTo>
                    <a:pt x="10070" y="26043"/>
                    <a:pt x="10132" y="26001"/>
                    <a:pt x="10177" y="25954"/>
                  </a:cubicBezTo>
                  <a:cubicBezTo>
                    <a:pt x="10191" y="25940"/>
                    <a:pt x="10205" y="25932"/>
                    <a:pt x="10215" y="25920"/>
                  </a:cubicBezTo>
                  <a:cubicBezTo>
                    <a:pt x="10239" y="25902"/>
                    <a:pt x="10253" y="25883"/>
                    <a:pt x="10276" y="25857"/>
                  </a:cubicBezTo>
                  <a:cubicBezTo>
                    <a:pt x="10356" y="25776"/>
                    <a:pt x="10435" y="25696"/>
                    <a:pt x="10506" y="25611"/>
                  </a:cubicBezTo>
                  <a:cubicBezTo>
                    <a:pt x="10524" y="25589"/>
                    <a:pt x="10544" y="25573"/>
                    <a:pt x="10558" y="25552"/>
                  </a:cubicBezTo>
                  <a:cubicBezTo>
                    <a:pt x="10572" y="25536"/>
                    <a:pt x="10582" y="25514"/>
                    <a:pt x="10595" y="25496"/>
                  </a:cubicBezTo>
                  <a:cubicBezTo>
                    <a:pt x="10647" y="25433"/>
                    <a:pt x="10689" y="25369"/>
                    <a:pt x="10726" y="25302"/>
                  </a:cubicBezTo>
                  <a:cubicBezTo>
                    <a:pt x="10740" y="25276"/>
                    <a:pt x="10764" y="25251"/>
                    <a:pt x="10782" y="25223"/>
                  </a:cubicBezTo>
                  <a:cubicBezTo>
                    <a:pt x="10788" y="25209"/>
                    <a:pt x="10792" y="25195"/>
                    <a:pt x="10795" y="25185"/>
                  </a:cubicBezTo>
                  <a:cubicBezTo>
                    <a:pt x="10829" y="25124"/>
                    <a:pt x="10857" y="25066"/>
                    <a:pt x="10881" y="25007"/>
                  </a:cubicBezTo>
                  <a:cubicBezTo>
                    <a:pt x="10895" y="24973"/>
                    <a:pt x="10914" y="24943"/>
                    <a:pt x="10928" y="24910"/>
                  </a:cubicBezTo>
                  <a:cubicBezTo>
                    <a:pt x="10932" y="24900"/>
                    <a:pt x="10932" y="24888"/>
                    <a:pt x="10936" y="24874"/>
                  </a:cubicBezTo>
                  <a:cubicBezTo>
                    <a:pt x="10956" y="24821"/>
                    <a:pt x="10970" y="24765"/>
                    <a:pt x="10984" y="24706"/>
                  </a:cubicBezTo>
                  <a:cubicBezTo>
                    <a:pt x="10994" y="24672"/>
                    <a:pt x="11007" y="24634"/>
                    <a:pt x="11017" y="24601"/>
                  </a:cubicBezTo>
                  <a:lnTo>
                    <a:pt x="11017" y="24571"/>
                  </a:lnTo>
                  <a:cubicBezTo>
                    <a:pt x="11031" y="24512"/>
                    <a:pt x="11035" y="24448"/>
                    <a:pt x="11041" y="24393"/>
                  </a:cubicBezTo>
                  <a:cubicBezTo>
                    <a:pt x="11041" y="24355"/>
                    <a:pt x="11049" y="24317"/>
                    <a:pt x="11049" y="24284"/>
                  </a:cubicBezTo>
                  <a:cubicBezTo>
                    <a:pt x="11055" y="24266"/>
                    <a:pt x="11055" y="24250"/>
                    <a:pt x="11055" y="24236"/>
                  </a:cubicBezTo>
                  <a:lnTo>
                    <a:pt x="11120" y="33"/>
                  </a:lnTo>
                  <a:lnTo>
                    <a:pt x="11120" y="33"/>
                  </a:lnTo>
                  <a:cubicBezTo>
                    <a:pt x="11120" y="91"/>
                    <a:pt x="11110" y="140"/>
                    <a:pt x="11107" y="198"/>
                  </a:cubicBezTo>
                  <a:cubicBezTo>
                    <a:pt x="11101" y="254"/>
                    <a:pt x="11097" y="309"/>
                    <a:pt x="11087" y="363"/>
                  </a:cubicBezTo>
                  <a:cubicBezTo>
                    <a:pt x="11077" y="414"/>
                    <a:pt x="11063" y="462"/>
                    <a:pt x="11049" y="507"/>
                  </a:cubicBezTo>
                  <a:cubicBezTo>
                    <a:pt x="11041" y="563"/>
                    <a:pt x="11025" y="616"/>
                    <a:pt x="11004" y="672"/>
                  </a:cubicBezTo>
                  <a:cubicBezTo>
                    <a:pt x="10990" y="719"/>
                    <a:pt x="10966" y="761"/>
                    <a:pt x="10952" y="809"/>
                  </a:cubicBezTo>
                  <a:cubicBezTo>
                    <a:pt x="10922" y="864"/>
                    <a:pt x="10900" y="921"/>
                    <a:pt x="10867" y="981"/>
                  </a:cubicBezTo>
                  <a:cubicBezTo>
                    <a:pt x="10843" y="1019"/>
                    <a:pt x="10819" y="1062"/>
                    <a:pt x="10792" y="1100"/>
                  </a:cubicBezTo>
                  <a:cubicBezTo>
                    <a:pt x="10754" y="1163"/>
                    <a:pt x="10712" y="1230"/>
                    <a:pt x="10665" y="1294"/>
                  </a:cubicBezTo>
                  <a:cubicBezTo>
                    <a:pt x="10637" y="1332"/>
                    <a:pt x="10609" y="1365"/>
                    <a:pt x="10572" y="1403"/>
                  </a:cubicBezTo>
                  <a:cubicBezTo>
                    <a:pt x="10500" y="1492"/>
                    <a:pt x="10425" y="1573"/>
                    <a:pt x="10338" y="1658"/>
                  </a:cubicBezTo>
                  <a:cubicBezTo>
                    <a:pt x="10308" y="1688"/>
                    <a:pt x="10280" y="1716"/>
                    <a:pt x="10253" y="1742"/>
                  </a:cubicBezTo>
                  <a:cubicBezTo>
                    <a:pt x="10197" y="1797"/>
                    <a:pt x="10136" y="1843"/>
                    <a:pt x="10074" y="1890"/>
                  </a:cubicBezTo>
                  <a:cubicBezTo>
                    <a:pt x="10027" y="1928"/>
                    <a:pt x="9981" y="1971"/>
                    <a:pt x="9924" y="2009"/>
                  </a:cubicBezTo>
                  <a:cubicBezTo>
                    <a:pt x="9858" y="2055"/>
                    <a:pt x="9793" y="2102"/>
                    <a:pt x="9718" y="2148"/>
                  </a:cubicBezTo>
                  <a:cubicBezTo>
                    <a:pt x="9652" y="2191"/>
                    <a:pt x="9587" y="2233"/>
                    <a:pt x="9516" y="2275"/>
                  </a:cubicBezTo>
                  <a:cubicBezTo>
                    <a:pt x="9278" y="2413"/>
                    <a:pt x="9019" y="2532"/>
                    <a:pt x="8747" y="2639"/>
                  </a:cubicBezTo>
                  <a:cubicBezTo>
                    <a:pt x="8678" y="2669"/>
                    <a:pt x="8602" y="2698"/>
                    <a:pt x="8527" y="2722"/>
                  </a:cubicBezTo>
                  <a:cubicBezTo>
                    <a:pt x="8363" y="2782"/>
                    <a:pt x="8188" y="2833"/>
                    <a:pt x="8016" y="2879"/>
                  </a:cubicBezTo>
                  <a:cubicBezTo>
                    <a:pt x="7832" y="2930"/>
                    <a:pt x="7646" y="2980"/>
                    <a:pt x="7457" y="3019"/>
                  </a:cubicBezTo>
                  <a:cubicBezTo>
                    <a:pt x="7238" y="3065"/>
                    <a:pt x="7022" y="3109"/>
                    <a:pt x="6792" y="3132"/>
                  </a:cubicBezTo>
                  <a:cubicBezTo>
                    <a:pt x="6734" y="3140"/>
                    <a:pt x="6679" y="3150"/>
                    <a:pt x="6617" y="3158"/>
                  </a:cubicBezTo>
                  <a:cubicBezTo>
                    <a:pt x="6312" y="3188"/>
                    <a:pt x="6009" y="3206"/>
                    <a:pt x="5694" y="3210"/>
                  </a:cubicBezTo>
                  <a:lnTo>
                    <a:pt x="5544" y="3210"/>
                  </a:lnTo>
                  <a:cubicBezTo>
                    <a:pt x="5239" y="3210"/>
                    <a:pt x="4934" y="3188"/>
                    <a:pt x="4634" y="3158"/>
                  </a:cubicBezTo>
                  <a:cubicBezTo>
                    <a:pt x="4587" y="3154"/>
                    <a:pt x="4535" y="3150"/>
                    <a:pt x="4488" y="3140"/>
                  </a:cubicBezTo>
                  <a:cubicBezTo>
                    <a:pt x="4189" y="3109"/>
                    <a:pt x="3894" y="3057"/>
                    <a:pt x="3606" y="2990"/>
                  </a:cubicBezTo>
                  <a:cubicBezTo>
                    <a:pt x="3551" y="2980"/>
                    <a:pt x="3499" y="2964"/>
                    <a:pt x="3444" y="2952"/>
                  </a:cubicBezTo>
                  <a:cubicBezTo>
                    <a:pt x="3184" y="2889"/>
                    <a:pt x="2931" y="2807"/>
                    <a:pt x="2683" y="2722"/>
                  </a:cubicBezTo>
                  <a:cubicBezTo>
                    <a:pt x="2636" y="2702"/>
                    <a:pt x="2590" y="2691"/>
                    <a:pt x="2543" y="2677"/>
                  </a:cubicBezTo>
                  <a:cubicBezTo>
                    <a:pt x="2247" y="2558"/>
                    <a:pt x="1966" y="2427"/>
                    <a:pt x="1707" y="2278"/>
                  </a:cubicBezTo>
                  <a:cubicBezTo>
                    <a:pt x="622" y="1653"/>
                    <a:pt x="77" y="835"/>
                    <a:pt x="76" y="16"/>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2051;p62">
              <a:extLst>
                <a:ext uri="{FF2B5EF4-FFF2-40B4-BE49-F238E27FC236}">
                  <a16:creationId xmlns:a16="http://schemas.microsoft.com/office/drawing/2014/main" id="{4B4D00EB-32A5-83AD-627E-39851FF7CCAD}"/>
                </a:ext>
              </a:extLst>
            </p:cNvPr>
            <p:cNvSpPr/>
            <p:nvPr/>
          </p:nvSpPr>
          <p:spPr>
            <a:xfrm>
              <a:off x="7173481" y="1718614"/>
              <a:ext cx="148803" cy="78439"/>
            </a:xfrm>
            <a:custGeom>
              <a:avLst/>
              <a:gdLst/>
              <a:ahLst/>
              <a:cxnLst/>
              <a:rect l="l" t="t" r="r" b="b"/>
              <a:pathLst>
                <a:path w="12143" h="6401" extrusionOk="0">
                  <a:moveTo>
                    <a:pt x="6046" y="1"/>
                  </a:moveTo>
                  <a:cubicBezTo>
                    <a:pt x="4635" y="1"/>
                    <a:pt x="3226" y="312"/>
                    <a:pt x="2152" y="936"/>
                  </a:cubicBezTo>
                  <a:cubicBezTo>
                    <a:pt x="0" y="2188"/>
                    <a:pt x="14" y="4212"/>
                    <a:pt x="2181" y="5466"/>
                  </a:cubicBezTo>
                  <a:cubicBezTo>
                    <a:pt x="3259" y="6089"/>
                    <a:pt x="4671" y="6400"/>
                    <a:pt x="6082" y="6400"/>
                  </a:cubicBezTo>
                  <a:cubicBezTo>
                    <a:pt x="7497" y="6400"/>
                    <a:pt x="8912" y="6087"/>
                    <a:pt x="9989" y="5461"/>
                  </a:cubicBezTo>
                  <a:cubicBezTo>
                    <a:pt x="12142" y="4214"/>
                    <a:pt x="12122" y="2188"/>
                    <a:pt x="9965" y="942"/>
                  </a:cubicBezTo>
                  <a:cubicBezTo>
                    <a:pt x="8880" y="315"/>
                    <a:pt x="7462" y="1"/>
                    <a:pt x="6046" y="1"/>
                  </a:cubicBezTo>
                  <a:close/>
                </a:path>
              </a:pathLst>
            </a:custGeom>
            <a:solidFill>
              <a:srgbClr val="6D9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2052;p62">
              <a:extLst>
                <a:ext uri="{FF2B5EF4-FFF2-40B4-BE49-F238E27FC236}">
                  <a16:creationId xmlns:a16="http://schemas.microsoft.com/office/drawing/2014/main" id="{31650C67-7766-E58A-B5E5-736EA99B0A3A}"/>
                </a:ext>
              </a:extLst>
            </p:cNvPr>
            <p:cNvSpPr/>
            <p:nvPr/>
          </p:nvSpPr>
          <p:spPr>
            <a:xfrm>
              <a:off x="7229629" y="1583352"/>
              <a:ext cx="36493" cy="188433"/>
            </a:xfrm>
            <a:custGeom>
              <a:avLst/>
              <a:gdLst/>
              <a:ahLst/>
              <a:cxnLst/>
              <a:rect l="l" t="t" r="r" b="b"/>
              <a:pathLst>
                <a:path w="2978" h="15377" extrusionOk="0">
                  <a:moveTo>
                    <a:pt x="2978" y="8"/>
                  </a:moveTo>
                  <a:lnTo>
                    <a:pt x="2978" y="11"/>
                  </a:lnTo>
                  <a:lnTo>
                    <a:pt x="2978" y="11"/>
                  </a:lnTo>
                  <a:cubicBezTo>
                    <a:pt x="2978" y="10"/>
                    <a:pt x="2978" y="9"/>
                    <a:pt x="2978" y="8"/>
                  </a:cubicBezTo>
                  <a:close/>
                  <a:moveTo>
                    <a:pt x="42" y="0"/>
                  </a:moveTo>
                  <a:lnTo>
                    <a:pt x="1" y="14519"/>
                  </a:lnTo>
                  <a:cubicBezTo>
                    <a:pt x="1" y="14743"/>
                    <a:pt x="145" y="14959"/>
                    <a:pt x="436" y="15130"/>
                  </a:cubicBezTo>
                  <a:cubicBezTo>
                    <a:pt x="723" y="15294"/>
                    <a:pt x="1098" y="15376"/>
                    <a:pt x="1473" y="15376"/>
                  </a:cubicBezTo>
                  <a:cubicBezTo>
                    <a:pt x="1847" y="15376"/>
                    <a:pt x="2221" y="15294"/>
                    <a:pt x="2505" y="15130"/>
                  </a:cubicBezTo>
                  <a:cubicBezTo>
                    <a:pt x="2790" y="14963"/>
                    <a:pt x="2936" y="14749"/>
                    <a:pt x="2936" y="14533"/>
                  </a:cubicBezTo>
                  <a:lnTo>
                    <a:pt x="2978" y="11"/>
                  </a:lnTo>
                  <a:lnTo>
                    <a:pt x="2978" y="11"/>
                  </a:lnTo>
                  <a:cubicBezTo>
                    <a:pt x="2977" y="226"/>
                    <a:pt x="2832" y="441"/>
                    <a:pt x="2546" y="609"/>
                  </a:cubicBezTo>
                  <a:cubicBezTo>
                    <a:pt x="2263" y="772"/>
                    <a:pt x="1889" y="854"/>
                    <a:pt x="1514" y="854"/>
                  </a:cubicBezTo>
                  <a:cubicBezTo>
                    <a:pt x="1140" y="854"/>
                    <a:pt x="764" y="772"/>
                    <a:pt x="478" y="609"/>
                  </a:cubicBezTo>
                  <a:cubicBezTo>
                    <a:pt x="183" y="440"/>
                    <a:pt x="42" y="220"/>
                    <a:pt x="42"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2053;p62">
              <a:extLst>
                <a:ext uri="{FF2B5EF4-FFF2-40B4-BE49-F238E27FC236}">
                  <a16:creationId xmlns:a16="http://schemas.microsoft.com/office/drawing/2014/main" id="{F750717E-CA88-308D-973D-31BA887E0CC3}"/>
                </a:ext>
              </a:extLst>
            </p:cNvPr>
            <p:cNvSpPr/>
            <p:nvPr/>
          </p:nvSpPr>
          <p:spPr>
            <a:xfrm>
              <a:off x="7265608" y="1583450"/>
              <a:ext cx="515" cy="178151"/>
            </a:xfrm>
            <a:custGeom>
              <a:avLst/>
              <a:gdLst/>
              <a:ahLst/>
              <a:cxnLst/>
              <a:rect l="l" t="t" r="r" b="b"/>
              <a:pathLst>
                <a:path w="42" h="14538" extrusionOk="0">
                  <a:moveTo>
                    <a:pt x="42" y="0"/>
                  </a:moveTo>
                  <a:lnTo>
                    <a:pt x="0" y="14525"/>
                  </a:lnTo>
                  <a:lnTo>
                    <a:pt x="0" y="14537"/>
                  </a:lnTo>
                  <a:lnTo>
                    <a:pt x="42" y="12"/>
                  </a:lnTo>
                  <a:lnTo>
                    <a:pt x="42"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2054;p62">
              <a:extLst>
                <a:ext uri="{FF2B5EF4-FFF2-40B4-BE49-F238E27FC236}">
                  <a16:creationId xmlns:a16="http://schemas.microsoft.com/office/drawing/2014/main" id="{29C3EAEA-67CD-7BCB-9492-0315068A5C4C}"/>
                </a:ext>
              </a:extLst>
            </p:cNvPr>
            <p:cNvSpPr/>
            <p:nvPr/>
          </p:nvSpPr>
          <p:spPr>
            <a:xfrm>
              <a:off x="7265485" y="1583622"/>
              <a:ext cx="637" cy="178972"/>
            </a:xfrm>
            <a:custGeom>
              <a:avLst/>
              <a:gdLst/>
              <a:ahLst/>
              <a:cxnLst/>
              <a:rect l="l" t="t" r="r" b="b"/>
              <a:pathLst>
                <a:path w="52" h="14605" extrusionOk="0">
                  <a:moveTo>
                    <a:pt x="52" y="0"/>
                  </a:moveTo>
                  <a:lnTo>
                    <a:pt x="52" y="2"/>
                  </a:lnTo>
                  <a:lnTo>
                    <a:pt x="52" y="2"/>
                  </a:lnTo>
                  <a:cubicBezTo>
                    <a:pt x="52" y="1"/>
                    <a:pt x="52" y="1"/>
                    <a:pt x="52" y="0"/>
                  </a:cubicBezTo>
                  <a:close/>
                  <a:moveTo>
                    <a:pt x="52" y="2"/>
                  </a:moveTo>
                  <a:lnTo>
                    <a:pt x="52" y="2"/>
                  </a:lnTo>
                  <a:cubicBezTo>
                    <a:pt x="52" y="29"/>
                    <a:pt x="48" y="54"/>
                    <a:pt x="42" y="83"/>
                  </a:cubicBezTo>
                  <a:lnTo>
                    <a:pt x="0" y="14604"/>
                  </a:lnTo>
                  <a:cubicBezTo>
                    <a:pt x="4" y="14579"/>
                    <a:pt x="10" y="14549"/>
                    <a:pt x="10" y="14523"/>
                  </a:cubicBezTo>
                  <a:lnTo>
                    <a:pt x="52" y="2"/>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2055;p62">
              <a:extLst>
                <a:ext uri="{FF2B5EF4-FFF2-40B4-BE49-F238E27FC236}">
                  <a16:creationId xmlns:a16="http://schemas.microsoft.com/office/drawing/2014/main" id="{7E1871EC-E051-2AF2-79EA-16736EAAB7F9}"/>
                </a:ext>
              </a:extLst>
            </p:cNvPr>
            <p:cNvSpPr/>
            <p:nvPr/>
          </p:nvSpPr>
          <p:spPr>
            <a:xfrm>
              <a:off x="7265142" y="1584639"/>
              <a:ext cx="870" cy="178997"/>
            </a:xfrm>
            <a:custGeom>
              <a:avLst/>
              <a:gdLst/>
              <a:ahLst/>
              <a:cxnLst/>
              <a:rect l="l" t="t" r="r" b="b"/>
              <a:pathLst>
                <a:path w="71" h="14607" extrusionOk="0">
                  <a:moveTo>
                    <a:pt x="70" y="0"/>
                  </a:moveTo>
                  <a:cubicBezTo>
                    <a:pt x="62" y="30"/>
                    <a:pt x="56" y="56"/>
                    <a:pt x="42" y="82"/>
                  </a:cubicBezTo>
                  <a:lnTo>
                    <a:pt x="1" y="14607"/>
                  </a:lnTo>
                  <a:cubicBezTo>
                    <a:pt x="15" y="14575"/>
                    <a:pt x="25" y="14551"/>
                    <a:pt x="28" y="14521"/>
                  </a:cubicBezTo>
                  <a:lnTo>
                    <a:pt x="70"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2056;p62">
              <a:extLst>
                <a:ext uri="{FF2B5EF4-FFF2-40B4-BE49-F238E27FC236}">
                  <a16:creationId xmlns:a16="http://schemas.microsoft.com/office/drawing/2014/main" id="{43B234BB-46F0-04C8-1656-921B7852DB67}"/>
                </a:ext>
              </a:extLst>
            </p:cNvPr>
            <p:cNvSpPr/>
            <p:nvPr/>
          </p:nvSpPr>
          <p:spPr>
            <a:xfrm>
              <a:off x="7264689" y="1585631"/>
              <a:ext cx="980" cy="179021"/>
            </a:xfrm>
            <a:custGeom>
              <a:avLst/>
              <a:gdLst/>
              <a:ahLst/>
              <a:cxnLst/>
              <a:rect l="l" t="t" r="r" b="b"/>
              <a:pathLst>
                <a:path w="80" h="14609" extrusionOk="0">
                  <a:moveTo>
                    <a:pt x="79" y="1"/>
                  </a:moveTo>
                  <a:cubicBezTo>
                    <a:pt x="69" y="30"/>
                    <a:pt x="56" y="60"/>
                    <a:pt x="42" y="86"/>
                  </a:cubicBezTo>
                  <a:lnTo>
                    <a:pt x="0" y="14609"/>
                  </a:lnTo>
                  <a:cubicBezTo>
                    <a:pt x="18" y="14579"/>
                    <a:pt x="28" y="14553"/>
                    <a:pt x="38" y="14526"/>
                  </a:cubicBezTo>
                  <a:lnTo>
                    <a:pt x="79"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2057;p62">
              <a:extLst>
                <a:ext uri="{FF2B5EF4-FFF2-40B4-BE49-F238E27FC236}">
                  <a16:creationId xmlns:a16="http://schemas.microsoft.com/office/drawing/2014/main" id="{FD8F58B3-E75C-3805-EEA2-4B3E2F00DA74}"/>
                </a:ext>
              </a:extLst>
            </p:cNvPr>
            <p:cNvSpPr/>
            <p:nvPr/>
          </p:nvSpPr>
          <p:spPr>
            <a:xfrm>
              <a:off x="7263978" y="1586649"/>
              <a:ext cx="1225" cy="179095"/>
            </a:xfrm>
            <a:custGeom>
              <a:avLst/>
              <a:gdLst/>
              <a:ahLst/>
              <a:cxnLst/>
              <a:rect l="l" t="t" r="r" b="b"/>
              <a:pathLst>
                <a:path w="100" h="14615" extrusionOk="0">
                  <a:moveTo>
                    <a:pt x="100" y="1"/>
                  </a:moveTo>
                  <a:cubicBezTo>
                    <a:pt x="86" y="31"/>
                    <a:pt x="62" y="60"/>
                    <a:pt x="44" y="90"/>
                  </a:cubicBezTo>
                  <a:lnTo>
                    <a:pt x="1" y="14615"/>
                  </a:lnTo>
                  <a:cubicBezTo>
                    <a:pt x="20" y="14585"/>
                    <a:pt x="44" y="14556"/>
                    <a:pt x="58" y="14526"/>
                  </a:cubicBezTo>
                  <a:lnTo>
                    <a:pt x="100" y="3"/>
                  </a:lnTo>
                  <a:lnTo>
                    <a:pt x="100"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2058;p62">
              <a:extLst>
                <a:ext uri="{FF2B5EF4-FFF2-40B4-BE49-F238E27FC236}">
                  <a16:creationId xmlns:a16="http://schemas.microsoft.com/office/drawing/2014/main" id="{B13CE2F4-A7EE-2B06-D17C-C2BA49BFF28F}"/>
                </a:ext>
              </a:extLst>
            </p:cNvPr>
            <p:cNvSpPr/>
            <p:nvPr/>
          </p:nvSpPr>
          <p:spPr>
            <a:xfrm>
              <a:off x="7262838" y="1587751"/>
              <a:ext cx="1691" cy="179193"/>
            </a:xfrm>
            <a:custGeom>
              <a:avLst/>
              <a:gdLst/>
              <a:ahLst/>
              <a:cxnLst/>
              <a:rect l="l" t="t" r="r" b="b"/>
              <a:pathLst>
                <a:path w="138" h="14623" extrusionOk="0">
                  <a:moveTo>
                    <a:pt x="137" y="0"/>
                  </a:moveTo>
                  <a:cubicBezTo>
                    <a:pt x="110" y="34"/>
                    <a:pt x="76" y="67"/>
                    <a:pt x="42" y="99"/>
                  </a:cubicBezTo>
                  <a:lnTo>
                    <a:pt x="1" y="14622"/>
                  </a:lnTo>
                  <a:cubicBezTo>
                    <a:pt x="34" y="14588"/>
                    <a:pt x="66" y="14559"/>
                    <a:pt x="94" y="14525"/>
                  </a:cubicBezTo>
                  <a:lnTo>
                    <a:pt x="137" y="2"/>
                  </a:lnTo>
                  <a:lnTo>
                    <a:pt x="137"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2059;p62">
              <a:extLst>
                <a:ext uri="{FF2B5EF4-FFF2-40B4-BE49-F238E27FC236}">
                  <a16:creationId xmlns:a16="http://schemas.microsoft.com/office/drawing/2014/main" id="{91AAFCA4-6D15-418D-27DE-77F5855416E0}"/>
                </a:ext>
              </a:extLst>
            </p:cNvPr>
            <p:cNvSpPr/>
            <p:nvPr/>
          </p:nvSpPr>
          <p:spPr>
            <a:xfrm>
              <a:off x="7260534" y="1588965"/>
              <a:ext cx="2831" cy="179671"/>
            </a:xfrm>
            <a:custGeom>
              <a:avLst/>
              <a:gdLst/>
              <a:ahLst/>
              <a:cxnLst/>
              <a:rect l="l" t="t" r="r" b="b"/>
              <a:pathLst>
                <a:path w="231" h="14662" extrusionOk="0">
                  <a:moveTo>
                    <a:pt x="230" y="0"/>
                  </a:moveTo>
                  <a:lnTo>
                    <a:pt x="230" y="0"/>
                  </a:lnTo>
                  <a:cubicBezTo>
                    <a:pt x="179" y="50"/>
                    <a:pt x="113" y="95"/>
                    <a:pt x="44" y="139"/>
                  </a:cubicBezTo>
                  <a:lnTo>
                    <a:pt x="0" y="14662"/>
                  </a:lnTo>
                  <a:cubicBezTo>
                    <a:pt x="72" y="14616"/>
                    <a:pt x="137" y="14575"/>
                    <a:pt x="189" y="14523"/>
                  </a:cubicBezTo>
                  <a:lnTo>
                    <a:pt x="230"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2060;p62">
              <a:extLst>
                <a:ext uri="{FF2B5EF4-FFF2-40B4-BE49-F238E27FC236}">
                  <a16:creationId xmlns:a16="http://schemas.microsoft.com/office/drawing/2014/main" id="{5154BD14-7494-CA48-0B15-668EA0EC9F58}"/>
                </a:ext>
              </a:extLst>
            </p:cNvPr>
            <p:cNvSpPr/>
            <p:nvPr/>
          </p:nvSpPr>
          <p:spPr>
            <a:xfrm>
              <a:off x="7256405" y="1590656"/>
              <a:ext cx="4669" cy="179806"/>
            </a:xfrm>
            <a:custGeom>
              <a:avLst/>
              <a:gdLst/>
              <a:ahLst/>
              <a:cxnLst/>
              <a:rect l="l" t="t" r="r" b="b"/>
              <a:pathLst>
                <a:path w="381" h="14673" extrusionOk="0">
                  <a:moveTo>
                    <a:pt x="381" y="1"/>
                  </a:moveTo>
                  <a:cubicBezTo>
                    <a:pt x="375" y="5"/>
                    <a:pt x="365" y="9"/>
                    <a:pt x="361" y="13"/>
                  </a:cubicBezTo>
                  <a:cubicBezTo>
                    <a:pt x="268" y="68"/>
                    <a:pt x="155" y="116"/>
                    <a:pt x="42" y="153"/>
                  </a:cubicBezTo>
                  <a:lnTo>
                    <a:pt x="1" y="14672"/>
                  </a:lnTo>
                  <a:cubicBezTo>
                    <a:pt x="117" y="14635"/>
                    <a:pt x="224" y="14589"/>
                    <a:pt x="320" y="14534"/>
                  </a:cubicBezTo>
                  <a:cubicBezTo>
                    <a:pt x="329" y="14530"/>
                    <a:pt x="333" y="14530"/>
                    <a:pt x="337" y="14524"/>
                  </a:cubicBezTo>
                  <a:lnTo>
                    <a:pt x="381"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2061;p62">
              <a:extLst>
                <a:ext uri="{FF2B5EF4-FFF2-40B4-BE49-F238E27FC236}">
                  <a16:creationId xmlns:a16="http://schemas.microsoft.com/office/drawing/2014/main" id="{325D4E9F-710E-5212-F6EC-A33163263B24}"/>
                </a:ext>
              </a:extLst>
            </p:cNvPr>
            <p:cNvSpPr/>
            <p:nvPr/>
          </p:nvSpPr>
          <p:spPr>
            <a:xfrm>
              <a:off x="7253010" y="1592531"/>
              <a:ext cx="3921" cy="178752"/>
            </a:xfrm>
            <a:custGeom>
              <a:avLst/>
              <a:gdLst/>
              <a:ahLst/>
              <a:cxnLst/>
              <a:rect l="l" t="t" r="r" b="b"/>
              <a:pathLst>
                <a:path w="320" h="14587" extrusionOk="0">
                  <a:moveTo>
                    <a:pt x="319" y="0"/>
                  </a:moveTo>
                  <a:lnTo>
                    <a:pt x="319" y="0"/>
                  </a:lnTo>
                  <a:cubicBezTo>
                    <a:pt x="230" y="30"/>
                    <a:pt x="137" y="52"/>
                    <a:pt x="44" y="68"/>
                  </a:cubicBezTo>
                  <a:lnTo>
                    <a:pt x="0" y="14587"/>
                  </a:lnTo>
                  <a:cubicBezTo>
                    <a:pt x="99" y="14575"/>
                    <a:pt x="188" y="14549"/>
                    <a:pt x="278" y="14519"/>
                  </a:cubicBezTo>
                  <a:lnTo>
                    <a:pt x="319"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2062;p62">
              <a:extLst>
                <a:ext uri="{FF2B5EF4-FFF2-40B4-BE49-F238E27FC236}">
                  <a16:creationId xmlns:a16="http://schemas.microsoft.com/office/drawing/2014/main" id="{1C1C10CD-D464-7F07-5335-42ADC573A54C}"/>
                </a:ext>
              </a:extLst>
            </p:cNvPr>
            <p:cNvSpPr/>
            <p:nvPr/>
          </p:nvSpPr>
          <p:spPr>
            <a:xfrm>
              <a:off x="7250768" y="1593352"/>
              <a:ext cx="2782" cy="178298"/>
            </a:xfrm>
            <a:custGeom>
              <a:avLst/>
              <a:gdLst/>
              <a:ahLst/>
              <a:cxnLst/>
              <a:rect l="l" t="t" r="r" b="b"/>
              <a:pathLst>
                <a:path w="227" h="14550" extrusionOk="0">
                  <a:moveTo>
                    <a:pt x="225" y="1"/>
                  </a:moveTo>
                  <a:cubicBezTo>
                    <a:pt x="165" y="13"/>
                    <a:pt x="100" y="22"/>
                    <a:pt x="39" y="26"/>
                  </a:cubicBezTo>
                  <a:lnTo>
                    <a:pt x="1" y="14549"/>
                  </a:lnTo>
                  <a:cubicBezTo>
                    <a:pt x="62" y="14541"/>
                    <a:pt x="124" y="14533"/>
                    <a:pt x="183" y="14520"/>
                  </a:cubicBezTo>
                  <a:lnTo>
                    <a:pt x="227"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2063;p62">
              <a:extLst>
                <a:ext uri="{FF2B5EF4-FFF2-40B4-BE49-F238E27FC236}">
                  <a16:creationId xmlns:a16="http://schemas.microsoft.com/office/drawing/2014/main" id="{64DD84D3-481A-E7F9-1E29-50853DE27D37}"/>
                </a:ext>
              </a:extLst>
            </p:cNvPr>
            <p:cNvSpPr/>
            <p:nvPr/>
          </p:nvSpPr>
          <p:spPr>
            <a:xfrm>
              <a:off x="7248709" y="1593670"/>
              <a:ext cx="2537" cy="178102"/>
            </a:xfrm>
            <a:custGeom>
              <a:avLst/>
              <a:gdLst/>
              <a:ahLst/>
              <a:cxnLst/>
              <a:rect l="l" t="t" r="r" b="b"/>
              <a:pathLst>
                <a:path w="207" h="14534" extrusionOk="0">
                  <a:moveTo>
                    <a:pt x="207" y="0"/>
                  </a:moveTo>
                  <a:cubicBezTo>
                    <a:pt x="149" y="4"/>
                    <a:pt x="98" y="8"/>
                    <a:pt x="42" y="12"/>
                  </a:cubicBezTo>
                  <a:lnTo>
                    <a:pt x="1" y="14533"/>
                  </a:lnTo>
                  <a:cubicBezTo>
                    <a:pt x="56" y="14533"/>
                    <a:pt x="112" y="14527"/>
                    <a:pt x="169" y="14523"/>
                  </a:cubicBezTo>
                  <a:lnTo>
                    <a:pt x="207"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2064;p62">
              <a:extLst>
                <a:ext uri="{FF2B5EF4-FFF2-40B4-BE49-F238E27FC236}">
                  <a16:creationId xmlns:a16="http://schemas.microsoft.com/office/drawing/2014/main" id="{BCCA06FC-5402-B2DE-52F1-DC48C755B612}"/>
                </a:ext>
              </a:extLst>
            </p:cNvPr>
            <p:cNvSpPr/>
            <p:nvPr/>
          </p:nvSpPr>
          <p:spPr>
            <a:xfrm>
              <a:off x="7246871" y="1593817"/>
              <a:ext cx="2365" cy="177967"/>
            </a:xfrm>
            <a:custGeom>
              <a:avLst/>
              <a:gdLst/>
              <a:ahLst/>
              <a:cxnLst/>
              <a:rect l="l" t="t" r="r" b="b"/>
              <a:pathLst>
                <a:path w="193" h="14523" extrusionOk="0">
                  <a:moveTo>
                    <a:pt x="42" y="0"/>
                  </a:moveTo>
                  <a:lnTo>
                    <a:pt x="0" y="14521"/>
                  </a:lnTo>
                  <a:cubicBezTo>
                    <a:pt x="26" y="14522"/>
                    <a:pt x="52" y="14523"/>
                    <a:pt x="77" y="14523"/>
                  </a:cubicBezTo>
                  <a:cubicBezTo>
                    <a:pt x="102" y="14523"/>
                    <a:pt x="127" y="14522"/>
                    <a:pt x="151" y="14521"/>
                  </a:cubicBezTo>
                  <a:lnTo>
                    <a:pt x="192"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2065;p62">
              <a:extLst>
                <a:ext uri="{FF2B5EF4-FFF2-40B4-BE49-F238E27FC236}">
                  <a16:creationId xmlns:a16="http://schemas.microsoft.com/office/drawing/2014/main" id="{09884372-E3AB-0AC0-1CDC-1465D6594BDE}"/>
                </a:ext>
              </a:extLst>
            </p:cNvPr>
            <p:cNvSpPr/>
            <p:nvPr/>
          </p:nvSpPr>
          <p:spPr>
            <a:xfrm>
              <a:off x="7245070" y="1593719"/>
              <a:ext cx="2316" cy="178053"/>
            </a:xfrm>
            <a:custGeom>
              <a:avLst/>
              <a:gdLst/>
              <a:ahLst/>
              <a:cxnLst/>
              <a:rect l="l" t="t" r="r" b="b"/>
              <a:pathLst>
                <a:path w="189" h="14530" extrusionOk="0">
                  <a:moveTo>
                    <a:pt x="44" y="0"/>
                  </a:moveTo>
                  <a:lnTo>
                    <a:pt x="0" y="14523"/>
                  </a:lnTo>
                  <a:cubicBezTo>
                    <a:pt x="54" y="14529"/>
                    <a:pt x="99" y="14529"/>
                    <a:pt x="147" y="14529"/>
                  </a:cubicBezTo>
                  <a:lnTo>
                    <a:pt x="189" y="8"/>
                  </a:lnTo>
                  <a:cubicBezTo>
                    <a:pt x="141" y="8"/>
                    <a:pt x="90" y="4"/>
                    <a:pt x="44"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2066;p62">
              <a:extLst>
                <a:ext uri="{FF2B5EF4-FFF2-40B4-BE49-F238E27FC236}">
                  <a16:creationId xmlns:a16="http://schemas.microsoft.com/office/drawing/2014/main" id="{FA1BB929-3B12-7270-BD4B-C26B17844B7A}"/>
                </a:ext>
              </a:extLst>
            </p:cNvPr>
            <p:cNvSpPr/>
            <p:nvPr/>
          </p:nvSpPr>
          <p:spPr>
            <a:xfrm>
              <a:off x="7243342" y="1593499"/>
              <a:ext cx="2279" cy="178200"/>
            </a:xfrm>
            <a:custGeom>
              <a:avLst/>
              <a:gdLst/>
              <a:ahLst/>
              <a:cxnLst/>
              <a:rect l="l" t="t" r="r" b="b"/>
              <a:pathLst>
                <a:path w="186" h="14542" extrusionOk="0">
                  <a:moveTo>
                    <a:pt x="44" y="1"/>
                  </a:moveTo>
                  <a:lnTo>
                    <a:pt x="1" y="14525"/>
                  </a:lnTo>
                  <a:cubicBezTo>
                    <a:pt x="48" y="14533"/>
                    <a:pt x="96" y="14537"/>
                    <a:pt x="141" y="14541"/>
                  </a:cubicBezTo>
                  <a:lnTo>
                    <a:pt x="185" y="18"/>
                  </a:lnTo>
                  <a:lnTo>
                    <a:pt x="185" y="16"/>
                  </a:lnTo>
                  <a:cubicBezTo>
                    <a:pt x="137" y="14"/>
                    <a:pt x="90" y="8"/>
                    <a:pt x="44"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2067;p62">
              <a:extLst>
                <a:ext uri="{FF2B5EF4-FFF2-40B4-BE49-F238E27FC236}">
                  <a16:creationId xmlns:a16="http://schemas.microsoft.com/office/drawing/2014/main" id="{AA549F75-A8A1-DECD-1AD7-C90A27189DC8}"/>
                </a:ext>
              </a:extLst>
            </p:cNvPr>
            <p:cNvSpPr/>
            <p:nvPr/>
          </p:nvSpPr>
          <p:spPr>
            <a:xfrm>
              <a:off x="7241577" y="1593180"/>
              <a:ext cx="2316" cy="178323"/>
            </a:xfrm>
            <a:custGeom>
              <a:avLst/>
              <a:gdLst/>
              <a:ahLst/>
              <a:cxnLst/>
              <a:rect l="l" t="t" r="r" b="b"/>
              <a:pathLst>
                <a:path w="189" h="14552" extrusionOk="0">
                  <a:moveTo>
                    <a:pt x="42" y="1"/>
                  </a:moveTo>
                  <a:lnTo>
                    <a:pt x="0" y="14526"/>
                  </a:lnTo>
                  <a:cubicBezTo>
                    <a:pt x="48" y="14534"/>
                    <a:pt x="99" y="14544"/>
                    <a:pt x="145" y="14551"/>
                  </a:cubicBezTo>
                  <a:lnTo>
                    <a:pt x="188" y="27"/>
                  </a:lnTo>
                  <a:cubicBezTo>
                    <a:pt x="141" y="23"/>
                    <a:pt x="89" y="15"/>
                    <a:pt x="42"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2068;p62">
              <a:extLst>
                <a:ext uri="{FF2B5EF4-FFF2-40B4-BE49-F238E27FC236}">
                  <a16:creationId xmlns:a16="http://schemas.microsoft.com/office/drawing/2014/main" id="{FB52A694-BD31-199A-F849-D5A104CF13EA}"/>
                </a:ext>
              </a:extLst>
            </p:cNvPr>
            <p:cNvSpPr/>
            <p:nvPr/>
          </p:nvSpPr>
          <p:spPr>
            <a:xfrm>
              <a:off x="7239727" y="1592727"/>
              <a:ext cx="2365" cy="178458"/>
            </a:xfrm>
            <a:custGeom>
              <a:avLst/>
              <a:gdLst/>
              <a:ahLst/>
              <a:cxnLst/>
              <a:rect l="l" t="t" r="r" b="b"/>
              <a:pathLst>
                <a:path w="193" h="14563" extrusionOk="0">
                  <a:moveTo>
                    <a:pt x="44" y="0"/>
                  </a:moveTo>
                  <a:lnTo>
                    <a:pt x="1" y="14525"/>
                  </a:lnTo>
                  <a:cubicBezTo>
                    <a:pt x="48" y="14541"/>
                    <a:pt x="100" y="14551"/>
                    <a:pt x="151" y="14563"/>
                  </a:cubicBezTo>
                  <a:lnTo>
                    <a:pt x="193" y="38"/>
                  </a:lnTo>
                  <a:cubicBezTo>
                    <a:pt x="141" y="30"/>
                    <a:pt x="90" y="18"/>
                    <a:pt x="44"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2069;p62">
              <a:extLst>
                <a:ext uri="{FF2B5EF4-FFF2-40B4-BE49-F238E27FC236}">
                  <a16:creationId xmlns:a16="http://schemas.microsoft.com/office/drawing/2014/main" id="{B4A8AEF1-17B1-9497-7919-B073DFD94AC8}"/>
                </a:ext>
              </a:extLst>
            </p:cNvPr>
            <p:cNvSpPr/>
            <p:nvPr/>
          </p:nvSpPr>
          <p:spPr>
            <a:xfrm>
              <a:off x="7237546" y="1591991"/>
              <a:ext cx="2733" cy="178739"/>
            </a:xfrm>
            <a:custGeom>
              <a:avLst/>
              <a:gdLst/>
              <a:ahLst/>
              <a:cxnLst/>
              <a:rect l="l" t="t" r="r" b="b"/>
              <a:pathLst>
                <a:path w="223" h="14586" extrusionOk="0">
                  <a:moveTo>
                    <a:pt x="44" y="1"/>
                  </a:moveTo>
                  <a:lnTo>
                    <a:pt x="0" y="14526"/>
                  </a:lnTo>
                  <a:cubicBezTo>
                    <a:pt x="58" y="14545"/>
                    <a:pt x="119" y="14567"/>
                    <a:pt x="179" y="14585"/>
                  </a:cubicBezTo>
                  <a:lnTo>
                    <a:pt x="222" y="60"/>
                  </a:lnTo>
                  <a:cubicBezTo>
                    <a:pt x="157" y="48"/>
                    <a:pt x="95" y="26"/>
                    <a:pt x="44"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2070;p62">
              <a:extLst>
                <a:ext uri="{FF2B5EF4-FFF2-40B4-BE49-F238E27FC236}">
                  <a16:creationId xmlns:a16="http://schemas.microsoft.com/office/drawing/2014/main" id="{8C9A9B30-9ADD-96DA-FCE3-FF5261E8C8DD}"/>
                </a:ext>
              </a:extLst>
            </p:cNvPr>
            <p:cNvSpPr/>
            <p:nvPr/>
          </p:nvSpPr>
          <p:spPr>
            <a:xfrm>
              <a:off x="7229629" y="1583352"/>
              <a:ext cx="8455" cy="186643"/>
            </a:xfrm>
            <a:custGeom>
              <a:avLst/>
              <a:gdLst/>
              <a:ahLst/>
              <a:cxnLst/>
              <a:rect l="l" t="t" r="r" b="b"/>
              <a:pathLst>
                <a:path w="690" h="15231" extrusionOk="0">
                  <a:moveTo>
                    <a:pt x="42" y="0"/>
                  </a:moveTo>
                  <a:lnTo>
                    <a:pt x="1" y="14519"/>
                  </a:lnTo>
                  <a:cubicBezTo>
                    <a:pt x="1" y="14743"/>
                    <a:pt x="145" y="14959"/>
                    <a:pt x="436" y="15130"/>
                  </a:cubicBezTo>
                  <a:cubicBezTo>
                    <a:pt x="502" y="15167"/>
                    <a:pt x="573" y="15201"/>
                    <a:pt x="646" y="15231"/>
                  </a:cubicBezTo>
                  <a:lnTo>
                    <a:pt x="690" y="706"/>
                  </a:lnTo>
                  <a:cubicBezTo>
                    <a:pt x="615" y="676"/>
                    <a:pt x="543" y="648"/>
                    <a:pt x="478" y="609"/>
                  </a:cubicBezTo>
                  <a:cubicBezTo>
                    <a:pt x="183" y="440"/>
                    <a:pt x="42" y="220"/>
                    <a:pt x="42"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2071;p62">
              <a:extLst>
                <a:ext uri="{FF2B5EF4-FFF2-40B4-BE49-F238E27FC236}">
                  <a16:creationId xmlns:a16="http://schemas.microsoft.com/office/drawing/2014/main" id="{1764C168-9DBD-CDB5-2725-2A4F0F856E69}"/>
                </a:ext>
              </a:extLst>
            </p:cNvPr>
            <p:cNvSpPr/>
            <p:nvPr/>
          </p:nvSpPr>
          <p:spPr>
            <a:xfrm>
              <a:off x="7228367" y="1572973"/>
              <a:ext cx="39483" cy="20844"/>
            </a:xfrm>
            <a:custGeom>
              <a:avLst/>
              <a:gdLst/>
              <a:ahLst/>
              <a:cxnLst/>
              <a:rect l="l" t="t" r="r" b="b"/>
              <a:pathLst>
                <a:path w="3222" h="1701" extrusionOk="0">
                  <a:moveTo>
                    <a:pt x="1608" y="0"/>
                  </a:moveTo>
                  <a:cubicBezTo>
                    <a:pt x="1232" y="0"/>
                    <a:pt x="855" y="84"/>
                    <a:pt x="567" y="251"/>
                  </a:cubicBezTo>
                  <a:cubicBezTo>
                    <a:pt x="0" y="584"/>
                    <a:pt x="4" y="1121"/>
                    <a:pt x="581" y="1456"/>
                  </a:cubicBezTo>
                  <a:cubicBezTo>
                    <a:pt x="867" y="1619"/>
                    <a:pt x="1243" y="1701"/>
                    <a:pt x="1617" y="1701"/>
                  </a:cubicBezTo>
                  <a:cubicBezTo>
                    <a:pt x="1992" y="1701"/>
                    <a:pt x="2366" y="1619"/>
                    <a:pt x="2649" y="1456"/>
                  </a:cubicBezTo>
                  <a:cubicBezTo>
                    <a:pt x="3222" y="1121"/>
                    <a:pt x="3222" y="584"/>
                    <a:pt x="2649" y="251"/>
                  </a:cubicBezTo>
                  <a:cubicBezTo>
                    <a:pt x="2361" y="84"/>
                    <a:pt x="1984" y="0"/>
                    <a:pt x="1608"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2072;p62">
              <a:extLst>
                <a:ext uri="{FF2B5EF4-FFF2-40B4-BE49-F238E27FC236}">
                  <a16:creationId xmlns:a16="http://schemas.microsoft.com/office/drawing/2014/main" id="{A1D6A17D-9481-E06E-1E6C-2F5D5392E7AA}"/>
                </a:ext>
              </a:extLst>
            </p:cNvPr>
            <p:cNvSpPr/>
            <p:nvPr/>
          </p:nvSpPr>
          <p:spPr>
            <a:xfrm>
              <a:off x="7436174" y="2230165"/>
              <a:ext cx="36493" cy="188420"/>
            </a:xfrm>
            <a:custGeom>
              <a:avLst/>
              <a:gdLst/>
              <a:ahLst/>
              <a:cxnLst/>
              <a:rect l="l" t="t" r="r" b="b"/>
              <a:pathLst>
                <a:path w="2978" h="15376" extrusionOk="0">
                  <a:moveTo>
                    <a:pt x="2978" y="4"/>
                  </a:moveTo>
                  <a:lnTo>
                    <a:pt x="2978" y="7"/>
                  </a:lnTo>
                  <a:lnTo>
                    <a:pt x="2978" y="7"/>
                  </a:lnTo>
                  <a:cubicBezTo>
                    <a:pt x="2978" y="6"/>
                    <a:pt x="2978" y="5"/>
                    <a:pt x="2978" y="4"/>
                  </a:cubicBezTo>
                  <a:close/>
                  <a:moveTo>
                    <a:pt x="42" y="0"/>
                  </a:moveTo>
                  <a:lnTo>
                    <a:pt x="0" y="14523"/>
                  </a:lnTo>
                  <a:cubicBezTo>
                    <a:pt x="0" y="14743"/>
                    <a:pt x="145" y="14959"/>
                    <a:pt x="432" y="15127"/>
                  </a:cubicBezTo>
                  <a:cubicBezTo>
                    <a:pt x="720" y="15293"/>
                    <a:pt x="1097" y="15375"/>
                    <a:pt x="1473" y="15375"/>
                  </a:cubicBezTo>
                  <a:cubicBezTo>
                    <a:pt x="1848" y="15375"/>
                    <a:pt x="2224" y="15293"/>
                    <a:pt x="2510" y="15127"/>
                  </a:cubicBezTo>
                  <a:cubicBezTo>
                    <a:pt x="2795" y="14959"/>
                    <a:pt x="2936" y="14743"/>
                    <a:pt x="2936" y="14527"/>
                  </a:cubicBezTo>
                  <a:lnTo>
                    <a:pt x="2978" y="7"/>
                  </a:lnTo>
                  <a:lnTo>
                    <a:pt x="2978" y="7"/>
                  </a:lnTo>
                  <a:cubicBezTo>
                    <a:pt x="2976" y="226"/>
                    <a:pt x="2836" y="441"/>
                    <a:pt x="2552" y="604"/>
                  </a:cubicBezTo>
                  <a:cubicBezTo>
                    <a:pt x="2265" y="771"/>
                    <a:pt x="1888" y="854"/>
                    <a:pt x="1511" y="854"/>
                  </a:cubicBezTo>
                  <a:cubicBezTo>
                    <a:pt x="1136" y="854"/>
                    <a:pt x="761" y="772"/>
                    <a:pt x="474" y="608"/>
                  </a:cubicBezTo>
                  <a:cubicBezTo>
                    <a:pt x="188" y="440"/>
                    <a:pt x="42" y="218"/>
                    <a:pt x="42"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2073;p62">
              <a:extLst>
                <a:ext uri="{FF2B5EF4-FFF2-40B4-BE49-F238E27FC236}">
                  <a16:creationId xmlns:a16="http://schemas.microsoft.com/office/drawing/2014/main" id="{D0F69CD0-7C69-C718-11AB-7939E5E88A25}"/>
                </a:ext>
              </a:extLst>
            </p:cNvPr>
            <p:cNvSpPr/>
            <p:nvPr/>
          </p:nvSpPr>
          <p:spPr>
            <a:xfrm>
              <a:off x="7472152" y="2230214"/>
              <a:ext cx="515" cy="178139"/>
            </a:xfrm>
            <a:custGeom>
              <a:avLst/>
              <a:gdLst/>
              <a:ahLst/>
              <a:cxnLst/>
              <a:rect l="l" t="t" r="r" b="b"/>
              <a:pathLst>
                <a:path w="42" h="14537" extrusionOk="0">
                  <a:moveTo>
                    <a:pt x="42" y="0"/>
                  </a:moveTo>
                  <a:lnTo>
                    <a:pt x="0" y="14523"/>
                  </a:lnTo>
                  <a:lnTo>
                    <a:pt x="0" y="14537"/>
                  </a:lnTo>
                  <a:lnTo>
                    <a:pt x="42" y="16"/>
                  </a:lnTo>
                  <a:lnTo>
                    <a:pt x="42"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2074;p62">
              <a:extLst>
                <a:ext uri="{FF2B5EF4-FFF2-40B4-BE49-F238E27FC236}">
                  <a16:creationId xmlns:a16="http://schemas.microsoft.com/office/drawing/2014/main" id="{C8D57046-7A64-D2EA-9EF3-17101D1C7DA2}"/>
                </a:ext>
              </a:extLst>
            </p:cNvPr>
            <p:cNvSpPr/>
            <p:nvPr/>
          </p:nvSpPr>
          <p:spPr>
            <a:xfrm>
              <a:off x="7472029" y="2230422"/>
              <a:ext cx="637" cy="178960"/>
            </a:xfrm>
            <a:custGeom>
              <a:avLst/>
              <a:gdLst/>
              <a:ahLst/>
              <a:cxnLst/>
              <a:rect l="l" t="t" r="r" b="b"/>
              <a:pathLst>
                <a:path w="52" h="14604" extrusionOk="0">
                  <a:moveTo>
                    <a:pt x="52" y="1"/>
                  </a:moveTo>
                  <a:lnTo>
                    <a:pt x="52" y="2"/>
                  </a:lnTo>
                  <a:lnTo>
                    <a:pt x="52" y="2"/>
                  </a:lnTo>
                  <a:cubicBezTo>
                    <a:pt x="52" y="2"/>
                    <a:pt x="52" y="1"/>
                    <a:pt x="52" y="1"/>
                  </a:cubicBezTo>
                  <a:close/>
                  <a:moveTo>
                    <a:pt x="52" y="2"/>
                  </a:moveTo>
                  <a:cubicBezTo>
                    <a:pt x="51" y="26"/>
                    <a:pt x="48" y="55"/>
                    <a:pt x="44" y="80"/>
                  </a:cubicBezTo>
                  <a:lnTo>
                    <a:pt x="0" y="14603"/>
                  </a:lnTo>
                  <a:cubicBezTo>
                    <a:pt x="6" y="14575"/>
                    <a:pt x="10" y="14550"/>
                    <a:pt x="10" y="14520"/>
                  </a:cubicBezTo>
                  <a:lnTo>
                    <a:pt x="52" y="2"/>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2075;p62">
              <a:extLst>
                <a:ext uri="{FF2B5EF4-FFF2-40B4-BE49-F238E27FC236}">
                  <a16:creationId xmlns:a16="http://schemas.microsoft.com/office/drawing/2014/main" id="{9F9A8B39-C160-C9E7-26C1-89E7F47EF903}"/>
                </a:ext>
              </a:extLst>
            </p:cNvPr>
            <p:cNvSpPr/>
            <p:nvPr/>
          </p:nvSpPr>
          <p:spPr>
            <a:xfrm>
              <a:off x="7471735" y="2231402"/>
              <a:ext cx="833" cy="179021"/>
            </a:xfrm>
            <a:custGeom>
              <a:avLst/>
              <a:gdLst/>
              <a:ahLst/>
              <a:cxnLst/>
              <a:rect l="l" t="t" r="r" b="b"/>
              <a:pathLst>
                <a:path w="68" h="14609" extrusionOk="0">
                  <a:moveTo>
                    <a:pt x="68" y="0"/>
                  </a:moveTo>
                  <a:lnTo>
                    <a:pt x="68" y="0"/>
                  </a:lnTo>
                  <a:cubicBezTo>
                    <a:pt x="62" y="30"/>
                    <a:pt x="52" y="60"/>
                    <a:pt x="44" y="83"/>
                  </a:cubicBezTo>
                  <a:lnTo>
                    <a:pt x="0" y="14608"/>
                  </a:lnTo>
                  <a:cubicBezTo>
                    <a:pt x="14" y="14579"/>
                    <a:pt x="20" y="14553"/>
                    <a:pt x="24" y="14523"/>
                  </a:cubicBezTo>
                  <a:lnTo>
                    <a:pt x="68"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2076;p62">
              <a:extLst>
                <a:ext uri="{FF2B5EF4-FFF2-40B4-BE49-F238E27FC236}">
                  <a16:creationId xmlns:a16="http://schemas.microsoft.com/office/drawing/2014/main" id="{702B1C63-1CC4-8A01-B2CC-4C11F343C494}"/>
                </a:ext>
              </a:extLst>
            </p:cNvPr>
            <p:cNvSpPr/>
            <p:nvPr/>
          </p:nvSpPr>
          <p:spPr>
            <a:xfrm>
              <a:off x="7471270" y="2232419"/>
              <a:ext cx="1005" cy="178997"/>
            </a:xfrm>
            <a:custGeom>
              <a:avLst/>
              <a:gdLst/>
              <a:ahLst/>
              <a:cxnLst/>
              <a:rect l="l" t="t" r="r" b="b"/>
              <a:pathLst>
                <a:path w="82" h="14607" extrusionOk="0">
                  <a:moveTo>
                    <a:pt x="82" y="0"/>
                  </a:moveTo>
                  <a:lnTo>
                    <a:pt x="82" y="0"/>
                  </a:lnTo>
                  <a:cubicBezTo>
                    <a:pt x="72" y="32"/>
                    <a:pt x="58" y="56"/>
                    <a:pt x="44" y="86"/>
                  </a:cubicBezTo>
                  <a:lnTo>
                    <a:pt x="1" y="14607"/>
                  </a:lnTo>
                  <a:cubicBezTo>
                    <a:pt x="17" y="14581"/>
                    <a:pt x="30" y="14551"/>
                    <a:pt x="38" y="14525"/>
                  </a:cubicBezTo>
                  <a:lnTo>
                    <a:pt x="82"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2077;p62">
              <a:extLst>
                <a:ext uri="{FF2B5EF4-FFF2-40B4-BE49-F238E27FC236}">
                  <a16:creationId xmlns:a16="http://schemas.microsoft.com/office/drawing/2014/main" id="{A1F1517B-DA84-F9ED-83E5-43625A1E6782}"/>
                </a:ext>
              </a:extLst>
            </p:cNvPr>
            <p:cNvSpPr/>
            <p:nvPr/>
          </p:nvSpPr>
          <p:spPr>
            <a:xfrm>
              <a:off x="7470547" y="2233461"/>
              <a:ext cx="1274" cy="179021"/>
            </a:xfrm>
            <a:custGeom>
              <a:avLst/>
              <a:gdLst/>
              <a:ahLst/>
              <a:cxnLst/>
              <a:rect l="l" t="t" r="r" b="b"/>
              <a:pathLst>
                <a:path w="104" h="14609" extrusionOk="0">
                  <a:moveTo>
                    <a:pt x="103" y="1"/>
                  </a:moveTo>
                  <a:lnTo>
                    <a:pt x="103" y="1"/>
                  </a:lnTo>
                  <a:cubicBezTo>
                    <a:pt x="83" y="30"/>
                    <a:pt x="66" y="60"/>
                    <a:pt x="42" y="90"/>
                  </a:cubicBezTo>
                  <a:lnTo>
                    <a:pt x="0" y="14609"/>
                  </a:lnTo>
                  <a:cubicBezTo>
                    <a:pt x="24" y="14585"/>
                    <a:pt x="42" y="14551"/>
                    <a:pt x="60" y="14522"/>
                  </a:cubicBezTo>
                  <a:lnTo>
                    <a:pt x="103"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2078;p62">
              <a:extLst>
                <a:ext uri="{FF2B5EF4-FFF2-40B4-BE49-F238E27FC236}">
                  <a16:creationId xmlns:a16="http://schemas.microsoft.com/office/drawing/2014/main" id="{9F6D8F3D-19BF-032D-6A7B-C2A19C3C631F}"/>
                </a:ext>
              </a:extLst>
            </p:cNvPr>
            <p:cNvSpPr/>
            <p:nvPr/>
          </p:nvSpPr>
          <p:spPr>
            <a:xfrm>
              <a:off x="7469382" y="2234552"/>
              <a:ext cx="1679" cy="179119"/>
            </a:xfrm>
            <a:custGeom>
              <a:avLst/>
              <a:gdLst/>
              <a:ahLst/>
              <a:cxnLst/>
              <a:rect l="l" t="t" r="r" b="b"/>
              <a:pathLst>
                <a:path w="137" h="14617" extrusionOk="0">
                  <a:moveTo>
                    <a:pt x="137" y="1"/>
                  </a:moveTo>
                  <a:lnTo>
                    <a:pt x="137" y="1"/>
                  </a:lnTo>
                  <a:cubicBezTo>
                    <a:pt x="109" y="30"/>
                    <a:pt x="81" y="64"/>
                    <a:pt x="44" y="98"/>
                  </a:cubicBezTo>
                  <a:lnTo>
                    <a:pt x="0" y="14617"/>
                  </a:lnTo>
                  <a:cubicBezTo>
                    <a:pt x="38" y="14589"/>
                    <a:pt x="72" y="14553"/>
                    <a:pt x="95" y="14520"/>
                  </a:cubicBezTo>
                  <a:lnTo>
                    <a:pt x="137"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2079;p62">
              <a:extLst>
                <a:ext uri="{FF2B5EF4-FFF2-40B4-BE49-F238E27FC236}">
                  <a16:creationId xmlns:a16="http://schemas.microsoft.com/office/drawing/2014/main" id="{AB823F27-0409-868E-FF74-55CDEB8773D1}"/>
                </a:ext>
              </a:extLst>
            </p:cNvPr>
            <p:cNvSpPr/>
            <p:nvPr/>
          </p:nvSpPr>
          <p:spPr>
            <a:xfrm>
              <a:off x="7467140" y="2235740"/>
              <a:ext cx="2782" cy="179659"/>
            </a:xfrm>
            <a:custGeom>
              <a:avLst/>
              <a:gdLst/>
              <a:ahLst/>
              <a:cxnLst/>
              <a:rect l="l" t="t" r="r" b="b"/>
              <a:pathLst>
                <a:path w="227" h="14661" extrusionOk="0">
                  <a:moveTo>
                    <a:pt x="227" y="1"/>
                  </a:moveTo>
                  <a:lnTo>
                    <a:pt x="227" y="1"/>
                  </a:lnTo>
                  <a:cubicBezTo>
                    <a:pt x="175" y="50"/>
                    <a:pt x="114" y="94"/>
                    <a:pt x="43" y="139"/>
                  </a:cubicBezTo>
                  <a:lnTo>
                    <a:pt x="1" y="14660"/>
                  </a:lnTo>
                  <a:cubicBezTo>
                    <a:pt x="70" y="14617"/>
                    <a:pt x="138" y="14571"/>
                    <a:pt x="183" y="14520"/>
                  </a:cubicBezTo>
                  <a:lnTo>
                    <a:pt x="227"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2080;p62">
              <a:extLst>
                <a:ext uri="{FF2B5EF4-FFF2-40B4-BE49-F238E27FC236}">
                  <a16:creationId xmlns:a16="http://schemas.microsoft.com/office/drawing/2014/main" id="{3DA311C0-1165-48AD-BBD8-BD80E2488B61}"/>
                </a:ext>
              </a:extLst>
            </p:cNvPr>
            <p:cNvSpPr/>
            <p:nvPr/>
          </p:nvSpPr>
          <p:spPr>
            <a:xfrm>
              <a:off x="7462949" y="2237468"/>
              <a:ext cx="4718" cy="179793"/>
            </a:xfrm>
            <a:custGeom>
              <a:avLst/>
              <a:gdLst/>
              <a:ahLst/>
              <a:cxnLst/>
              <a:rect l="l" t="t" r="r" b="b"/>
              <a:pathLst>
                <a:path w="385" h="14672" extrusionOk="0">
                  <a:moveTo>
                    <a:pt x="385" y="0"/>
                  </a:moveTo>
                  <a:cubicBezTo>
                    <a:pt x="377" y="0"/>
                    <a:pt x="371" y="4"/>
                    <a:pt x="367" y="8"/>
                  </a:cubicBezTo>
                  <a:cubicBezTo>
                    <a:pt x="268" y="68"/>
                    <a:pt x="159" y="113"/>
                    <a:pt x="42" y="147"/>
                  </a:cubicBezTo>
                  <a:lnTo>
                    <a:pt x="0" y="14672"/>
                  </a:lnTo>
                  <a:cubicBezTo>
                    <a:pt x="117" y="14634"/>
                    <a:pt x="226" y="14587"/>
                    <a:pt x="323" y="14531"/>
                  </a:cubicBezTo>
                  <a:cubicBezTo>
                    <a:pt x="329" y="14529"/>
                    <a:pt x="339" y="14523"/>
                    <a:pt x="343" y="14519"/>
                  </a:cubicBezTo>
                  <a:lnTo>
                    <a:pt x="385"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2081;p62">
              <a:extLst>
                <a:ext uri="{FF2B5EF4-FFF2-40B4-BE49-F238E27FC236}">
                  <a16:creationId xmlns:a16="http://schemas.microsoft.com/office/drawing/2014/main" id="{0CD54662-80A0-3FE2-9061-CAAE013DC756}"/>
                </a:ext>
              </a:extLst>
            </p:cNvPr>
            <p:cNvSpPr/>
            <p:nvPr/>
          </p:nvSpPr>
          <p:spPr>
            <a:xfrm>
              <a:off x="7459567" y="2239270"/>
              <a:ext cx="3921" cy="178874"/>
            </a:xfrm>
            <a:custGeom>
              <a:avLst/>
              <a:gdLst/>
              <a:ahLst/>
              <a:cxnLst/>
              <a:rect l="l" t="t" r="r" b="b"/>
              <a:pathLst>
                <a:path w="320" h="14597" extrusionOk="0">
                  <a:moveTo>
                    <a:pt x="320" y="0"/>
                  </a:moveTo>
                  <a:lnTo>
                    <a:pt x="320" y="0"/>
                  </a:lnTo>
                  <a:cubicBezTo>
                    <a:pt x="231" y="30"/>
                    <a:pt x="136" y="56"/>
                    <a:pt x="37" y="73"/>
                  </a:cubicBezTo>
                  <a:lnTo>
                    <a:pt x="1" y="14596"/>
                  </a:lnTo>
                  <a:cubicBezTo>
                    <a:pt x="94" y="14577"/>
                    <a:pt x="187" y="14555"/>
                    <a:pt x="276" y="14525"/>
                  </a:cubicBezTo>
                  <a:lnTo>
                    <a:pt x="320"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2082;p62">
              <a:extLst>
                <a:ext uri="{FF2B5EF4-FFF2-40B4-BE49-F238E27FC236}">
                  <a16:creationId xmlns:a16="http://schemas.microsoft.com/office/drawing/2014/main" id="{AFFDA10B-D877-D2D7-99C0-B2592E077A88}"/>
                </a:ext>
              </a:extLst>
            </p:cNvPr>
            <p:cNvSpPr/>
            <p:nvPr/>
          </p:nvSpPr>
          <p:spPr>
            <a:xfrm>
              <a:off x="7457263" y="2240164"/>
              <a:ext cx="2782" cy="178298"/>
            </a:xfrm>
            <a:custGeom>
              <a:avLst/>
              <a:gdLst/>
              <a:ahLst/>
              <a:cxnLst/>
              <a:rect l="l" t="t" r="r" b="b"/>
              <a:pathLst>
                <a:path w="227" h="14550" extrusionOk="0">
                  <a:moveTo>
                    <a:pt x="225" y="0"/>
                  </a:moveTo>
                  <a:lnTo>
                    <a:pt x="225" y="1"/>
                  </a:lnTo>
                  <a:lnTo>
                    <a:pt x="225" y="1"/>
                  </a:lnTo>
                  <a:cubicBezTo>
                    <a:pt x="225" y="1"/>
                    <a:pt x="226" y="0"/>
                    <a:pt x="226" y="0"/>
                  </a:cubicBezTo>
                  <a:close/>
                  <a:moveTo>
                    <a:pt x="225" y="1"/>
                  </a:moveTo>
                  <a:lnTo>
                    <a:pt x="225" y="1"/>
                  </a:lnTo>
                  <a:cubicBezTo>
                    <a:pt x="168" y="12"/>
                    <a:pt x="103" y="16"/>
                    <a:pt x="42" y="24"/>
                  </a:cubicBezTo>
                  <a:lnTo>
                    <a:pt x="1" y="14549"/>
                  </a:lnTo>
                  <a:cubicBezTo>
                    <a:pt x="62" y="14541"/>
                    <a:pt x="127" y="14533"/>
                    <a:pt x="189" y="14523"/>
                  </a:cubicBezTo>
                  <a:lnTo>
                    <a:pt x="225"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2083;p62">
              <a:extLst>
                <a:ext uri="{FF2B5EF4-FFF2-40B4-BE49-F238E27FC236}">
                  <a16:creationId xmlns:a16="http://schemas.microsoft.com/office/drawing/2014/main" id="{6196DA25-5C61-E8CE-4C0A-853B3ABF3D72}"/>
                </a:ext>
              </a:extLst>
            </p:cNvPr>
            <p:cNvSpPr/>
            <p:nvPr/>
          </p:nvSpPr>
          <p:spPr>
            <a:xfrm>
              <a:off x="7455253" y="2240458"/>
              <a:ext cx="2537" cy="178090"/>
            </a:xfrm>
            <a:custGeom>
              <a:avLst/>
              <a:gdLst/>
              <a:ahLst/>
              <a:cxnLst/>
              <a:rect l="l" t="t" r="r" b="b"/>
              <a:pathLst>
                <a:path w="207" h="14533" extrusionOk="0">
                  <a:moveTo>
                    <a:pt x="206" y="0"/>
                  </a:moveTo>
                  <a:cubicBezTo>
                    <a:pt x="151" y="6"/>
                    <a:pt x="99" y="8"/>
                    <a:pt x="42" y="14"/>
                  </a:cubicBezTo>
                  <a:lnTo>
                    <a:pt x="0" y="14533"/>
                  </a:lnTo>
                  <a:cubicBezTo>
                    <a:pt x="56" y="14533"/>
                    <a:pt x="107" y="14529"/>
                    <a:pt x="165" y="14525"/>
                  </a:cubicBezTo>
                  <a:lnTo>
                    <a:pt x="206"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2084;p62">
              <a:extLst>
                <a:ext uri="{FF2B5EF4-FFF2-40B4-BE49-F238E27FC236}">
                  <a16:creationId xmlns:a16="http://schemas.microsoft.com/office/drawing/2014/main" id="{9F323F48-97CF-367D-2200-94E26BE26757}"/>
                </a:ext>
              </a:extLst>
            </p:cNvPr>
            <p:cNvSpPr/>
            <p:nvPr/>
          </p:nvSpPr>
          <p:spPr>
            <a:xfrm>
              <a:off x="7453403" y="2240618"/>
              <a:ext cx="2365" cy="177980"/>
            </a:xfrm>
            <a:custGeom>
              <a:avLst/>
              <a:gdLst/>
              <a:ahLst/>
              <a:cxnLst/>
              <a:rect l="l" t="t" r="r" b="b"/>
              <a:pathLst>
                <a:path w="193" h="14524" extrusionOk="0">
                  <a:moveTo>
                    <a:pt x="44" y="1"/>
                  </a:moveTo>
                  <a:lnTo>
                    <a:pt x="1" y="14524"/>
                  </a:lnTo>
                  <a:cubicBezTo>
                    <a:pt x="52" y="14524"/>
                    <a:pt x="100" y="14524"/>
                    <a:pt x="151" y="14520"/>
                  </a:cubicBezTo>
                  <a:lnTo>
                    <a:pt x="193"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2085;p62">
              <a:extLst>
                <a:ext uri="{FF2B5EF4-FFF2-40B4-BE49-F238E27FC236}">
                  <a16:creationId xmlns:a16="http://schemas.microsoft.com/office/drawing/2014/main" id="{87EC1998-B902-9F8B-F430-FAF7A89DE442}"/>
                </a:ext>
              </a:extLst>
            </p:cNvPr>
            <p:cNvSpPr/>
            <p:nvPr/>
          </p:nvSpPr>
          <p:spPr>
            <a:xfrm>
              <a:off x="7451638" y="2240532"/>
              <a:ext cx="2316" cy="178066"/>
            </a:xfrm>
            <a:custGeom>
              <a:avLst/>
              <a:gdLst/>
              <a:ahLst/>
              <a:cxnLst/>
              <a:rect l="l" t="t" r="r" b="b"/>
              <a:pathLst>
                <a:path w="189" h="14531" extrusionOk="0">
                  <a:moveTo>
                    <a:pt x="42" y="0"/>
                  </a:moveTo>
                  <a:lnTo>
                    <a:pt x="0" y="14523"/>
                  </a:lnTo>
                  <a:cubicBezTo>
                    <a:pt x="46" y="14523"/>
                    <a:pt x="93" y="14527"/>
                    <a:pt x="145" y="14531"/>
                  </a:cubicBezTo>
                  <a:lnTo>
                    <a:pt x="188" y="8"/>
                  </a:lnTo>
                  <a:cubicBezTo>
                    <a:pt x="135" y="8"/>
                    <a:pt x="89" y="2"/>
                    <a:pt x="42"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2086;p62">
              <a:extLst>
                <a:ext uri="{FF2B5EF4-FFF2-40B4-BE49-F238E27FC236}">
                  <a16:creationId xmlns:a16="http://schemas.microsoft.com/office/drawing/2014/main" id="{945F054A-25A8-472F-653D-71A534E6B70B}"/>
                </a:ext>
              </a:extLst>
            </p:cNvPr>
            <p:cNvSpPr/>
            <p:nvPr/>
          </p:nvSpPr>
          <p:spPr>
            <a:xfrm>
              <a:off x="7449837" y="2240311"/>
              <a:ext cx="2316" cy="178200"/>
            </a:xfrm>
            <a:custGeom>
              <a:avLst/>
              <a:gdLst/>
              <a:ahLst/>
              <a:cxnLst/>
              <a:rect l="l" t="t" r="r" b="b"/>
              <a:pathLst>
                <a:path w="189" h="14542" extrusionOk="0">
                  <a:moveTo>
                    <a:pt x="44" y="0"/>
                  </a:moveTo>
                  <a:lnTo>
                    <a:pt x="0" y="14523"/>
                  </a:lnTo>
                  <a:cubicBezTo>
                    <a:pt x="52" y="14529"/>
                    <a:pt x="100" y="14537"/>
                    <a:pt x="147" y="14541"/>
                  </a:cubicBezTo>
                  <a:lnTo>
                    <a:pt x="189" y="18"/>
                  </a:lnTo>
                  <a:cubicBezTo>
                    <a:pt x="137" y="12"/>
                    <a:pt x="90" y="8"/>
                    <a:pt x="44"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2087;p62">
              <a:extLst>
                <a:ext uri="{FF2B5EF4-FFF2-40B4-BE49-F238E27FC236}">
                  <a16:creationId xmlns:a16="http://schemas.microsoft.com/office/drawing/2014/main" id="{A6716961-60C5-3DB5-2369-7B4984CC2DDC}"/>
                </a:ext>
              </a:extLst>
            </p:cNvPr>
            <p:cNvSpPr/>
            <p:nvPr/>
          </p:nvSpPr>
          <p:spPr>
            <a:xfrm>
              <a:off x="7448109" y="2239993"/>
              <a:ext cx="2279" cy="178298"/>
            </a:xfrm>
            <a:custGeom>
              <a:avLst/>
              <a:gdLst/>
              <a:ahLst/>
              <a:cxnLst/>
              <a:rect l="l" t="t" r="r" b="b"/>
              <a:pathLst>
                <a:path w="186" h="14550" extrusionOk="0">
                  <a:moveTo>
                    <a:pt x="44" y="0"/>
                  </a:moveTo>
                  <a:lnTo>
                    <a:pt x="1" y="14525"/>
                  </a:lnTo>
                  <a:cubicBezTo>
                    <a:pt x="48" y="14533"/>
                    <a:pt x="96" y="14541"/>
                    <a:pt x="141" y="14549"/>
                  </a:cubicBezTo>
                  <a:lnTo>
                    <a:pt x="185" y="26"/>
                  </a:lnTo>
                  <a:cubicBezTo>
                    <a:pt x="137" y="18"/>
                    <a:pt x="90" y="14"/>
                    <a:pt x="44"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2088;p62">
              <a:extLst>
                <a:ext uri="{FF2B5EF4-FFF2-40B4-BE49-F238E27FC236}">
                  <a16:creationId xmlns:a16="http://schemas.microsoft.com/office/drawing/2014/main" id="{F708F3B7-F42E-0EFF-3624-CF24E16CC369}"/>
                </a:ext>
              </a:extLst>
            </p:cNvPr>
            <p:cNvSpPr/>
            <p:nvPr/>
          </p:nvSpPr>
          <p:spPr>
            <a:xfrm>
              <a:off x="7446222" y="2239576"/>
              <a:ext cx="2439" cy="178421"/>
            </a:xfrm>
            <a:custGeom>
              <a:avLst/>
              <a:gdLst/>
              <a:ahLst/>
              <a:cxnLst/>
              <a:rect l="l" t="t" r="r" b="b"/>
              <a:pathLst>
                <a:path w="199" h="14560" extrusionOk="0">
                  <a:moveTo>
                    <a:pt x="44" y="1"/>
                  </a:moveTo>
                  <a:lnTo>
                    <a:pt x="0" y="14520"/>
                  </a:lnTo>
                  <a:cubicBezTo>
                    <a:pt x="52" y="14534"/>
                    <a:pt x="103" y="14546"/>
                    <a:pt x="155" y="14559"/>
                  </a:cubicBezTo>
                  <a:lnTo>
                    <a:pt x="198" y="34"/>
                  </a:lnTo>
                  <a:cubicBezTo>
                    <a:pt x="141" y="27"/>
                    <a:pt x="89" y="13"/>
                    <a:pt x="44"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2089;p62">
              <a:extLst>
                <a:ext uri="{FF2B5EF4-FFF2-40B4-BE49-F238E27FC236}">
                  <a16:creationId xmlns:a16="http://schemas.microsoft.com/office/drawing/2014/main" id="{96784810-9FCB-BAD7-8D57-1674EBFCA7D0}"/>
                </a:ext>
              </a:extLst>
            </p:cNvPr>
            <p:cNvSpPr/>
            <p:nvPr/>
          </p:nvSpPr>
          <p:spPr>
            <a:xfrm>
              <a:off x="7444102" y="2238804"/>
              <a:ext cx="2659" cy="178727"/>
            </a:xfrm>
            <a:custGeom>
              <a:avLst/>
              <a:gdLst/>
              <a:ahLst/>
              <a:cxnLst/>
              <a:rect l="l" t="t" r="r" b="b"/>
              <a:pathLst>
                <a:path w="217" h="14585" extrusionOk="0">
                  <a:moveTo>
                    <a:pt x="43" y="0"/>
                  </a:moveTo>
                  <a:lnTo>
                    <a:pt x="1" y="14525"/>
                  </a:lnTo>
                  <a:cubicBezTo>
                    <a:pt x="56" y="14547"/>
                    <a:pt x="114" y="14567"/>
                    <a:pt x="173" y="14585"/>
                  </a:cubicBezTo>
                  <a:lnTo>
                    <a:pt x="217" y="64"/>
                  </a:lnTo>
                  <a:cubicBezTo>
                    <a:pt x="155" y="42"/>
                    <a:pt x="94" y="22"/>
                    <a:pt x="43"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2090;p62">
              <a:extLst>
                <a:ext uri="{FF2B5EF4-FFF2-40B4-BE49-F238E27FC236}">
                  <a16:creationId xmlns:a16="http://schemas.microsoft.com/office/drawing/2014/main" id="{FCC337D6-D229-9044-111B-506AA40D5A16}"/>
                </a:ext>
              </a:extLst>
            </p:cNvPr>
            <p:cNvSpPr/>
            <p:nvPr/>
          </p:nvSpPr>
          <p:spPr>
            <a:xfrm>
              <a:off x="7436174" y="2230165"/>
              <a:ext cx="8455" cy="186643"/>
            </a:xfrm>
            <a:custGeom>
              <a:avLst/>
              <a:gdLst/>
              <a:ahLst/>
              <a:cxnLst/>
              <a:rect l="l" t="t" r="r" b="b"/>
              <a:pathLst>
                <a:path w="690" h="15231" extrusionOk="0">
                  <a:moveTo>
                    <a:pt x="42" y="0"/>
                  </a:moveTo>
                  <a:lnTo>
                    <a:pt x="0" y="14525"/>
                  </a:lnTo>
                  <a:cubicBezTo>
                    <a:pt x="0" y="14743"/>
                    <a:pt x="145" y="14959"/>
                    <a:pt x="432" y="15127"/>
                  </a:cubicBezTo>
                  <a:cubicBezTo>
                    <a:pt x="501" y="15167"/>
                    <a:pt x="573" y="15201"/>
                    <a:pt x="648" y="15230"/>
                  </a:cubicBezTo>
                  <a:lnTo>
                    <a:pt x="690" y="705"/>
                  </a:lnTo>
                  <a:cubicBezTo>
                    <a:pt x="610" y="676"/>
                    <a:pt x="539" y="646"/>
                    <a:pt x="474" y="608"/>
                  </a:cubicBezTo>
                  <a:cubicBezTo>
                    <a:pt x="188" y="440"/>
                    <a:pt x="42" y="220"/>
                    <a:pt x="42"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2091;p62">
              <a:extLst>
                <a:ext uri="{FF2B5EF4-FFF2-40B4-BE49-F238E27FC236}">
                  <a16:creationId xmlns:a16="http://schemas.microsoft.com/office/drawing/2014/main" id="{32DF32FB-D3EC-B255-61F2-A3046A2C13B1}"/>
                </a:ext>
              </a:extLst>
            </p:cNvPr>
            <p:cNvSpPr/>
            <p:nvPr/>
          </p:nvSpPr>
          <p:spPr>
            <a:xfrm>
              <a:off x="7434911" y="2219773"/>
              <a:ext cx="39556" cy="20869"/>
            </a:xfrm>
            <a:custGeom>
              <a:avLst/>
              <a:gdLst/>
              <a:ahLst/>
              <a:cxnLst/>
              <a:rect l="l" t="t" r="r" b="b"/>
              <a:pathLst>
                <a:path w="3228" h="1703" extrusionOk="0">
                  <a:moveTo>
                    <a:pt x="1610" y="0"/>
                  </a:moveTo>
                  <a:cubicBezTo>
                    <a:pt x="1234" y="0"/>
                    <a:pt x="858" y="83"/>
                    <a:pt x="573" y="250"/>
                  </a:cubicBezTo>
                  <a:cubicBezTo>
                    <a:pt x="0" y="581"/>
                    <a:pt x="0" y="1122"/>
                    <a:pt x="577" y="1456"/>
                  </a:cubicBezTo>
                  <a:cubicBezTo>
                    <a:pt x="864" y="1620"/>
                    <a:pt x="1239" y="1702"/>
                    <a:pt x="1614" y="1702"/>
                  </a:cubicBezTo>
                  <a:cubicBezTo>
                    <a:pt x="1991" y="1702"/>
                    <a:pt x="2368" y="1619"/>
                    <a:pt x="2655" y="1452"/>
                  </a:cubicBezTo>
                  <a:cubicBezTo>
                    <a:pt x="3227" y="1118"/>
                    <a:pt x="3221" y="581"/>
                    <a:pt x="2649" y="252"/>
                  </a:cubicBezTo>
                  <a:lnTo>
                    <a:pt x="2649" y="250"/>
                  </a:lnTo>
                  <a:cubicBezTo>
                    <a:pt x="2363" y="83"/>
                    <a:pt x="1986" y="0"/>
                    <a:pt x="1610"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2092;p62">
              <a:extLst>
                <a:ext uri="{FF2B5EF4-FFF2-40B4-BE49-F238E27FC236}">
                  <a16:creationId xmlns:a16="http://schemas.microsoft.com/office/drawing/2014/main" id="{AABA69EF-4610-DCFF-FA93-0D99A6A9D85D}"/>
                </a:ext>
              </a:extLst>
            </p:cNvPr>
            <p:cNvSpPr/>
            <p:nvPr/>
          </p:nvSpPr>
          <p:spPr>
            <a:xfrm>
              <a:off x="7382660" y="1936567"/>
              <a:ext cx="136279" cy="335973"/>
            </a:xfrm>
            <a:custGeom>
              <a:avLst/>
              <a:gdLst/>
              <a:ahLst/>
              <a:cxnLst/>
              <a:rect l="l" t="t" r="r" b="b"/>
              <a:pathLst>
                <a:path w="11121" h="27417" extrusionOk="0">
                  <a:moveTo>
                    <a:pt x="11120" y="34"/>
                  </a:moveTo>
                  <a:lnTo>
                    <a:pt x="11120" y="39"/>
                  </a:lnTo>
                  <a:lnTo>
                    <a:pt x="11120" y="39"/>
                  </a:lnTo>
                  <a:cubicBezTo>
                    <a:pt x="11120" y="37"/>
                    <a:pt x="11120" y="36"/>
                    <a:pt x="11120" y="34"/>
                  </a:cubicBezTo>
                  <a:close/>
                  <a:moveTo>
                    <a:pt x="70" y="1"/>
                  </a:moveTo>
                  <a:lnTo>
                    <a:pt x="5" y="24203"/>
                  </a:lnTo>
                  <a:cubicBezTo>
                    <a:pt x="1" y="25027"/>
                    <a:pt x="544" y="25857"/>
                    <a:pt x="1637" y="26487"/>
                  </a:cubicBezTo>
                  <a:cubicBezTo>
                    <a:pt x="1887" y="26630"/>
                    <a:pt x="2152" y="26752"/>
                    <a:pt x="2434" y="26867"/>
                  </a:cubicBezTo>
                  <a:cubicBezTo>
                    <a:pt x="2444" y="26871"/>
                    <a:pt x="2463" y="26875"/>
                    <a:pt x="2477" y="26879"/>
                  </a:cubicBezTo>
                  <a:cubicBezTo>
                    <a:pt x="2519" y="26897"/>
                    <a:pt x="2566" y="26909"/>
                    <a:pt x="2612" y="26925"/>
                  </a:cubicBezTo>
                  <a:cubicBezTo>
                    <a:pt x="2776" y="26986"/>
                    <a:pt x="2931" y="27044"/>
                    <a:pt x="3099" y="27091"/>
                  </a:cubicBezTo>
                  <a:cubicBezTo>
                    <a:pt x="3190" y="27117"/>
                    <a:pt x="3287" y="27139"/>
                    <a:pt x="3377" y="27159"/>
                  </a:cubicBezTo>
                  <a:cubicBezTo>
                    <a:pt x="3428" y="27170"/>
                    <a:pt x="3486" y="27184"/>
                    <a:pt x="3537" y="27196"/>
                  </a:cubicBezTo>
                  <a:cubicBezTo>
                    <a:pt x="3583" y="27210"/>
                    <a:pt x="3630" y="27222"/>
                    <a:pt x="3678" y="27230"/>
                  </a:cubicBezTo>
                  <a:cubicBezTo>
                    <a:pt x="3856" y="27267"/>
                    <a:pt x="4038" y="27301"/>
                    <a:pt x="4226" y="27327"/>
                  </a:cubicBezTo>
                  <a:cubicBezTo>
                    <a:pt x="4292" y="27337"/>
                    <a:pt x="4357" y="27341"/>
                    <a:pt x="4423" y="27349"/>
                  </a:cubicBezTo>
                  <a:cubicBezTo>
                    <a:pt x="4470" y="27353"/>
                    <a:pt x="4516" y="27361"/>
                    <a:pt x="4559" y="27365"/>
                  </a:cubicBezTo>
                  <a:cubicBezTo>
                    <a:pt x="4625" y="27374"/>
                    <a:pt x="4694" y="27382"/>
                    <a:pt x="4761" y="27386"/>
                  </a:cubicBezTo>
                  <a:cubicBezTo>
                    <a:pt x="4944" y="27404"/>
                    <a:pt x="5122" y="27412"/>
                    <a:pt x="5304" y="27416"/>
                  </a:cubicBezTo>
                  <a:lnTo>
                    <a:pt x="5629" y="27416"/>
                  </a:lnTo>
                  <a:cubicBezTo>
                    <a:pt x="5708" y="27416"/>
                    <a:pt x="5788" y="27416"/>
                    <a:pt x="5873" y="27412"/>
                  </a:cubicBezTo>
                  <a:cubicBezTo>
                    <a:pt x="6079" y="27408"/>
                    <a:pt x="6281" y="27396"/>
                    <a:pt x="6487" y="27374"/>
                  </a:cubicBezTo>
                  <a:cubicBezTo>
                    <a:pt x="6511" y="27370"/>
                    <a:pt x="6528" y="27365"/>
                    <a:pt x="6552" y="27365"/>
                  </a:cubicBezTo>
                  <a:cubicBezTo>
                    <a:pt x="6608" y="27357"/>
                    <a:pt x="6665" y="27345"/>
                    <a:pt x="6727" y="27341"/>
                  </a:cubicBezTo>
                  <a:cubicBezTo>
                    <a:pt x="6881" y="27319"/>
                    <a:pt x="7036" y="27301"/>
                    <a:pt x="7190" y="27277"/>
                  </a:cubicBezTo>
                  <a:cubicBezTo>
                    <a:pt x="7259" y="27260"/>
                    <a:pt x="7321" y="27238"/>
                    <a:pt x="7392" y="27226"/>
                  </a:cubicBezTo>
                  <a:cubicBezTo>
                    <a:pt x="7578" y="27184"/>
                    <a:pt x="7763" y="27139"/>
                    <a:pt x="7941" y="27087"/>
                  </a:cubicBezTo>
                  <a:cubicBezTo>
                    <a:pt x="8040" y="27061"/>
                    <a:pt x="8143" y="27044"/>
                    <a:pt x="8236" y="27014"/>
                  </a:cubicBezTo>
                  <a:cubicBezTo>
                    <a:pt x="8315" y="26988"/>
                    <a:pt x="8391" y="26954"/>
                    <a:pt x="8466" y="26925"/>
                  </a:cubicBezTo>
                  <a:cubicBezTo>
                    <a:pt x="8535" y="26901"/>
                    <a:pt x="8607" y="26875"/>
                    <a:pt x="8672" y="26849"/>
                  </a:cubicBezTo>
                  <a:cubicBezTo>
                    <a:pt x="8943" y="26741"/>
                    <a:pt x="9207" y="26622"/>
                    <a:pt x="9447" y="26483"/>
                  </a:cubicBezTo>
                  <a:cubicBezTo>
                    <a:pt x="9470" y="26469"/>
                    <a:pt x="9492" y="26457"/>
                    <a:pt x="9516" y="26443"/>
                  </a:cubicBezTo>
                  <a:cubicBezTo>
                    <a:pt x="9567" y="26410"/>
                    <a:pt x="9615" y="26372"/>
                    <a:pt x="9666" y="26342"/>
                  </a:cubicBezTo>
                  <a:cubicBezTo>
                    <a:pt x="9732" y="26301"/>
                    <a:pt x="9797" y="26257"/>
                    <a:pt x="9859" y="26216"/>
                  </a:cubicBezTo>
                  <a:cubicBezTo>
                    <a:pt x="9910" y="26172"/>
                    <a:pt x="9962" y="26130"/>
                    <a:pt x="10013" y="26089"/>
                  </a:cubicBezTo>
                  <a:cubicBezTo>
                    <a:pt x="10074" y="26043"/>
                    <a:pt x="10126" y="26000"/>
                    <a:pt x="10178" y="25954"/>
                  </a:cubicBezTo>
                  <a:cubicBezTo>
                    <a:pt x="10191" y="25946"/>
                    <a:pt x="10205" y="25936"/>
                    <a:pt x="10215" y="25924"/>
                  </a:cubicBezTo>
                  <a:cubicBezTo>
                    <a:pt x="10239" y="25903"/>
                    <a:pt x="10253" y="25881"/>
                    <a:pt x="10277" y="25861"/>
                  </a:cubicBezTo>
                  <a:cubicBezTo>
                    <a:pt x="10360" y="25776"/>
                    <a:pt x="10435" y="25697"/>
                    <a:pt x="10506" y="25611"/>
                  </a:cubicBezTo>
                  <a:cubicBezTo>
                    <a:pt x="10520" y="25594"/>
                    <a:pt x="10542" y="25578"/>
                    <a:pt x="10558" y="25556"/>
                  </a:cubicBezTo>
                  <a:cubicBezTo>
                    <a:pt x="10572" y="25538"/>
                    <a:pt x="10580" y="25518"/>
                    <a:pt x="10594" y="25500"/>
                  </a:cubicBezTo>
                  <a:cubicBezTo>
                    <a:pt x="10641" y="25433"/>
                    <a:pt x="10683" y="25370"/>
                    <a:pt x="10726" y="25302"/>
                  </a:cubicBezTo>
                  <a:cubicBezTo>
                    <a:pt x="10744" y="25277"/>
                    <a:pt x="10764" y="25251"/>
                    <a:pt x="10778" y="25227"/>
                  </a:cubicBezTo>
                  <a:cubicBezTo>
                    <a:pt x="10786" y="25213"/>
                    <a:pt x="10792" y="25201"/>
                    <a:pt x="10796" y="25183"/>
                  </a:cubicBezTo>
                  <a:cubicBezTo>
                    <a:pt x="10829" y="25130"/>
                    <a:pt x="10857" y="25069"/>
                    <a:pt x="10881" y="25011"/>
                  </a:cubicBezTo>
                  <a:cubicBezTo>
                    <a:pt x="10895" y="24977"/>
                    <a:pt x="10912" y="24946"/>
                    <a:pt x="10926" y="24914"/>
                  </a:cubicBezTo>
                  <a:cubicBezTo>
                    <a:pt x="10932" y="24900"/>
                    <a:pt x="10932" y="24888"/>
                    <a:pt x="10936" y="24880"/>
                  </a:cubicBezTo>
                  <a:cubicBezTo>
                    <a:pt x="10956" y="24819"/>
                    <a:pt x="10970" y="24765"/>
                    <a:pt x="10984" y="24710"/>
                  </a:cubicBezTo>
                  <a:cubicBezTo>
                    <a:pt x="10994" y="24672"/>
                    <a:pt x="11008" y="24639"/>
                    <a:pt x="11015" y="24601"/>
                  </a:cubicBezTo>
                  <a:cubicBezTo>
                    <a:pt x="11015" y="24591"/>
                    <a:pt x="11015" y="24583"/>
                    <a:pt x="11021" y="24569"/>
                  </a:cubicBezTo>
                  <a:cubicBezTo>
                    <a:pt x="11025" y="24516"/>
                    <a:pt x="11031" y="24452"/>
                    <a:pt x="11039" y="24393"/>
                  </a:cubicBezTo>
                  <a:cubicBezTo>
                    <a:pt x="11039" y="24359"/>
                    <a:pt x="11049" y="24322"/>
                    <a:pt x="11049" y="24282"/>
                  </a:cubicBezTo>
                  <a:cubicBezTo>
                    <a:pt x="11053" y="24266"/>
                    <a:pt x="11053" y="24252"/>
                    <a:pt x="11053" y="24236"/>
                  </a:cubicBezTo>
                  <a:lnTo>
                    <a:pt x="11120" y="39"/>
                  </a:lnTo>
                  <a:lnTo>
                    <a:pt x="11120" y="39"/>
                  </a:lnTo>
                  <a:cubicBezTo>
                    <a:pt x="11120" y="92"/>
                    <a:pt x="11114" y="145"/>
                    <a:pt x="11105" y="199"/>
                  </a:cubicBezTo>
                  <a:lnTo>
                    <a:pt x="11107" y="199"/>
                  </a:lnTo>
                  <a:cubicBezTo>
                    <a:pt x="11103" y="258"/>
                    <a:pt x="11097" y="314"/>
                    <a:pt x="11087" y="365"/>
                  </a:cubicBezTo>
                  <a:cubicBezTo>
                    <a:pt x="11079" y="415"/>
                    <a:pt x="11065" y="466"/>
                    <a:pt x="11049" y="512"/>
                  </a:cubicBezTo>
                  <a:cubicBezTo>
                    <a:pt x="11035" y="567"/>
                    <a:pt x="11027" y="623"/>
                    <a:pt x="11008" y="672"/>
                  </a:cubicBezTo>
                  <a:cubicBezTo>
                    <a:pt x="10990" y="720"/>
                    <a:pt x="10966" y="761"/>
                    <a:pt x="10946" y="809"/>
                  </a:cubicBezTo>
                  <a:cubicBezTo>
                    <a:pt x="10922" y="868"/>
                    <a:pt x="10901" y="922"/>
                    <a:pt x="10867" y="981"/>
                  </a:cubicBezTo>
                  <a:cubicBezTo>
                    <a:pt x="10849" y="1025"/>
                    <a:pt x="10819" y="1062"/>
                    <a:pt x="10792" y="1100"/>
                  </a:cubicBezTo>
                  <a:cubicBezTo>
                    <a:pt x="10754" y="1167"/>
                    <a:pt x="10712" y="1231"/>
                    <a:pt x="10665" y="1298"/>
                  </a:cubicBezTo>
                  <a:cubicBezTo>
                    <a:pt x="10637" y="1332"/>
                    <a:pt x="10603" y="1369"/>
                    <a:pt x="10576" y="1409"/>
                  </a:cubicBezTo>
                  <a:cubicBezTo>
                    <a:pt x="10506" y="1492"/>
                    <a:pt x="10425" y="1577"/>
                    <a:pt x="10342" y="1663"/>
                  </a:cubicBezTo>
                  <a:cubicBezTo>
                    <a:pt x="10308" y="1690"/>
                    <a:pt x="10281" y="1718"/>
                    <a:pt x="10253" y="1746"/>
                  </a:cubicBezTo>
                  <a:cubicBezTo>
                    <a:pt x="10195" y="1797"/>
                    <a:pt x="10136" y="1843"/>
                    <a:pt x="10074" y="1890"/>
                  </a:cubicBezTo>
                  <a:cubicBezTo>
                    <a:pt x="10027" y="1932"/>
                    <a:pt x="9981" y="1970"/>
                    <a:pt x="9924" y="2009"/>
                  </a:cubicBezTo>
                  <a:cubicBezTo>
                    <a:pt x="9863" y="2059"/>
                    <a:pt x="9789" y="2102"/>
                    <a:pt x="9718" y="2148"/>
                  </a:cubicBezTo>
                  <a:cubicBezTo>
                    <a:pt x="9653" y="2192"/>
                    <a:pt x="9587" y="2237"/>
                    <a:pt x="9516" y="2279"/>
                  </a:cubicBezTo>
                  <a:cubicBezTo>
                    <a:pt x="9278" y="2415"/>
                    <a:pt x="9015" y="2532"/>
                    <a:pt x="8751" y="2643"/>
                  </a:cubicBezTo>
                  <a:cubicBezTo>
                    <a:pt x="8678" y="2673"/>
                    <a:pt x="8603" y="2699"/>
                    <a:pt x="8527" y="2728"/>
                  </a:cubicBezTo>
                  <a:cubicBezTo>
                    <a:pt x="8363" y="2786"/>
                    <a:pt x="8189" y="2833"/>
                    <a:pt x="8016" y="2883"/>
                  </a:cubicBezTo>
                  <a:cubicBezTo>
                    <a:pt x="7832" y="2934"/>
                    <a:pt x="7650" y="2980"/>
                    <a:pt x="7462" y="3020"/>
                  </a:cubicBezTo>
                  <a:cubicBezTo>
                    <a:pt x="7242" y="3065"/>
                    <a:pt x="7022" y="3107"/>
                    <a:pt x="6792" y="3138"/>
                  </a:cubicBezTo>
                  <a:cubicBezTo>
                    <a:pt x="6734" y="3140"/>
                    <a:pt x="6679" y="3154"/>
                    <a:pt x="6624" y="3158"/>
                  </a:cubicBezTo>
                  <a:cubicBezTo>
                    <a:pt x="6313" y="3192"/>
                    <a:pt x="6003" y="3210"/>
                    <a:pt x="5698" y="3214"/>
                  </a:cubicBezTo>
                  <a:lnTo>
                    <a:pt x="5544" y="3214"/>
                  </a:lnTo>
                  <a:cubicBezTo>
                    <a:pt x="5239" y="3210"/>
                    <a:pt x="4934" y="3192"/>
                    <a:pt x="4635" y="3162"/>
                  </a:cubicBezTo>
                  <a:cubicBezTo>
                    <a:pt x="4583" y="3154"/>
                    <a:pt x="4536" y="3150"/>
                    <a:pt x="4488" y="3146"/>
                  </a:cubicBezTo>
                  <a:cubicBezTo>
                    <a:pt x="4189" y="3107"/>
                    <a:pt x="3894" y="3057"/>
                    <a:pt x="3606" y="2994"/>
                  </a:cubicBezTo>
                  <a:cubicBezTo>
                    <a:pt x="3551" y="2980"/>
                    <a:pt x="3499" y="2968"/>
                    <a:pt x="3442" y="2956"/>
                  </a:cubicBezTo>
                  <a:cubicBezTo>
                    <a:pt x="3184" y="2889"/>
                    <a:pt x="2931" y="2812"/>
                    <a:pt x="2687" y="2722"/>
                  </a:cubicBezTo>
                  <a:cubicBezTo>
                    <a:pt x="2642" y="2707"/>
                    <a:pt x="2590" y="2693"/>
                    <a:pt x="2543" y="2677"/>
                  </a:cubicBezTo>
                  <a:cubicBezTo>
                    <a:pt x="2247" y="2562"/>
                    <a:pt x="1966" y="2431"/>
                    <a:pt x="1703" y="2279"/>
                  </a:cubicBezTo>
                  <a:cubicBezTo>
                    <a:pt x="615" y="1653"/>
                    <a:pt x="70" y="825"/>
                    <a:pt x="70"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2093;p62">
              <a:extLst>
                <a:ext uri="{FF2B5EF4-FFF2-40B4-BE49-F238E27FC236}">
                  <a16:creationId xmlns:a16="http://schemas.microsoft.com/office/drawing/2014/main" id="{13EE0535-D70A-083A-7DD9-2183D0F0B07A}"/>
                </a:ext>
              </a:extLst>
            </p:cNvPr>
            <p:cNvSpPr/>
            <p:nvPr/>
          </p:nvSpPr>
          <p:spPr>
            <a:xfrm>
              <a:off x="7376863" y="1897549"/>
              <a:ext cx="148803" cy="78439"/>
            </a:xfrm>
            <a:custGeom>
              <a:avLst/>
              <a:gdLst/>
              <a:ahLst/>
              <a:cxnLst/>
              <a:rect l="l" t="t" r="r" b="b"/>
              <a:pathLst>
                <a:path w="12143" h="6401" extrusionOk="0">
                  <a:moveTo>
                    <a:pt x="6049" y="0"/>
                  </a:moveTo>
                  <a:cubicBezTo>
                    <a:pt x="4638" y="0"/>
                    <a:pt x="3228" y="312"/>
                    <a:pt x="2154" y="934"/>
                  </a:cubicBezTo>
                  <a:cubicBezTo>
                    <a:pt x="0" y="2188"/>
                    <a:pt x="14" y="4217"/>
                    <a:pt x="2176" y="5465"/>
                  </a:cubicBezTo>
                  <a:cubicBezTo>
                    <a:pt x="3257" y="6089"/>
                    <a:pt x="4674" y="6401"/>
                    <a:pt x="6088" y="6401"/>
                  </a:cubicBezTo>
                  <a:cubicBezTo>
                    <a:pt x="7503" y="6401"/>
                    <a:pt x="8915" y="6089"/>
                    <a:pt x="9989" y="5465"/>
                  </a:cubicBezTo>
                  <a:cubicBezTo>
                    <a:pt x="12142" y="4213"/>
                    <a:pt x="12124" y="2188"/>
                    <a:pt x="9967" y="940"/>
                  </a:cubicBezTo>
                  <a:cubicBezTo>
                    <a:pt x="8882" y="313"/>
                    <a:pt x="7465" y="0"/>
                    <a:pt x="6049" y="0"/>
                  </a:cubicBezTo>
                  <a:close/>
                </a:path>
              </a:pathLst>
            </a:custGeom>
            <a:solidFill>
              <a:srgbClr val="6D9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2094;p62">
              <a:extLst>
                <a:ext uri="{FF2B5EF4-FFF2-40B4-BE49-F238E27FC236}">
                  <a16:creationId xmlns:a16="http://schemas.microsoft.com/office/drawing/2014/main" id="{B1766FE7-088C-9986-82A6-941FEA164F27}"/>
                </a:ext>
              </a:extLst>
            </p:cNvPr>
            <p:cNvSpPr/>
            <p:nvPr/>
          </p:nvSpPr>
          <p:spPr>
            <a:xfrm>
              <a:off x="7433012" y="1762312"/>
              <a:ext cx="36456" cy="188420"/>
            </a:xfrm>
            <a:custGeom>
              <a:avLst/>
              <a:gdLst/>
              <a:ahLst/>
              <a:cxnLst/>
              <a:rect l="l" t="t" r="r" b="b"/>
              <a:pathLst>
                <a:path w="2975" h="15376" extrusionOk="0">
                  <a:moveTo>
                    <a:pt x="2974" y="5"/>
                  </a:moveTo>
                  <a:lnTo>
                    <a:pt x="2974" y="7"/>
                  </a:lnTo>
                  <a:lnTo>
                    <a:pt x="2974" y="7"/>
                  </a:lnTo>
                  <a:cubicBezTo>
                    <a:pt x="2974" y="6"/>
                    <a:pt x="2974" y="5"/>
                    <a:pt x="2974" y="5"/>
                  </a:cubicBezTo>
                  <a:close/>
                  <a:moveTo>
                    <a:pt x="42" y="1"/>
                  </a:moveTo>
                  <a:lnTo>
                    <a:pt x="1" y="14522"/>
                  </a:lnTo>
                  <a:cubicBezTo>
                    <a:pt x="1" y="14740"/>
                    <a:pt x="145" y="14961"/>
                    <a:pt x="436" y="15126"/>
                  </a:cubicBezTo>
                  <a:cubicBezTo>
                    <a:pt x="723" y="15292"/>
                    <a:pt x="1098" y="15375"/>
                    <a:pt x="1473" y="15375"/>
                  </a:cubicBezTo>
                  <a:cubicBezTo>
                    <a:pt x="1847" y="15375"/>
                    <a:pt x="2221" y="15292"/>
                    <a:pt x="2505" y="15126"/>
                  </a:cubicBezTo>
                  <a:cubicBezTo>
                    <a:pt x="2796" y="14961"/>
                    <a:pt x="2936" y="14745"/>
                    <a:pt x="2936" y="14530"/>
                  </a:cubicBezTo>
                  <a:lnTo>
                    <a:pt x="2974" y="7"/>
                  </a:lnTo>
                  <a:lnTo>
                    <a:pt x="2974" y="7"/>
                  </a:lnTo>
                  <a:cubicBezTo>
                    <a:pt x="2973" y="226"/>
                    <a:pt x="2832" y="441"/>
                    <a:pt x="2546" y="605"/>
                  </a:cubicBezTo>
                  <a:cubicBezTo>
                    <a:pt x="2263" y="769"/>
                    <a:pt x="1889" y="851"/>
                    <a:pt x="1514" y="851"/>
                  </a:cubicBezTo>
                  <a:cubicBezTo>
                    <a:pt x="1139" y="851"/>
                    <a:pt x="762" y="769"/>
                    <a:pt x="474" y="605"/>
                  </a:cubicBezTo>
                  <a:cubicBezTo>
                    <a:pt x="189" y="436"/>
                    <a:pt x="42" y="217"/>
                    <a:pt x="42"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2095;p62">
              <a:extLst>
                <a:ext uri="{FF2B5EF4-FFF2-40B4-BE49-F238E27FC236}">
                  <a16:creationId xmlns:a16="http://schemas.microsoft.com/office/drawing/2014/main" id="{433C1B75-7FA0-A165-88E4-C85F697FD91A}"/>
                </a:ext>
              </a:extLst>
            </p:cNvPr>
            <p:cNvSpPr/>
            <p:nvPr/>
          </p:nvSpPr>
          <p:spPr>
            <a:xfrm>
              <a:off x="7468990" y="1762361"/>
              <a:ext cx="478" cy="178151"/>
            </a:xfrm>
            <a:custGeom>
              <a:avLst/>
              <a:gdLst/>
              <a:ahLst/>
              <a:cxnLst/>
              <a:rect l="l" t="t" r="r" b="b"/>
              <a:pathLst>
                <a:path w="39" h="14538" extrusionOk="0">
                  <a:moveTo>
                    <a:pt x="38" y="1"/>
                  </a:moveTo>
                  <a:lnTo>
                    <a:pt x="0" y="14526"/>
                  </a:lnTo>
                  <a:lnTo>
                    <a:pt x="0" y="14537"/>
                  </a:lnTo>
                  <a:lnTo>
                    <a:pt x="38" y="14"/>
                  </a:lnTo>
                  <a:lnTo>
                    <a:pt x="38"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2096;p62">
              <a:extLst>
                <a:ext uri="{FF2B5EF4-FFF2-40B4-BE49-F238E27FC236}">
                  <a16:creationId xmlns:a16="http://schemas.microsoft.com/office/drawing/2014/main" id="{6EDDF455-CBF9-7289-9C60-39A16AB9290B}"/>
                </a:ext>
              </a:extLst>
            </p:cNvPr>
            <p:cNvSpPr/>
            <p:nvPr/>
          </p:nvSpPr>
          <p:spPr>
            <a:xfrm>
              <a:off x="7468819" y="1762533"/>
              <a:ext cx="649" cy="179021"/>
            </a:xfrm>
            <a:custGeom>
              <a:avLst/>
              <a:gdLst/>
              <a:ahLst/>
              <a:cxnLst/>
              <a:rect l="l" t="t" r="r" b="b"/>
              <a:pathLst>
                <a:path w="53" h="14609" extrusionOk="0">
                  <a:moveTo>
                    <a:pt x="52" y="0"/>
                  </a:moveTo>
                  <a:lnTo>
                    <a:pt x="52" y="1"/>
                  </a:lnTo>
                  <a:lnTo>
                    <a:pt x="52" y="1"/>
                  </a:lnTo>
                  <a:cubicBezTo>
                    <a:pt x="52" y="1"/>
                    <a:pt x="52" y="1"/>
                    <a:pt x="52" y="0"/>
                  </a:cubicBezTo>
                  <a:close/>
                  <a:moveTo>
                    <a:pt x="52" y="1"/>
                  </a:moveTo>
                  <a:lnTo>
                    <a:pt x="52" y="1"/>
                  </a:lnTo>
                  <a:cubicBezTo>
                    <a:pt x="52" y="29"/>
                    <a:pt x="46" y="58"/>
                    <a:pt x="42" y="84"/>
                  </a:cubicBezTo>
                  <a:lnTo>
                    <a:pt x="1" y="14609"/>
                  </a:lnTo>
                  <a:cubicBezTo>
                    <a:pt x="9" y="14579"/>
                    <a:pt x="9" y="14553"/>
                    <a:pt x="14" y="14523"/>
                  </a:cubicBezTo>
                  <a:lnTo>
                    <a:pt x="52"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2097;p62">
              <a:extLst>
                <a:ext uri="{FF2B5EF4-FFF2-40B4-BE49-F238E27FC236}">
                  <a16:creationId xmlns:a16="http://schemas.microsoft.com/office/drawing/2014/main" id="{DAC9761C-B3D3-2BE4-3275-BEBE1D749A44}"/>
                </a:ext>
              </a:extLst>
            </p:cNvPr>
            <p:cNvSpPr/>
            <p:nvPr/>
          </p:nvSpPr>
          <p:spPr>
            <a:xfrm>
              <a:off x="7468574" y="1763550"/>
              <a:ext cx="772" cy="178972"/>
            </a:xfrm>
            <a:custGeom>
              <a:avLst/>
              <a:gdLst/>
              <a:ahLst/>
              <a:cxnLst/>
              <a:rect l="l" t="t" r="r" b="b"/>
              <a:pathLst>
                <a:path w="63" h="14605" extrusionOk="0">
                  <a:moveTo>
                    <a:pt x="62" y="1"/>
                  </a:moveTo>
                  <a:lnTo>
                    <a:pt x="62" y="1"/>
                  </a:lnTo>
                  <a:lnTo>
                    <a:pt x="62" y="1"/>
                  </a:lnTo>
                  <a:cubicBezTo>
                    <a:pt x="62" y="1"/>
                    <a:pt x="62" y="1"/>
                    <a:pt x="62" y="1"/>
                  </a:cubicBezTo>
                  <a:close/>
                  <a:moveTo>
                    <a:pt x="62" y="1"/>
                  </a:moveTo>
                  <a:cubicBezTo>
                    <a:pt x="62" y="31"/>
                    <a:pt x="52" y="56"/>
                    <a:pt x="42" y="86"/>
                  </a:cubicBezTo>
                  <a:lnTo>
                    <a:pt x="1" y="14605"/>
                  </a:lnTo>
                  <a:cubicBezTo>
                    <a:pt x="11" y="14581"/>
                    <a:pt x="21" y="14551"/>
                    <a:pt x="21" y="14526"/>
                  </a:cubicBezTo>
                  <a:lnTo>
                    <a:pt x="62"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2098;p62">
              <a:extLst>
                <a:ext uri="{FF2B5EF4-FFF2-40B4-BE49-F238E27FC236}">
                  <a16:creationId xmlns:a16="http://schemas.microsoft.com/office/drawing/2014/main" id="{9D73A30D-4F81-7043-BC5B-EBF231CEA1AE}"/>
                </a:ext>
              </a:extLst>
            </p:cNvPr>
            <p:cNvSpPr/>
            <p:nvPr/>
          </p:nvSpPr>
          <p:spPr>
            <a:xfrm>
              <a:off x="7468071" y="1764592"/>
              <a:ext cx="1029" cy="178985"/>
            </a:xfrm>
            <a:custGeom>
              <a:avLst/>
              <a:gdLst/>
              <a:ahLst/>
              <a:cxnLst/>
              <a:rect l="l" t="t" r="r" b="b"/>
              <a:pathLst>
                <a:path w="84" h="14606" extrusionOk="0">
                  <a:moveTo>
                    <a:pt x="83" y="1"/>
                  </a:moveTo>
                  <a:lnTo>
                    <a:pt x="83" y="1"/>
                  </a:lnTo>
                  <a:cubicBezTo>
                    <a:pt x="70" y="31"/>
                    <a:pt x="62" y="56"/>
                    <a:pt x="42" y="86"/>
                  </a:cubicBezTo>
                  <a:lnTo>
                    <a:pt x="0" y="14605"/>
                  </a:lnTo>
                  <a:cubicBezTo>
                    <a:pt x="18" y="14579"/>
                    <a:pt x="28" y="14552"/>
                    <a:pt x="42" y="14520"/>
                  </a:cubicBezTo>
                  <a:lnTo>
                    <a:pt x="83"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2099;p62">
              <a:extLst>
                <a:ext uri="{FF2B5EF4-FFF2-40B4-BE49-F238E27FC236}">
                  <a16:creationId xmlns:a16="http://schemas.microsoft.com/office/drawing/2014/main" id="{38E9B838-4204-ADAC-548D-9832AA1A11C5}"/>
                </a:ext>
              </a:extLst>
            </p:cNvPr>
            <p:cNvSpPr/>
            <p:nvPr/>
          </p:nvSpPr>
          <p:spPr>
            <a:xfrm>
              <a:off x="7467361" y="1765645"/>
              <a:ext cx="1225" cy="179021"/>
            </a:xfrm>
            <a:custGeom>
              <a:avLst/>
              <a:gdLst/>
              <a:ahLst/>
              <a:cxnLst/>
              <a:rect l="l" t="t" r="r" b="b"/>
              <a:pathLst>
                <a:path w="100" h="14609" extrusionOk="0">
                  <a:moveTo>
                    <a:pt x="100" y="0"/>
                  </a:moveTo>
                  <a:cubicBezTo>
                    <a:pt x="82" y="30"/>
                    <a:pt x="62" y="59"/>
                    <a:pt x="38" y="83"/>
                  </a:cubicBezTo>
                  <a:lnTo>
                    <a:pt x="1" y="14608"/>
                  </a:lnTo>
                  <a:cubicBezTo>
                    <a:pt x="21" y="14578"/>
                    <a:pt x="38" y="14549"/>
                    <a:pt x="58" y="14519"/>
                  </a:cubicBezTo>
                  <a:lnTo>
                    <a:pt x="100"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2100;p62">
              <a:extLst>
                <a:ext uri="{FF2B5EF4-FFF2-40B4-BE49-F238E27FC236}">
                  <a16:creationId xmlns:a16="http://schemas.microsoft.com/office/drawing/2014/main" id="{51AE2746-C986-A8BA-20CE-A97A3D78C6A1}"/>
                </a:ext>
              </a:extLst>
            </p:cNvPr>
            <p:cNvSpPr/>
            <p:nvPr/>
          </p:nvSpPr>
          <p:spPr>
            <a:xfrm>
              <a:off x="7466221" y="1766663"/>
              <a:ext cx="1618" cy="179242"/>
            </a:xfrm>
            <a:custGeom>
              <a:avLst/>
              <a:gdLst/>
              <a:ahLst/>
              <a:cxnLst/>
              <a:rect l="l" t="t" r="r" b="b"/>
              <a:pathLst>
                <a:path w="132" h="14627" extrusionOk="0">
                  <a:moveTo>
                    <a:pt x="131" y="0"/>
                  </a:moveTo>
                  <a:cubicBezTo>
                    <a:pt x="110" y="40"/>
                    <a:pt x="76" y="68"/>
                    <a:pt x="42" y="103"/>
                  </a:cubicBezTo>
                  <a:lnTo>
                    <a:pt x="1" y="14626"/>
                  </a:lnTo>
                  <a:cubicBezTo>
                    <a:pt x="38" y="14593"/>
                    <a:pt x="66" y="14559"/>
                    <a:pt x="94" y="14525"/>
                  </a:cubicBezTo>
                  <a:lnTo>
                    <a:pt x="131"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2101;p62">
              <a:extLst>
                <a:ext uri="{FF2B5EF4-FFF2-40B4-BE49-F238E27FC236}">
                  <a16:creationId xmlns:a16="http://schemas.microsoft.com/office/drawing/2014/main" id="{AA2928A8-F746-7064-0194-95D1D93718B5}"/>
                </a:ext>
              </a:extLst>
            </p:cNvPr>
            <p:cNvSpPr/>
            <p:nvPr/>
          </p:nvSpPr>
          <p:spPr>
            <a:xfrm>
              <a:off x="7463917" y="1767925"/>
              <a:ext cx="2831" cy="179622"/>
            </a:xfrm>
            <a:custGeom>
              <a:avLst/>
              <a:gdLst/>
              <a:ahLst/>
              <a:cxnLst/>
              <a:rect l="l" t="t" r="r" b="b"/>
              <a:pathLst>
                <a:path w="231" h="14658" extrusionOk="0">
                  <a:moveTo>
                    <a:pt x="230" y="0"/>
                  </a:moveTo>
                  <a:cubicBezTo>
                    <a:pt x="181" y="46"/>
                    <a:pt x="113" y="91"/>
                    <a:pt x="44" y="135"/>
                  </a:cubicBezTo>
                  <a:lnTo>
                    <a:pt x="0" y="14658"/>
                  </a:lnTo>
                  <a:cubicBezTo>
                    <a:pt x="76" y="14616"/>
                    <a:pt x="137" y="14571"/>
                    <a:pt x="189" y="14523"/>
                  </a:cubicBezTo>
                  <a:lnTo>
                    <a:pt x="230"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2102;p62">
              <a:extLst>
                <a:ext uri="{FF2B5EF4-FFF2-40B4-BE49-F238E27FC236}">
                  <a16:creationId xmlns:a16="http://schemas.microsoft.com/office/drawing/2014/main" id="{62686759-3071-2E1E-D193-2448BCC334E1}"/>
                </a:ext>
              </a:extLst>
            </p:cNvPr>
            <p:cNvSpPr/>
            <p:nvPr/>
          </p:nvSpPr>
          <p:spPr>
            <a:xfrm>
              <a:off x="7459836" y="1769567"/>
              <a:ext cx="4632" cy="179855"/>
            </a:xfrm>
            <a:custGeom>
              <a:avLst/>
              <a:gdLst/>
              <a:ahLst/>
              <a:cxnLst/>
              <a:rect l="l" t="t" r="r" b="b"/>
              <a:pathLst>
                <a:path w="378" h="14677" extrusionOk="0">
                  <a:moveTo>
                    <a:pt x="377" y="1"/>
                  </a:moveTo>
                  <a:lnTo>
                    <a:pt x="377" y="1"/>
                  </a:lnTo>
                  <a:cubicBezTo>
                    <a:pt x="371" y="5"/>
                    <a:pt x="367" y="9"/>
                    <a:pt x="357" y="13"/>
                  </a:cubicBezTo>
                  <a:cubicBezTo>
                    <a:pt x="258" y="68"/>
                    <a:pt x="151" y="120"/>
                    <a:pt x="38" y="153"/>
                  </a:cubicBezTo>
                  <a:lnTo>
                    <a:pt x="1" y="14676"/>
                  </a:lnTo>
                  <a:cubicBezTo>
                    <a:pt x="114" y="14639"/>
                    <a:pt x="223" y="14593"/>
                    <a:pt x="316" y="14534"/>
                  </a:cubicBezTo>
                  <a:cubicBezTo>
                    <a:pt x="326" y="14534"/>
                    <a:pt x="329" y="14530"/>
                    <a:pt x="333" y="14524"/>
                  </a:cubicBezTo>
                  <a:lnTo>
                    <a:pt x="377"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2103;p62">
              <a:extLst>
                <a:ext uri="{FF2B5EF4-FFF2-40B4-BE49-F238E27FC236}">
                  <a16:creationId xmlns:a16="http://schemas.microsoft.com/office/drawing/2014/main" id="{71AE868F-E540-AC8B-FD57-3086C750510D}"/>
                </a:ext>
              </a:extLst>
            </p:cNvPr>
            <p:cNvSpPr/>
            <p:nvPr/>
          </p:nvSpPr>
          <p:spPr>
            <a:xfrm>
              <a:off x="7456393" y="1771417"/>
              <a:ext cx="3921" cy="178850"/>
            </a:xfrm>
            <a:custGeom>
              <a:avLst/>
              <a:gdLst/>
              <a:ahLst/>
              <a:cxnLst/>
              <a:rect l="l" t="t" r="r" b="b"/>
              <a:pathLst>
                <a:path w="320" h="14595" extrusionOk="0">
                  <a:moveTo>
                    <a:pt x="319" y="1"/>
                  </a:moveTo>
                  <a:cubicBezTo>
                    <a:pt x="230" y="30"/>
                    <a:pt x="137" y="56"/>
                    <a:pt x="44" y="74"/>
                  </a:cubicBezTo>
                  <a:lnTo>
                    <a:pt x="0" y="14595"/>
                  </a:lnTo>
                  <a:cubicBezTo>
                    <a:pt x="99" y="14577"/>
                    <a:pt x="192" y="14551"/>
                    <a:pt x="282" y="14525"/>
                  </a:cubicBezTo>
                  <a:lnTo>
                    <a:pt x="319" y="2"/>
                  </a:lnTo>
                  <a:lnTo>
                    <a:pt x="319"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2104;p62">
              <a:extLst>
                <a:ext uri="{FF2B5EF4-FFF2-40B4-BE49-F238E27FC236}">
                  <a16:creationId xmlns:a16="http://schemas.microsoft.com/office/drawing/2014/main" id="{F863635D-001A-25AF-4EB5-1A007701CE49}"/>
                </a:ext>
              </a:extLst>
            </p:cNvPr>
            <p:cNvSpPr/>
            <p:nvPr/>
          </p:nvSpPr>
          <p:spPr>
            <a:xfrm>
              <a:off x="7454114" y="1772312"/>
              <a:ext cx="2818" cy="178274"/>
            </a:xfrm>
            <a:custGeom>
              <a:avLst/>
              <a:gdLst/>
              <a:ahLst/>
              <a:cxnLst/>
              <a:rect l="l" t="t" r="r" b="b"/>
              <a:pathLst>
                <a:path w="230" h="14548" extrusionOk="0">
                  <a:moveTo>
                    <a:pt x="230" y="1"/>
                  </a:moveTo>
                  <a:lnTo>
                    <a:pt x="230" y="1"/>
                  </a:lnTo>
                  <a:cubicBezTo>
                    <a:pt x="169" y="9"/>
                    <a:pt x="107" y="19"/>
                    <a:pt x="42" y="27"/>
                  </a:cubicBezTo>
                  <a:lnTo>
                    <a:pt x="0" y="14548"/>
                  </a:lnTo>
                  <a:cubicBezTo>
                    <a:pt x="65" y="14542"/>
                    <a:pt x="127" y="14534"/>
                    <a:pt x="186" y="14522"/>
                  </a:cubicBezTo>
                  <a:lnTo>
                    <a:pt x="230"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2105;p62">
              <a:extLst>
                <a:ext uri="{FF2B5EF4-FFF2-40B4-BE49-F238E27FC236}">
                  <a16:creationId xmlns:a16="http://schemas.microsoft.com/office/drawing/2014/main" id="{F9D0F83E-5D6E-B256-2413-23C152936BD9}"/>
                </a:ext>
              </a:extLst>
            </p:cNvPr>
            <p:cNvSpPr/>
            <p:nvPr/>
          </p:nvSpPr>
          <p:spPr>
            <a:xfrm>
              <a:off x="7452092" y="1772630"/>
              <a:ext cx="2537" cy="178102"/>
            </a:xfrm>
            <a:custGeom>
              <a:avLst/>
              <a:gdLst/>
              <a:ahLst/>
              <a:cxnLst/>
              <a:rect l="l" t="t" r="r" b="b"/>
              <a:pathLst>
                <a:path w="207" h="14534" extrusionOk="0">
                  <a:moveTo>
                    <a:pt x="207" y="1"/>
                  </a:moveTo>
                  <a:lnTo>
                    <a:pt x="207" y="1"/>
                  </a:lnTo>
                  <a:cubicBezTo>
                    <a:pt x="155" y="5"/>
                    <a:pt x="100" y="8"/>
                    <a:pt x="42" y="8"/>
                  </a:cubicBezTo>
                  <a:lnTo>
                    <a:pt x="1" y="14533"/>
                  </a:lnTo>
                  <a:cubicBezTo>
                    <a:pt x="56" y="14533"/>
                    <a:pt x="114" y="14529"/>
                    <a:pt x="165" y="14522"/>
                  </a:cubicBezTo>
                  <a:lnTo>
                    <a:pt x="207"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2106;p62">
              <a:extLst>
                <a:ext uri="{FF2B5EF4-FFF2-40B4-BE49-F238E27FC236}">
                  <a16:creationId xmlns:a16="http://schemas.microsoft.com/office/drawing/2014/main" id="{73C7A544-9CE6-B57F-813E-961FBFDDB7CA}"/>
                </a:ext>
              </a:extLst>
            </p:cNvPr>
            <p:cNvSpPr/>
            <p:nvPr/>
          </p:nvSpPr>
          <p:spPr>
            <a:xfrm>
              <a:off x="7450303" y="1772728"/>
              <a:ext cx="2316" cy="177980"/>
            </a:xfrm>
            <a:custGeom>
              <a:avLst/>
              <a:gdLst/>
              <a:ahLst/>
              <a:cxnLst/>
              <a:rect l="l" t="t" r="r" b="b"/>
              <a:pathLst>
                <a:path w="189" h="14524" extrusionOk="0">
                  <a:moveTo>
                    <a:pt x="188" y="0"/>
                  </a:moveTo>
                  <a:cubicBezTo>
                    <a:pt x="137" y="4"/>
                    <a:pt x="89" y="4"/>
                    <a:pt x="38" y="4"/>
                  </a:cubicBezTo>
                  <a:lnTo>
                    <a:pt x="0" y="14523"/>
                  </a:lnTo>
                  <a:lnTo>
                    <a:pt x="147" y="14523"/>
                  </a:lnTo>
                  <a:lnTo>
                    <a:pt x="188"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2107;p62">
              <a:extLst>
                <a:ext uri="{FF2B5EF4-FFF2-40B4-BE49-F238E27FC236}">
                  <a16:creationId xmlns:a16="http://schemas.microsoft.com/office/drawing/2014/main" id="{D7D9C003-120E-9E5B-59B8-DDCE2FFC789D}"/>
                </a:ext>
              </a:extLst>
            </p:cNvPr>
            <p:cNvSpPr/>
            <p:nvPr/>
          </p:nvSpPr>
          <p:spPr>
            <a:xfrm>
              <a:off x="7448526" y="1772630"/>
              <a:ext cx="2243" cy="178102"/>
            </a:xfrm>
            <a:custGeom>
              <a:avLst/>
              <a:gdLst/>
              <a:ahLst/>
              <a:cxnLst/>
              <a:rect l="l" t="t" r="r" b="b"/>
              <a:pathLst>
                <a:path w="183" h="14534" extrusionOk="0">
                  <a:moveTo>
                    <a:pt x="38" y="1"/>
                  </a:moveTo>
                  <a:lnTo>
                    <a:pt x="0" y="14524"/>
                  </a:lnTo>
                  <a:cubicBezTo>
                    <a:pt x="48" y="14529"/>
                    <a:pt x="94" y="14533"/>
                    <a:pt x="145" y="14533"/>
                  </a:cubicBezTo>
                  <a:lnTo>
                    <a:pt x="183" y="12"/>
                  </a:lnTo>
                  <a:cubicBezTo>
                    <a:pt x="137" y="8"/>
                    <a:pt x="90" y="8"/>
                    <a:pt x="38"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2108;p62">
              <a:extLst>
                <a:ext uri="{FF2B5EF4-FFF2-40B4-BE49-F238E27FC236}">
                  <a16:creationId xmlns:a16="http://schemas.microsoft.com/office/drawing/2014/main" id="{20809EDB-9736-5798-9819-A1386FCDA6D0}"/>
                </a:ext>
              </a:extLst>
            </p:cNvPr>
            <p:cNvSpPr/>
            <p:nvPr/>
          </p:nvSpPr>
          <p:spPr>
            <a:xfrm>
              <a:off x="7446724" y="1772459"/>
              <a:ext cx="2279" cy="178151"/>
            </a:xfrm>
            <a:custGeom>
              <a:avLst/>
              <a:gdLst/>
              <a:ahLst/>
              <a:cxnLst/>
              <a:rect l="l" t="t" r="r" b="b"/>
              <a:pathLst>
                <a:path w="186" h="14538" extrusionOk="0">
                  <a:moveTo>
                    <a:pt x="44" y="1"/>
                  </a:moveTo>
                  <a:lnTo>
                    <a:pt x="1" y="14522"/>
                  </a:lnTo>
                  <a:cubicBezTo>
                    <a:pt x="48" y="14530"/>
                    <a:pt x="96" y="14534"/>
                    <a:pt x="147" y="14538"/>
                  </a:cubicBezTo>
                  <a:lnTo>
                    <a:pt x="185" y="15"/>
                  </a:lnTo>
                  <a:cubicBezTo>
                    <a:pt x="138" y="15"/>
                    <a:pt x="92" y="5"/>
                    <a:pt x="44"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2109;p62">
              <a:extLst>
                <a:ext uri="{FF2B5EF4-FFF2-40B4-BE49-F238E27FC236}">
                  <a16:creationId xmlns:a16="http://schemas.microsoft.com/office/drawing/2014/main" id="{054B725F-273C-D4C8-CF8C-A8E2F48F274C}"/>
                </a:ext>
              </a:extLst>
            </p:cNvPr>
            <p:cNvSpPr/>
            <p:nvPr/>
          </p:nvSpPr>
          <p:spPr>
            <a:xfrm>
              <a:off x="7444960" y="1772165"/>
              <a:ext cx="2316" cy="178249"/>
            </a:xfrm>
            <a:custGeom>
              <a:avLst/>
              <a:gdLst/>
              <a:ahLst/>
              <a:cxnLst/>
              <a:rect l="l" t="t" r="r" b="b"/>
              <a:pathLst>
                <a:path w="189" h="14546" extrusionOk="0">
                  <a:moveTo>
                    <a:pt x="44" y="1"/>
                  </a:moveTo>
                  <a:lnTo>
                    <a:pt x="0" y="14520"/>
                  </a:lnTo>
                  <a:cubicBezTo>
                    <a:pt x="52" y="14534"/>
                    <a:pt x="99" y="14542"/>
                    <a:pt x="147" y="14546"/>
                  </a:cubicBezTo>
                  <a:lnTo>
                    <a:pt x="188" y="25"/>
                  </a:lnTo>
                  <a:cubicBezTo>
                    <a:pt x="141" y="17"/>
                    <a:pt x="89" y="9"/>
                    <a:pt x="44"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2110;p62">
              <a:extLst>
                <a:ext uri="{FF2B5EF4-FFF2-40B4-BE49-F238E27FC236}">
                  <a16:creationId xmlns:a16="http://schemas.microsoft.com/office/drawing/2014/main" id="{43C6E65D-89A3-35F7-BB5C-8031B3D2CE70}"/>
                </a:ext>
              </a:extLst>
            </p:cNvPr>
            <p:cNvSpPr/>
            <p:nvPr/>
          </p:nvSpPr>
          <p:spPr>
            <a:xfrm>
              <a:off x="7443060" y="1771687"/>
              <a:ext cx="2439" cy="178409"/>
            </a:xfrm>
            <a:custGeom>
              <a:avLst/>
              <a:gdLst/>
              <a:ahLst/>
              <a:cxnLst/>
              <a:rect l="l" t="t" r="r" b="b"/>
              <a:pathLst>
                <a:path w="199" h="14559" extrusionOk="0">
                  <a:moveTo>
                    <a:pt x="42" y="0"/>
                  </a:moveTo>
                  <a:lnTo>
                    <a:pt x="1" y="14525"/>
                  </a:lnTo>
                  <a:cubicBezTo>
                    <a:pt x="52" y="14539"/>
                    <a:pt x="104" y="14551"/>
                    <a:pt x="155" y="14559"/>
                  </a:cubicBezTo>
                  <a:lnTo>
                    <a:pt x="199" y="40"/>
                  </a:lnTo>
                  <a:cubicBezTo>
                    <a:pt x="147" y="26"/>
                    <a:pt x="94" y="14"/>
                    <a:pt x="42"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2111;p62">
              <a:extLst>
                <a:ext uri="{FF2B5EF4-FFF2-40B4-BE49-F238E27FC236}">
                  <a16:creationId xmlns:a16="http://schemas.microsoft.com/office/drawing/2014/main" id="{045E97E0-D745-CCAC-133D-0989337E7337}"/>
                </a:ext>
              </a:extLst>
            </p:cNvPr>
            <p:cNvSpPr/>
            <p:nvPr/>
          </p:nvSpPr>
          <p:spPr>
            <a:xfrm>
              <a:off x="7440928" y="1770976"/>
              <a:ext cx="2659" cy="178715"/>
            </a:xfrm>
            <a:custGeom>
              <a:avLst/>
              <a:gdLst/>
              <a:ahLst/>
              <a:cxnLst/>
              <a:rect l="l" t="t" r="r" b="b"/>
              <a:pathLst>
                <a:path w="217" h="14584" extrusionOk="0">
                  <a:moveTo>
                    <a:pt x="44" y="1"/>
                  </a:moveTo>
                  <a:lnTo>
                    <a:pt x="0" y="14524"/>
                  </a:lnTo>
                  <a:cubicBezTo>
                    <a:pt x="58" y="14546"/>
                    <a:pt x="119" y="14561"/>
                    <a:pt x="175" y="14583"/>
                  </a:cubicBezTo>
                  <a:lnTo>
                    <a:pt x="216" y="58"/>
                  </a:lnTo>
                  <a:cubicBezTo>
                    <a:pt x="157" y="42"/>
                    <a:pt x="99" y="21"/>
                    <a:pt x="44"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2112;p62">
              <a:extLst>
                <a:ext uri="{FF2B5EF4-FFF2-40B4-BE49-F238E27FC236}">
                  <a16:creationId xmlns:a16="http://schemas.microsoft.com/office/drawing/2014/main" id="{4D4AE405-5FB4-7327-EF9D-7000B97ECC2D}"/>
                </a:ext>
              </a:extLst>
            </p:cNvPr>
            <p:cNvSpPr/>
            <p:nvPr/>
          </p:nvSpPr>
          <p:spPr>
            <a:xfrm>
              <a:off x="7433012" y="1762312"/>
              <a:ext cx="8455" cy="186643"/>
            </a:xfrm>
            <a:custGeom>
              <a:avLst/>
              <a:gdLst/>
              <a:ahLst/>
              <a:cxnLst/>
              <a:rect l="l" t="t" r="r" b="b"/>
              <a:pathLst>
                <a:path w="690" h="15231" extrusionOk="0">
                  <a:moveTo>
                    <a:pt x="42" y="1"/>
                  </a:moveTo>
                  <a:lnTo>
                    <a:pt x="1" y="14520"/>
                  </a:lnTo>
                  <a:cubicBezTo>
                    <a:pt x="1" y="14740"/>
                    <a:pt x="145" y="14961"/>
                    <a:pt x="436" y="15126"/>
                  </a:cubicBezTo>
                  <a:cubicBezTo>
                    <a:pt x="502" y="15163"/>
                    <a:pt x="571" y="15201"/>
                    <a:pt x="646" y="15231"/>
                  </a:cubicBezTo>
                  <a:lnTo>
                    <a:pt x="690" y="708"/>
                  </a:lnTo>
                  <a:lnTo>
                    <a:pt x="690" y="706"/>
                  </a:lnTo>
                  <a:cubicBezTo>
                    <a:pt x="615" y="676"/>
                    <a:pt x="543" y="642"/>
                    <a:pt x="474" y="605"/>
                  </a:cubicBezTo>
                  <a:cubicBezTo>
                    <a:pt x="189" y="436"/>
                    <a:pt x="42" y="215"/>
                    <a:pt x="42"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2113;p62">
              <a:extLst>
                <a:ext uri="{FF2B5EF4-FFF2-40B4-BE49-F238E27FC236}">
                  <a16:creationId xmlns:a16="http://schemas.microsoft.com/office/drawing/2014/main" id="{EAE44AAF-986F-1509-0CA2-6CA8260ABBA1}"/>
                </a:ext>
              </a:extLst>
            </p:cNvPr>
            <p:cNvSpPr/>
            <p:nvPr/>
          </p:nvSpPr>
          <p:spPr>
            <a:xfrm>
              <a:off x="7431750" y="1751945"/>
              <a:ext cx="39483" cy="20808"/>
            </a:xfrm>
            <a:custGeom>
              <a:avLst/>
              <a:gdLst/>
              <a:ahLst/>
              <a:cxnLst/>
              <a:rect l="l" t="t" r="r" b="b"/>
              <a:pathLst>
                <a:path w="3222" h="1698" extrusionOk="0">
                  <a:moveTo>
                    <a:pt x="1607" y="1"/>
                  </a:moveTo>
                  <a:cubicBezTo>
                    <a:pt x="1231" y="1"/>
                    <a:pt x="856" y="84"/>
                    <a:pt x="573" y="250"/>
                  </a:cubicBezTo>
                  <a:cubicBezTo>
                    <a:pt x="1" y="579"/>
                    <a:pt x="5" y="1118"/>
                    <a:pt x="577" y="1451"/>
                  </a:cubicBezTo>
                  <a:cubicBezTo>
                    <a:pt x="865" y="1615"/>
                    <a:pt x="1242" y="1697"/>
                    <a:pt x="1617" y="1697"/>
                  </a:cubicBezTo>
                  <a:cubicBezTo>
                    <a:pt x="1992" y="1697"/>
                    <a:pt x="2366" y="1615"/>
                    <a:pt x="2649" y="1451"/>
                  </a:cubicBezTo>
                  <a:cubicBezTo>
                    <a:pt x="3222" y="1118"/>
                    <a:pt x="3222" y="579"/>
                    <a:pt x="2649" y="250"/>
                  </a:cubicBezTo>
                  <a:cubicBezTo>
                    <a:pt x="2361" y="84"/>
                    <a:pt x="1984" y="1"/>
                    <a:pt x="1607"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2114;p62">
              <a:extLst>
                <a:ext uri="{FF2B5EF4-FFF2-40B4-BE49-F238E27FC236}">
                  <a16:creationId xmlns:a16="http://schemas.microsoft.com/office/drawing/2014/main" id="{946F9B72-ACA5-82B4-6099-690B98E3DE82}"/>
                </a:ext>
              </a:extLst>
            </p:cNvPr>
            <p:cNvSpPr/>
            <p:nvPr/>
          </p:nvSpPr>
          <p:spPr>
            <a:xfrm>
              <a:off x="7604154" y="1863520"/>
              <a:ext cx="36554" cy="188420"/>
            </a:xfrm>
            <a:custGeom>
              <a:avLst/>
              <a:gdLst/>
              <a:ahLst/>
              <a:cxnLst/>
              <a:rect l="l" t="t" r="r" b="b"/>
              <a:pathLst>
                <a:path w="2983" h="15376" extrusionOk="0">
                  <a:moveTo>
                    <a:pt x="42" y="1"/>
                  </a:moveTo>
                  <a:lnTo>
                    <a:pt x="1" y="14520"/>
                  </a:lnTo>
                  <a:cubicBezTo>
                    <a:pt x="1" y="14739"/>
                    <a:pt x="146" y="14959"/>
                    <a:pt x="437" y="15128"/>
                  </a:cubicBezTo>
                  <a:cubicBezTo>
                    <a:pt x="722" y="15293"/>
                    <a:pt x="1096" y="15375"/>
                    <a:pt x="1471" y="15375"/>
                  </a:cubicBezTo>
                  <a:cubicBezTo>
                    <a:pt x="1848" y="15375"/>
                    <a:pt x="2226" y="15292"/>
                    <a:pt x="2515" y="15124"/>
                  </a:cubicBezTo>
                  <a:cubicBezTo>
                    <a:pt x="2796" y="14959"/>
                    <a:pt x="2941" y="14743"/>
                    <a:pt x="2941" y="14524"/>
                  </a:cubicBezTo>
                  <a:lnTo>
                    <a:pt x="2982" y="5"/>
                  </a:lnTo>
                  <a:lnTo>
                    <a:pt x="2982" y="5"/>
                  </a:lnTo>
                  <a:cubicBezTo>
                    <a:pt x="2978" y="218"/>
                    <a:pt x="2838" y="440"/>
                    <a:pt x="2552" y="601"/>
                  </a:cubicBezTo>
                  <a:cubicBezTo>
                    <a:pt x="2265" y="768"/>
                    <a:pt x="1889" y="851"/>
                    <a:pt x="1512" y="851"/>
                  </a:cubicBezTo>
                  <a:cubicBezTo>
                    <a:pt x="1138" y="851"/>
                    <a:pt x="764" y="769"/>
                    <a:pt x="478" y="605"/>
                  </a:cubicBezTo>
                  <a:cubicBezTo>
                    <a:pt x="189" y="440"/>
                    <a:pt x="42" y="217"/>
                    <a:pt x="42"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2115;p62">
              <a:extLst>
                <a:ext uri="{FF2B5EF4-FFF2-40B4-BE49-F238E27FC236}">
                  <a16:creationId xmlns:a16="http://schemas.microsoft.com/office/drawing/2014/main" id="{9EAB2527-CC97-6187-BB61-F9FEEE3341EE}"/>
                </a:ext>
              </a:extLst>
            </p:cNvPr>
            <p:cNvSpPr/>
            <p:nvPr/>
          </p:nvSpPr>
          <p:spPr>
            <a:xfrm>
              <a:off x="7640181" y="1863569"/>
              <a:ext cx="527" cy="178102"/>
            </a:xfrm>
            <a:custGeom>
              <a:avLst/>
              <a:gdLst/>
              <a:ahLst/>
              <a:cxnLst/>
              <a:rect l="l" t="t" r="r" b="b"/>
              <a:pathLst>
                <a:path w="43" h="14534" extrusionOk="0">
                  <a:moveTo>
                    <a:pt x="42" y="1"/>
                  </a:moveTo>
                  <a:lnTo>
                    <a:pt x="1" y="14520"/>
                  </a:lnTo>
                  <a:lnTo>
                    <a:pt x="1" y="14533"/>
                  </a:lnTo>
                  <a:lnTo>
                    <a:pt x="42" y="12"/>
                  </a:lnTo>
                  <a:lnTo>
                    <a:pt x="42"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2116;p62">
              <a:extLst>
                <a:ext uri="{FF2B5EF4-FFF2-40B4-BE49-F238E27FC236}">
                  <a16:creationId xmlns:a16="http://schemas.microsoft.com/office/drawing/2014/main" id="{58944510-0DCE-C265-42B9-2374B5B9EEB6}"/>
                </a:ext>
              </a:extLst>
            </p:cNvPr>
            <p:cNvSpPr/>
            <p:nvPr/>
          </p:nvSpPr>
          <p:spPr>
            <a:xfrm>
              <a:off x="7640010" y="1863716"/>
              <a:ext cx="698" cy="179021"/>
            </a:xfrm>
            <a:custGeom>
              <a:avLst/>
              <a:gdLst/>
              <a:ahLst/>
              <a:cxnLst/>
              <a:rect l="l" t="t" r="r" b="b"/>
              <a:pathLst>
                <a:path w="57" h="14609" extrusionOk="0">
                  <a:moveTo>
                    <a:pt x="56" y="0"/>
                  </a:moveTo>
                  <a:lnTo>
                    <a:pt x="56" y="0"/>
                  </a:lnTo>
                  <a:cubicBezTo>
                    <a:pt x="52" y="26"/>
                    <a:pt x="48" y="56"/>
                    <a:pt x="42" y="86"/>
                  </a:cubicBezTo>
                  <a:lnTo>
                    <a:pt x="1" y="14609"/>
                  </a:lnTo>
                  <a:cubicBezTo>
                    <a:pt x="11" y="14579"/>
                    <a:pt x="11" y="14551"/>
                    <a:pt x="15" y="14521"/>
                  </a:cubicBezTo>
                  <a:lnTo>
                    <a:pt x="56"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2117;p62">
              <a:extLst>
                <a:ext uri="{FF2B5EF4-FFF2-40B4-BE49-F238E27FC236}">
                  <a16:creationId xmlns:a16="http://schemas.microsoft.com/office/drawing/2014/main" id="{BF10C039-3B0C-4D30-242F-A4995C3F6AC1}"/>
                </a:ext>
              </a:extLst>
            </p:cNvPr>
            <p:cNvSpPr/>
            <p:nvPr/>
          </p:nvSpPr>
          <p:spPr>
            <a:xfrm>
              <a:off x="7639777" y="1864757"/>
              <a:ext cx="760" cy="178972"/>
            </a:xfrm>
            <a:custGeom>
              <a:avLst/>
              <a:gdLst/>
              <a:ahLst/>
              <a:cxnLst/>
              <a:rect l="l" t="t" r="r" b="b"/>
              <a:pathLst>
                <a:path w="62" h="14605" extrusionOk="0">
                  <a:moveTo>
                    <a:pt x="61" y="1"/>
                  </a:moveTo>
                  <a:cubicBezTo>
                    <a:pt x="58" y="26"/>
                    <a:pt x="52" y="56"/>
                    <a:pt x="38" y="84"/>
                  </a:cubicBezTo>
                  <a:lnTo>
                    <a:pt x="0" y="14605"/>
                  </a:lnTo>
                  <a:cubicBezTo>
                    <a:pt x="10" y="14579"/>
                    <a:pt x="16" y="14549"/>
                    <a:pt x="20" y="14524"/>
                  </a:cubicBezTo>
                  <a:lnTo>
                    <a:pt x="61"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2118;p62">
              <a:extLst>
                <a:ext uri="{FF2B5EF4-FFF2-40B4-BE49-F238E27FC236}">
                  <a16:creationId xmlns:a16="http://schemas.microsoft.com/office/drawing/2014/main" id="{627F71B0-2510-2CF1-C22A-1466BC7DFF96}"/>
                </a:ext>
              </a:extLst>
            </p:cNvPr>
            <p:cNvSpPr/>
            <p:nvPr/>
          </p:nvSpPr>
          <p:spPr>
            <a:xfrm>
              <a:off x="7639262" y="1865774"/>
              <a:ext cx="980" cy="178997"/>
            </a:xfrm>
            <a:custGeom>
              <a:avLst/>
              <a:gdLst/>
              <a:ahLst/>
              <a:cxnLst/>
              <a:rect l="l" t="t" r="r" b="b"/>
              <a:pathLst>
                <a:path w="80" h="14607" extrusionOk="0">
                  <a:moveTo>
                    <a:pt x="80" y="1"/>
                  </a:moveTo>
                  <a:cubicBezTo>
                    <a:pt x="72" y="27"/>
                    <a:pt x="58" y="56"/>
                    <a:pt x="44" y="82"/>
                  </a:cubicBezTo>
                  <a:lnTo>
                    <a:pt x="0" y="14607"/>
                  </a:lnTo>
                  <a:cubicBezTo>
                    <a:pt x="14" y="14577"/>
                    <a:pt x="28" y="14552"/>
                    <a:pt x="44" y="14522"/>
                  </a:cubicBezTo>
                  <a:lnTo>
                    <a:pt x="80"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2119;p62">
              <a:extLst>
                <a:ext uri="{FF2B5EF4-FFF2-40B4-BE49-F238E27FC236}">
                  <a16:creationId xmlns:a16="http://schemas.microsoft.com/office/drawing/2014/main" id="{1248B5D1-A23F-4405-3C01-CF47B93AC882}"/>
                </a:ext>
              </a:extLst>
            </p:cNvPr>
            <p:cNvSpPr/>
            <p:nvPr/>
          </p:nvSpPr>
          <p:spPr>
            <a:xfrm>
              <a:off x="7638515" y="1866779"/>
              <a:ext cx="1299" cy="179095"/>
            </a:xfrm>
            <a:custGeom>
              <a:avLst/>
              <a:gdLst/>
              <a:ahLst/>
              <a:cxnLst/>
              <a:rect l="l" t="t" r="r" b="b"/>
              <a:pathLst>
                <a:path w="106" h="14615" extrusionOk="0">
                  <a:moveTo>
                    <a:pt x="105" y="0"/>
                  </a:moveTo>
                  <a:cubicBezTo>
                    <a:pt x="85" y="30"/>
                    <a:pt x="67" y="59"/>
                    <a:pt x="44" y="89"/>
                  </a:cubicBezTo>
                  <a:lnTo>
                    <a:pt x="0" y="14614"/>
                  </a:lnTo>
                  <a:cubicBezTo>
                    <a:pt x="30" y="14582"/>
                    <a:pt x="48" y="14555"/>
                    <a:pt x="61" y="14525"/>
                  </a:cubicBezTo>
                  <a:lnTo>
                    <a:pt x="105"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2120;p62">
              <a:extLst>
                <a:ext uri="{FF2B5EF4-FFF2-40B4-BE49-F238E27FC236}">
                  <a16:creationId xmlns:a16="http://schemas.microsoft.com/office/drawing/2014/main" id="{5BBD48EA-FF09-9BF7-2B57-1CC84D52D141}"/>
                </a:ext>
              </a:extLst>
            </p:cNvPr>
            <p:cNvSpPr/>
            <p:nvPr/>
          </p:nvSpPr>
          <p:spPr>
            <a:xfrm>
              <a:off x="7637412" y="1867870"/>
              <a:ext cx="1642" cy="179193"/>
            </a:xfrm>
            <a:custGeom>
              <a:avLst/>
              <a:gdLst/>
              <a:ahLst/>
              <a:cxnLst/>
              <a:rect l="l" t="t" r="r" b="b"/>
              <a:pathLst>
                <a:path w="134" h="14623" extrusionOk="0">
                  <a:moveTo>
                    <a:pt x="134" y="0"/>
                  </a:moveTo>
                  <a:cubicBezTo>
                    <a:pt x="110" y="34"/>
                    <a:pt x="76" y="68"/>
                    <a:pt x="44" y="97"/>
                  </a:cubicBezTo>
                  <a:lnTo>
                    <a:pt x="1" y="14622"/>
                  </a:lnTo>
                  <a:cubicBezTo>
                    <a:pt x="35" y="14589"/>
                    <a:pt x="68" y="14557"/>
                    <a:pt x="90" y="14525"/>
                  </a:cubicBezTo>
                  <a:lnTo>
                    <a:pt x="134"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2121;p62">
              <a:extLst>
                <a:ext uri="{FF2B5EF4-FFF2-40B4-BE49-F238E27FC236}">
                  <a16:creationId xmlns:a16="http://schemas.microsoft.com/office/drawing/2014/main" id="{895EC1F8-61C3-A3E1-CEAB-4791D4FB2989}"/>
                </a:ext>
              </a:extLst>
            </p:cNvPr>
            <p:cNvSpPr/>
            <p:nvPr/>
          </p:nvSpPr>
          <p:spPr>
            <a:xfrm>
              <a:off x="7635133" y="1869058"/>
              <a:ext cx="2831" cy="179695"/>
            </a:xfrm>
            <a:custGeom>
              <a:avLst/>
              <a:gdLst/>
              <a:ahLst/>
              <a:cxnLst/>
              <a:rect l="l" t="t" r="r" b="b"/>
              <a:pathLst>
                <a:path w="231" h="14664" extrusionOk="0">
                  <a:moveTo>
                    <a:pt x="230" y="0"/>
                  </a:moveTo>
                  <a:lnTo>
                    <a:pt x="230" y="0"/>
                  </a:lnTo>
                  <a:cubicBezTo>
                    <a:pt x="179" y="52"/>
                    <a:pt x="114" y="97"/>
                    <a:pt x="42" y="141"/>
                  </a:cubicBezTo>
                  <a:lnTo>
                    <a:pt x="1" y="14664"/>
                  </a:lnTo>
                  <a:cubicBezTo>
                    <a:pt x="74" y="14616"/>
                    <a:pt x="135" y="14571"/>
                    <a:pt x="187" y="14525"/>
                  </a:cubicBezTo>
                  <a:lnTo>
                    <a:pt x="230"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2122;p62">
              <a:extLst>
                <a:ext uri="{FF2B5EF4-FFF2-40B4-BE49-F238E27FC236}">
                  <a16:creationId xmlns:a16="http://schemas.microsoft.com/office/drawing/2014/main" id="{B27433A4-4256-2DBE-0E8A-853574FB988E}"/>
                </a:ext>
              </a:extLst>
            </p:cNvPr>
            <p:cNvSpPr/>
            <p:nvPr/>
          </p:nvSpPr>
          <p:spPr>
            <a:xfrm>
              <a:off x="7630978" y="1870750"/>
              <a:ext cx="4681" cy="179879"/>
            </a:xfrm>
            <a:custGeom>
              <a:avLst/>
              <a:gdLst/>
              <a:ahLst/>
              <a:cxnLst/>
              <a:rect l="l" t="t" r="r" b="b"/>
              <a:pathLst>
                <a:path w="382" h="14679" extrusionOk="0">
                  <a:moveTo>
                    <a:pt x="381" y="1"/>
                  </a:moveTo>
                  <a:cubicBezTo>
                    <a:pt x="377" y="5"/>
                    <a:pt x="373" y="5"/>
                    <a:pt x="363" y="11"/>
                  </a:cubicBezTo>
                  <a:cubicBezTo>
                    <a:pt x="264" y="68"/>
                    <a:pt x="157" y="116"/>
                    <a:pt x="45" y="153"/>
                  </a:cubicBezTo>
                  <a:lnTo>
                    <a:pt x="1" y="14678"/>
                  </a:lnTo>
                  <a:cubicBezTo>
                    <a:pt x="114" y="14641"/>
                    <a:pt x="223" y="14589"/>
                    <a:pt x="326" y="14534"/>
                  </a:cubicBezTo>
                  <a:cubicBezTo>
                    <a:pt x="330" y="14530"/>
                    <a:pt x="334" y="14526"/>
                    <a:pt x="340" y="14526"/>
                  </a:cubicBezTo>
                  <a:lnTo>
                    <a:pt x="381" y="3"/>
                  </a:lnTo>
                  <a:lnTo>
                    <a:pt x="381"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2123;p62">
              <a:extLst>
                <a:ext uri="{FF2B5EF4-FFF2-40B4-BE49-F238E27FC236}">
                  <a16:creationId xmlns:a16="http://schemas.microsoft.com/office/drawing/2014/main" id="{D4848642-B01D-87AB-15B6-D3D8D26109E8}"/>
                </a:ext>
              </a:extLst>
            </p:cNvPr>
            <p:cNvSpPr/>
            <p:nvPr/>
          </p:nvSpPr>
          <p:spPr>
            <a:xfrm>
              <a:off x="7627535" y="1872624"/>
              <a:ext cx="3995" cy="178825"/>
            </a:xfrm>
            <a:custGeom>
              <a:avLst/>
              <a:gdLst/>
              <a:ahLst/>
              <a:cxnLst/>
              <a:rect l="l" t="t" r="r" b="b"/>
              <a:pathLst>
                <a:path w="326" h="14593" extrusionOk="0">
                  <a:moveTo>
                    <a:pt x="326" y="0"/>
                  </a:moveTo>
                  <a:cubicBezTo>
                    <a:pt x="236" y="30"/>
                    <a:pt x="141" y="52"/>
                    <a:pt x="44" y="74"/>
                  </a:cubicBezTo>
                  <a:lnTo>
                    <a:pt x="1" y="14593"/>
                  </a:lnTo>
                  <a:cubicBezTo>
                    <a:pt x="100" y="14577"/>
                    <a:pt x="193" y="14555"/>
                    <a:pt x="282" y="14525"/>
                  </a:cubicBezTo>
                  <a:lnTo>
                    <a:pt x="326" y="2"/>
                  </a:lnTo>
                  <a:lnTo>
                    <a:pt x="326"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2124;p62">
              <a:extLst>
                <a:ext uri="{FF2B5EF4-FFF2-40B4-BE49-F238E27FC236}">
                  <a16:creationId xmlns:a16="http://schemas.microsoft.com/office/drawing/2014/main" id="{02DDC6DB-9558-8FCD-E19B-BC9F70B188A3}"/>
                </a:ext>
              </a:extLst>
            </p:cNvPr>
            <p:cNvSpPr/>
            <p:nvPr/>
          </p:nvSpPr>
          <p:spPr>
            <a:xfrm>
              <a:off x="7625256" y="1873519"/>
              <a:ext cx="2831" cy="178249"/>
            </a:xfrm>
            <a:custGeom>
              <a:avLst/>
              <a:gdLst/>
              <a:ahLst/>
              <a:cxnLst/>
              <a:rect l="l" t="t" r="r" b="b"/>
              <a:pathLst>
                <a:path w="231" h="14546" extrusionOk="0">
                  <a:moveTo>
                    <a:pt x="230" y="1"/>
                  </a:moveTo>
                  <a:lnTo>
                    <a:pt x="230" y="1"/>
                  </a:lnTo>
                  <a:cubicBezTo>
                    <a:pt x="169" y="9"/>
                    <a:pt x="103" y="17"/>
                    <a:pt x="42" y="25"/>
                  </a:cubicBezTo>
                  <a:lnTo>
                    <a:pt x="0" y="14546"/>
                  </a:lnTo>
                  <a:cubicBezTo>
                    <a:pt x="66" y="14542"/>
                    <a:pt x="127" y="14532"/>
                    <a:pt x="187" y="14520"/>
                  </a:cubicBezTo>
                  <a:lnTo>
                    <a:pt x="230"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2125;p62">
              <a:extLst>
                <a:ext uri="{FF2B5EF4-FFF2-40B4-BE49-F238E27FC236}">
                  <a16:creationId xmlns:a16="http://schemas.microsoft.com/office/drawing/2014/main" id="{D22CE8C4-659C-5E69-A6B4-70FFD89ADA9B}"/>
                </a:ext>
              </a:extLst>
            </p:cNvPr>
            <p:cNvSpPr/>
            <p:nvPr/>
          </p:nvSpPr>
          <p:spPr>
            <a:xfrm>
              <a:off x="7623234" y="1873813"/>
              <a:ext cx="2537" cy="178102"/>
            </a:xfrm>
            <a:custGeom>
              <a:avLst/>
              <a:gdLst/>
              <a:ahLst/>
              <a:cxnLst/>
              <a:rect l="l" t="t" r="r" b="b"/>
              <a:pathLst>
                <a:path w="207" h="14534" extrusionOk="0">
                  <a:moveTo>
                    <a:pt x="207" y="1"/>
                  </a:moveTo>
                  <a:lnTo>
                    <a:pt x="207" y="1"/>
                  </a:lnTo>
                  <a:cubicBezTo>
                    <a:pt x="156" y="6"/>
                    <a:pt x="100" y="10"/>
                    <a:pt x="43" y="10"/>
                  </a:cubicBezTo>
                  <a:lnTo>
                    <a:pt x="1" y="14533"/>
                  </a:lnTo>
                  <a:cubicBezTo>
                    <a:pt x="56" y="14529"/>
                    <a:pt x="114" y="14525"/>
                    <a:pt x="165" y="14522"/>
                  </a:cubicBezTo>
                  <a:lnTo>
                    <a:pt x="207"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2126;p62">
              <a:extLst>
                <a:ext uri="{FF2B5EF4-FFF2-40B4-BE49-F238E27FC236}">
                  <a16:creationId xmlns:a16="http://schemas.microsoft.com/office/drawing/2014/main" id="{34F351B1-9A3D-59E6-4F7F-C470D2309A47}"/>
                </a:ext>
              </a:extLst>
            </p:cNvPr>
            <p:cNvSpPr/>
            <p:nvPr/>
          </p:nvSpPr>
          <p:spPr>
            <a:xfrm>
              <a:off x="7621396" y="1873936"/>
              <a:ext cx="2365" cy="177980"/>
            </a:xfrm>
            <a:custGeom>
              <a:avLst/>
              <a:gdLst/>
              <a:ahLst/>
              <a:cxnLst/>
              <a:rect l="l" t="t" r="r" b="b"/>
              <a:pathLst>
                <a:path w="193" h="14524" extrusionOk="0">
                  <a:moveTo>
                    <a:pt x="42" y="0"/>
                  </a:moveTo>
                  <a:lnTo>
                    <a:pt x="0" y="14523"/>
                  </a:lnTo>
                  <a:lnTo>
                    <a:pt x="151" y="14523"/>
                  </a:lnTo>
                  <a:lnTo>
                    <a:pt x="193" y="0"/>
                  </a:lnTo>
                  <a:lnTo>
                    <a:pt x="193" y="0"/>
                  </a:lnTo>
                  <a:cubicBezTo>
                    <a:pt x="167" y="2"/>
                    <a:pt x="142" y="3"/>
                    <a:pt x="117" y="3"/>
                  </a:cubicBezTo>
                  <a:cubicBezTo>
                    <a:pt x="93" y="3"/>
                    <a:pt x="68" y="2"/>
                    <a:pt x="42"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2127;p62">
              <a:extLst>
                <a:ext uri="{FF2B5EF4-FFF2-40B4-BE49-F238E27FC236}">
                  <a16:creationId xmlns:a16="http://schemas.microsoft.com/office/drawing/2014/main" id="{81661CFA-7EF3-461D-6AE5-9568911ABA0E}"/>
                </a:ext>
              </a:extLst>
            </p:cNvPr>
            <p:cNvSpPr/>
            <p:nvPr/>
          </p:nvSpPr>
          <p:spPr>
            <a:xfrm>
              <a:off x="7619668" y="1873862"/>
              <a:ext cx="2255" cy="178053"/>
            </a:xfrm>
            <a:custGeom>
              <a:avLst/>
              <a:gdLst/>
              <a:ahLst/>
              <a:cxnLst/>
              <a:rect l="l" t="t" r="r" b="b"/>
              <a:pathLst>
                <a:path w="184" h="14530" extrusionOk="0">
                  <a:moveTo>
                    <a:pt x="38" y="0"/>
                  </a:moveTo>
                  <a:lnTo>
                    <a:pt x="1" y="14521"/>
                  </a:lnTo>
                  <a:cubicBezTo>
                    <a:pt x="48" y="14525"/>
                    <a:pt x="94" y="14529"/>
                    <a:pt x="141" y="14529"/>
                  </a:cubicBezTo>
                  <a:lnTo>
                    <a:pt x="183" y="6"/>
                  </a:lnTo>
                  <a:cubicBezTo>
                    <a:pt x="137" y="6"/>
                    <a:pt x="90" y="0"/>
                    <a:pt x="38"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2128;p62">
              <a:extLst>
                <a:ext uri="{FF2B5EF4-FFF2-40B4-BE49-F238E27FC236}">
                  <a16:creationId xmlns:a16="http://schemas.microsoft.com/office/drawing/2014/main" id="{C587083D-8918-31DD-4032-A3F454EA585E}"/>
                </a:ext>
              </a:extLst>
            </p:cNvPr>
            <p:cNvSpPr/>
            <p:nvPr/>
          </p:nvSpPr>
          <p:spPr>
            <a:xfrm>
              <a:off x="7617903" y="1873666"/>
              <a:ext cx="2243" cy="178151"/>
            </a:xfrm>
            <a:custGeom>
              <a:avLst/>
              <a:gdLst/>
              <a:ahLst/>
              <a:cxnLst/>
              <a:rect l="l" t="t" r="r" b="b"/>
              <a:pathLst>
                <a:path w="183" h="14538" extrusionOk="0">
                  <a:moveTo>
                    <a:pt x="42" y="1"/>
                  </a:moveTo>
                  <a:lnTo>
                    <a:pt x="0" y="14526"/>
                  </a:lnTo>
                  <a:cubicBezTo>
                    <a:pt x="46" y="14530"/>
                    <a:pt x="93" y="14534"/>
                    <a:pt x="145" y="14537"/>
                  </a:cubicBezTo>
                  <a:lnTo>
                    <a:pt x="182" y="16"/>
                  </a:lnTo>
                  <a:cubicBezTo>
                    <a:pt x="135" y="13"/>
                    <a:pt x="89" y="5"/>
                    <a:pt x="42"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2129;p62">
              <a:extLst>
                <a:ext uri="{FF2B5EF4-FFF2-40B4-BE49-F238E27FC236}">
                  <a16:creationId xmlns:a16="http://schemas.microsoft.com/office/drawing/2014/main" id="{AED5348F-3ED7-42D0-DFE0-AB5F53624C5C}"/>
                </a:ext>
              </a:extLst>
            </p:cNvPr>
            <p:cNvSpPr/>
            <p:nvPr/>
          </p:nvSpPr>
          <p:spPr>
            <a:xfrm>
              <a:off x="7616102" y="1873347"/>
              <a:ext cx="2316" cy="178323"/>
            </a:xfrm>
            <a:custGeom>
              <a:avLst/>
              <a:gdLst/>
              <a:ahLst/>
              <a:cxnLst/>
              <a:rect l="l" t="t" r="r" b="b"/>
              <a:pathLst>
                <a:path w="189" h="14552" extrusionOk="0">
                  <a:moveTo>
                    <a:pt x="42" y="1"/>
                  </a:moveTo>
                  <a:lnTo>
                    <a:pt x="1" y="14520"/>
                  </a:lnTo>
                  <a:cubicBezTo>
                    <a:pt x="52" y="14534"/>
                    <a:pt x="100" y="14542"/>
                    <a:pt x="147" y="14552"/>
                  </a:cubicBezTo>
                  <a:lnTo>
                    <a:pt x="189" y="27"/>
                  </a:lnTo>
                  <a:cubicBezTo>
                    <a:pt x="141" y="17"/>
                    <a:pt x="90" y="9"/>
                    <a:pt x="42"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2130;p62">
              <a:extLst>
                <a:ext uri="{FF2B5EF4-FFF2-40B4-BE49-F238E27FC236}">
                  <a16:creationId xmlns:a16="http://schemas.microsoft.com/office/drawing/2014/main" id="{F26FC5FA-BA28-1A1B-C69E-1079BC69802B}"/>
                </a:ext>
              </a:extLst>
            </p:cNvPr>
            <p:cNvSpPr/>
            <p:nvPr/>
          </p:nvSpPr>
          <p:spPr>
            <a:xfrm>
              <a:off x="7614215" y="1872894"/>
              <a:ext cx="2439" cy="178384"/>
            </a:xfrm>
            <a:custGeom>
              <a:avLst/>
              <a:gdLst/>
              <a:ahLst/>
              <a:cxnLst/>
              <a:rect l="l" t="t" r="r" b="b"/>
              <a:pathLst>
                <a:path w="199" h="14557" extrusionOk="0">
                  <a:moveTo>
                    <a:pt x="42" y="0"/>
                  </a:moveTo>
                  <a:lnTo>
                    <a:pt x="0" y="14521"/>
                  </a:lnTo>
                  <a:cubicBezTo>
                    <a:pt x="52" y="14537"/>
                    <a:pt x="103" y="14549"/>
                    <a:pt x="155" y="14557"/>
                  </a:cubicBezTo>
                  <a:lnTo>
                    <a:pt x="198" y="38"/>
                  </a:lnTo>
                  <a:cubicBezTo>
                    <a:pt x="147" y="26"/>
                    <a:pt x="93" y="12"/>
                    <a:pt x="42"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2131;p62">
              <a:extLst>
                <a:ext uri="{FF2B5EF4-FFF2-40B4-BE49-F238E27FC236}">
                  <a16:creationId xmlns:a16="http://schemas.microsoft.com/office/drawing/2014/main" id="{91294440-1D13-E30A-E098-D254B24F9516}"/>
                </a:ext>
              </a:extLst>
            </p:cNvPr>
            <p:cNvSpPr/>
            <p:nvPr/>
          </p:nvSpPr>
          <p:spPr>
            <a:xfrm>
              <a:off x="7612070" y="1872159"/>
              <a:ext cx="2659" cy="178690"/>
            </a:xfrm>
            <a:custGeom>
              <a:avLst/>
              <a:gdLst/>
              <a:ahLst/>
              <a:cxnLst/>
              <a:rect l="l" t="t" r="r" b="b"/>
              <a:pathLst>
                <a:path w="217" h="14582" extrusionOk="0">
                  <a:moveTo>
                    <a:pt x="38" y="1"/>
                  </a:moveTo>
                  <a:lnTo>
                    <a:pt x="1" y="14520"/>
                  </a:lnTo>
                  <a:cubicBezTo>
                    <a:pt x="58" y="14546"/>
                    <a:pt x="120" y="14567"/>
                    <a:pt x="175" y="14581"/>
                  </a:cubicBezTo>
                  <a:lnTo>
                    <a:pt x="217" y="60"/>
                  </a:lnTo>
                  <a:cubicBezTo>
                    <a:pt x="161" y="42"/>
                    <a:pt x="100" y="23"/>
                    <a:pt x="38"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2132;p62">
              <a:extLst>
                <a:ext uri="{FF2B5EF4-FFF2-40B4-BE49-F238E27FC236}">
                  <a16:creationId xmlns:a16="http://schemas.microsoft.com/office/drawing/2014/main" id="{42D680FB-D5E3-E894-4E7C-F4B00066A69B}"/>
                </a:ext>
              </a:extLst>
            </p:cNvPr>
            <p:cNvSpPr/>
            <p:nvPr/>
          </p:nvSpPr>
          <p:spPr>
            <a:xfrm>
              <a:off x="7604154" y="1863520"/>
              <a:ext cx="8394" cy="186570"/>
            </a:xfrm>
            <a:custGeom>
              <a:avLst/>
              <a:gdLst/>
              <a:ahLst/>
              <a:cxnLst/>
              <a:rect l="l" t="t" r="r" b="b"/>
              <a:pathLst>
                <a:path w="685" h="15225" extrusionOk="0">
                  <a:moveTo>
                    <a:pt x="42" y="1"/>
                  </a:moveTo>
                  <a:lnTo>
                    <a:pt x="1" y="14520"/>
                  </a:lnTo>
                  <a:cubicBezTo>
                    <a:pt x="1" y="14739"/>
                    <a:pt x="146" y="14959"/>
                    <a:pt x="437" y="15128"/>
                  </a:cubicBezTo>
                  <a:cubicBezTo>
                    <a:pt x="502" y="15167"/>
                    <a:pt x="571" y="15201"/>
                    <a:pt x="647" y="15225"/>
                  </a:cubicBezTo>
                  <a:lnTo>
                    <a:pt x="684" y="706"/>
                  </a:lnTo>
                  <a:cubicBezTo>
                    <a:pt x="615" y="676"/>
                    <a:pt x="544" y="642"/>
                    <a:pt x="478" y="605"/>
                  </a:cubicBezTo>
                  <a:cubicBezTo>
                    <a:pt x="189" y="440"/>
                    <a:pt x="42" y="217"/>
                    <a:pt x="42"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2133;p62">
              <a:extLst>
                <a:ext uri="{FF2B5EF4-FFF2-40B4-BE49-F238E27FC236}">
                  <a16:creationId xmlns:a16="http://schemas.microsoft.com/office/drawing/2014/main" id="{FCCEF918-AB51-FC0F-8C81-5B2523C3FDFB}"/>
                </a:ext>
              </a:extLst>
            </p:cNvPr>
            <p:cNvSpPr/>
            <p:nvPr/>
          </p:nvSpPr>
          <p:spPr>
            <a:xfrm>
              <a:off x="7602892" y="1853128"/>
              <a:ext cx="39606" cy="20820"/>
            </a:xfrm>
            <a:custGeom>
              <a:avLst/>
              <a:gdLst/>
              <a:ahLst/>
              <a:cxnLst/>
              <a:rect l="l" t="t" r="r" b="b"/>
              <a:pathLst>
                <a:path w="3232" h="1699" extrusionOk="0">
                  <a:moveTo>
                    <a:pt x="1612" y="0"/>
                  </a:moveTo>
                  <a:cubicBezTo>
                    <a:pt x="1236" y="0"/>
                    <a:pt x="861" y="83"/>
                    <a:pt x="577" y="248"/>
                  </a:cubicBezTo>
                  <a:cubicBezTo>
                    <a:pt x="1" y="581"/>
                    <a:pt x="5" y="1118"/>
                    <a:pt x="581" y="1453"/>
                  </a:cubicBezTo>
                  <a:cubicBezTo>
                    <a:pt x="867" y="1617"/>
                    <a:pt x="1241" y="1699"/>
                    <a:pt x="1615" y="1699"/>
                  </a:cubicBezTo>
                  <a:cubicBezTo>
                    <a:pt x="1992" y="1699"/>
                    <a:pt x="2368" y="1616"/>
                    <a:pt x="2655" y="1449"/>
                  </a:cubicBezTo>
                  <a:cubicBezTo>
                    <a:pt x="3232" y="1118"/>
                    <a:pt x="3226" y="577"/>
                    <a:pt x="2655" y="248"/>
                  </a:cubicBezTo>
                  <a:cubicBezTo>
                    <a:pt x="2366" y="83"/>
                    <a:pt x="1988" y="0"/>
                    <a:pt x="1612"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2134;p62">
              <a:extLst>
                <a:ext uri="{FF2B5EF4-FFF2-40B4-BE49-F238E27FC236}">
                  <a16:creationId xmlns:a16="http://schemas.microsoft.com/office/drawing/2014/main" id="{A87E1820-226F-A798-F243-18EFE72B27DD}"/>
                </a:ext>
              </a:extLst>
            </p:cNvPr>
            <p:cNvSpPr/>
            <p:nvPr/>
          </p:nvSpPr>
          <p:spPr>
            <a:xfrm>
              <a:off x="7550701" y="1569922"/>
              <a:ext cx="136230" cy="335973"/>
            </a:xfrm>
            <a:custGeom>
              <a:avLst/>
              <a:gdLst/>
              <a:ahLst/>
              <a:cxnLst/>
              <a:rect l="l" t="t" r="r" b="b"/>
              <a:pathLst>
                <a:path w="11117" h="27417" extrusionOk="0">
                  <a:moveTo>
                    <a:pt x="70" y="1"/>
                  </a:moveTo>
                  <a:lnTo>
                    <a:pt x="70" y="1"/>
                  </a:lnTo>
                  <a:cubicBezTo>
                    <a:pt x="70" y="3"/>
                    <a:pt x="70" y="6"/>
                    <a:pt x="70" y="8"/>
                  </a:cubicBezTo>
                  <a:lnTo>
                    <a:pt x="70" y="8"/>
                  </a:lnTo>
                  <a:lnTo>
                    <a:pt x="70" y="1"/>
                  </a:lnTo>
                  <a:close/>
                  <a:moveTo>
                    <a:pt x="11116" y="31"/>
                  </a:moveTo>
                  <a:lnTo>
                    <a:pt x="11116" y="34"/>
                  </a:lnTo>
                  <a:lnTo>
                    <a:pt x="11116" y="34"/>
                  </a:lnTo>
                  <a:cubicBezTo>
                    <a:pt x="11116" y="33"/>
                    <a:pt x="11116" y="32"/>
                    <a:pt x="11116" y="31"/>
                  </a:cubicBezTo>
                  <a:close/>
                  <a:moveTo>
                    <a:pt x="70" y="8"/>
                  </a:moveTo>
                  <a:lnTo>
                    <a:pt x="1" y="24203"/>
                  </a:lnTo>
                  <a:cubicBezTo>
                    <a:pt x="1" y="25027"/>
                    <a:pt x="545" y="25851"/>
                    <a:pt x="1633" y="26483"/>
                  </a:cubicBezTo>
                  <a:cubicBezTo>
                    <a:pt x="1881" y="26626"/>
                    <a:pt x="2148" y="26753"/>
                    <a:pt x="2429" y="26862"/>
                  </a:cubicBezTo>
                  <a:cubicBezTo>
                    <a:pt x="2443" y="26868"/>
                    <a:pt x="2457" y="26872"/>
                    <a:pt x="2473" y="26880"/>
                  </a:cubicBezTo>
                  <a:cubicBezTo>
                    <a:pt x="2519" y="26897"/>
                    <a:pt x="2566" y="26909"/>
                    <a:pt x="2614" y="26925"/>
                  </a:cubicBezTo>
                  <a:cubicBezTo>
                    <a:pt x="2772" y="26987"/>
                    <a:pt x="2933" y="27040"/>
                    <a:pt x="3095" y="27092"/>
                  </a:cubicBezTo>
                  <a:cubicBezTo>
                    <a:pt x="3190" y="27117"/>
                    <a:pt x="3283" y="27133"/>
                    <a:pt x="3372" y="27155"/>
                  </a:cubicBezTo>
                  <a:cubicBezTo>
                    <a:pt x="3430" y="27173"/>
                    <a:pt x="3481" y="27185"/>
                    <a:pt x="3537" y="27197"/>
                  </a:cubicBezTo>
                  <a:cubicBezTo>
                    <a:pt x="3584" y="27205"/>
                    <a:pt x="3626" y="27222"/>
                    <a:pt x="3673" y="27230"/>
                  </a:cubicBezTo>
                  <a:cubicBezTo>
                    <a:pt x="3852" y="27270"/>
                    <a:pt x="4038" y="27300"/>
                    <a:pt x="4222" y="27327"/>
                  </a:cubicBezTo>
                  <a:cubicBezTo>
                    <a:pt x="4288" y="27337"/>
                    <a:pt x="4357" y="27341"/>
                    <a:pt x="4422" y="27349"/>
                  </a:cubicBezTo>
                  <a:cubicBezTo>
                    <a:pt x="4470" y="27353"/>
                    <a:pt x="4513" y="27357"/>
                    <a:pt x="4559" y="27367"/>
                  </a:cubicBezTo>
                  <a:cubicBezTo>
                    <a:pt x="4624" y="27371"/>
                    <a:pt x="4692" y="27379"/>
                    <a:pt x="4757" y="27389"/>
                  </a:cubicBezTo>
                  <a:cubicBezTo>
                    <a:pt x="4939" y="27401"/>
                    <a:pt x="5122" y="27409"/>
                    <a:pt x="5306" y="27416"/>
                  </a:cubicBezTo>
                  <a:cubicBezTo>
                    <a:pt x="5361" y="27416"/>
                    <a:pt x="5417" y="27413"/>
                    <a:pt x="5474" y="27413"/>
                  </a:cubicBezTo>
                  <a:lnTo>
                    <a:pt x="5625" y="27413"/>
                  </a:lnTo>
                  <a:cubicBezTo>
                    <a:pt x="5678" y="27413"/>
                    <a:pt x="5732" y="27414"/>
                    <a:pt x="5787" y="27414"/>
                  </a:cubicBezTo>
                  <a:cubicBezTo>
                    <a:pt x="5814" y="27414"/>
                    <a:pt x="5841" y="27414"/>
                    <a:pt x="5868" y="27413"/>
                  </a:cubicBezTo>
                  <a:cubicBezTo>
                    <a:pt x="6075" y="27405"/>
                    <a:pt x="6281" y="27391"/>
                    <a:pt x="6483" y="27371"/>
                  </a:cubicBezTo>
                  <a:cubicBezTo>
                    <a:pt x="6506" y="27371"/>
                    <a:pt x="6528" y="27367"/>
                    <a:pt x="6552" y="27363"/>
                  </a:cubicBezTo>
                  <a:cubicBezTo>
                    <a:pt x="6609" y="27353"/>
                    <a:pt x="6665" y="27345"/>
                    <a:pt x="6722" y="27341"/>
                  </a:cubicBezTo>
                  <a:cubicBezTo>
                    <a:pt x="6877" y="27319"/>
                    <a:pt x="7035" y="27300"/>
                    <a:pt x="7190" y="27274"/>
                  </a:cubicBezTo>
                  <a:cubicBezTo>
                    <a:pt x="7255" y="27260"/>
                    <a:pt x="7323" y="27236"/>
                    <a:pt x="7388" y="27222"/>
                  </a:cubicBezTo>
                  <a:cubicBezTo>
                    <a:pt x="7574" y="27185"/>
                    <a:pt x="7758" y="27139"/>
                    <a:pt x="7937" y="27088"/>
                  </a:cubicBezTo>
                  <a:cubicBezTo>
                    <a:pt x="8036" y="27058"/>
                    <a:pt x="8143" y="27044"/>
                    <a:pt x="8232" y="27012"/>
                  </a:cubicBezTo>
                  <a:cubicBezTo>
                    <a:pt x="8315" y="26987"/>
                    <a:pt x="8386" y="26957"/>
                    <a:pt x="8466" y="26927"/>
                  </a:cubicBezTo>
                  <a:cubicBezTo>
                    <a:pt x="8531" y="26901"/>
                    <a:pt x="8602" y="26876"/>
                    <a:pt x="8672" y="26846"/>
                  </a:cubicBezTo>
                  <a:cubicBezTo>
                    <a:pt x="8939" y="26737"/>
                    <a:pt x="9207" y="26618"/>
                    <a:pt x="9446" y="26477"/>
                  </a:cubicBezTo>
                  <a:cubicBezTo>
                    <a:pt x="9470" y="26466"/>
                    <a:pt x="9494" y="26454"/>
                    <a:pt x="9512" y="26442"/>
                  </a:cubicBezTo>
                  <a:cubicBezTo>
                    <a:pt x="9569" y="26406"/>
                    <a:pt x="9615" y="26372"/>
                    <a:pt x="9666" y="26339"/>
                  </a:cubicBezTo>
                  <a:cubicBezTo>
                    <a:pt x="9731" y="26297"/>
                    <a:pt x="9793" y="26260"/>
                    <a:pt x="9854" y="26212"/>
                  </a:cubicBezTo>
                  <a:cubicBezTo>
                    <a:pt x="9910" y="26170"/>
                    <a:pt x="9961" y="26131"/>
                    <a:pt x="10013" y="26085"/>
                  </a:cubicBezTo>
                  <a:cubicBezTo>
                    <a:pt x="10070" y="26044"/>
                    <a:pt x="10126" y="26002"/>
                    <a:pt x="10177" y="25954"/>
                  </a:cubicBezTo>
                  <a:cubicBezTo>
                    <a:pt x="10187" y="25943"/>
                    <a:pt x="10201" y="25933"/>
                    <a:pt x="10211" y="25921"/>
                  </a:cubicBezTo>
                  <a:cubicBezTo>
                    <a:pt x="10235" y="25905"/>
                    <a:pt x="10249" y="25883"/>
                    <a:pt x="10272" y="25857"/>
                  </a:cubicBezTo>
                  <a:cubicBezTo>
                    <a:pt x="10356" y="25778"/>
                    <a:pt x="10431" y="25697"/>
                    <a:pt x="10506" y="25612"/>
                  </a:cubicBezTo>
                  <a:cubicBezTo>
                    <a:pt x="10520" y="25592"/>
                    <a:pt x="10538" y="25574"/>
                    <a:pt x="10554" y="25552"/>
                  </a:cubicBezTo>
                  <a:cubicBezTo>
                    <a:pt x="10571" y="25536"/>
                    <a:pt x="10581" y="25515"/>
                    <a:pt x="10589" y="25499"/>
                  </a:cubicBezTo>
                  <a:cubicBezTo>
                    <a:pt x="10641" y="25433"/>
                    <a:pt x="10684" y="25370"/>
                    <a:pt x="10722" y="25305"/>
                  </a:cubicBezTo>
                  <a:cubicBezTo>
                    <a:pt x="10740" y="25279"/>
                    <a:pt x="10764" y="25253"/>
                    <a:pt x="10777" y="25223"/>
                  </a:cubicBezTo>
                  <a:cubicBezTo>
                    <a:pt x="10781" y="25210"/>
                    <a:pt x="10787" y="25198"/>
                    <a:pt x="10797" y="25186"/>
                  </a:cubicBezTo>
                  <a:cubicBezTo>
                    <a:pt x="10825" y="25126"/>
                    <a:pt x="10853" y="25067"/>
                    <a:pt x="10877" y="25008"/>
                  </a:cubicBezTo>
                  <a:cubicBezTo>
                    <a:pt x="10894" y="24974"/>
                    <a:pt x="10914" y="24944"/>
                    <a:pt x="10924" y="24910"/>
                  </a:cubicBezTo>
                  <a:cubicBezTo>
                    <a:pt x="10928" y="24903"/>
                    <a:pt x="10932" y="24889"/>
                    <a:pt x="10938" y="24877"/>
                  </a:cubicBezTo>
                  <a:cubicBezTo>
                    <a:pt x="10952" y="24821"/>
                    <a:pt x="10966" y="24768"/>
                    <a:pt x="10980" y="24706"/>
                  </a:cubicBezTo>
                  <a:cubicBezTo>
                    <a:pt x="10989" y="24673"/>
                    <a:pt x="11003" y="24635"/>
                    <a:pt x="11013" y="24601"/>
                  </a:cubicBezTo>
                  <a:cubicBezTo>
                    <a:pt x="11017" y="24593"/>
                    <a:pt x="11017" y="24580"/>
                    <a:pt x="11017" y="24572"/>
                  </a:cubicBezTo>
                  <a:cubicBezTo>
                    <a:pt x="11027" y="24512"/>
                    <a:pt x="11031" y="24449"/>
                    <a:pt x="11035" y="24393"/>
                  </a:cubicBezTo>
                  <a:cubicBezTo>
                    <a:pt x="11041" y="24356"/>
                    <a:pt x="11049" y="24318"/>
                    <a:pt x="11049" y="24284"/>
                  </a:cubicBezTo>
                  <a:lnTo>
                    <a:pt x="11049" y="24239"/>
                  </a:lnTo>
                  <a:lnTo>
                    <a:pt x="11116" y="34"/>
                  </a:lnTo>
                  <a:lnTo>
                    <a:pt x="11116" y="34"/>
                  </a:lnTo>
                  <a:cubicBezTo>
                    <a:pt x="11116" y="92"/>
                    <a:pt x="11106" y="143"/>
                    <a:pt x="11106" y="199"/>
                  </a:cubicBezTo>
                  <a:cubicBezTo>
                    <a:pt x="11102" y="254"/>
                    <a:pt x="11096" y="310"/>
                    <a:pt x="11088" y="363"/>
                  </a:cubicBezTo>
                  <a:cubicBezTo>
                    <a:pt x="11075" y="415"/>
                    <a:pt x="11065" y="463"/>
                    <a:pt x="11051" y="508"/>
                  </a:cubicBezTo>
                  <a:cubicBezTo>
                    <a:pt x="11037" y="564"/>
                    <a:pt x="11023" y="619"/>
                    <a:pt x="11003" y="672"/>
                  </a:cubicBezTo>
                  <a:cubicBezTo>
                    <a:pt x="10984" y="720"/>
                    <a:pt x="10966" y="762"/>
                    <a:pt x="10948" y="809"/>
                  </a:cubicBezTo>
                  <a:cubicBezTo>
                    <a:pt x="10918" y="865"/>
                    <a:pt x="10896" y="922"/>
                    <a:pt x="10867" y="982"/>
                  </a:cubicBezTo>
                  <a:cubicBezTo>
                    <a:pt x="10845" y="1019"/>
                    <a:pt x="10815" y="1063"/>
                    <a:pt x="10791" y="1100"/>
                  </a:cubicBezTo>
                  <a:cubicBezTo>
                    <a:pt x="10750" y="1164"/>
                    <a:pt x="10708" y="1231"/>
                    <a:pt x="10661" y="1295"/>
                  </a:cubicBezTo>
                  <a:cubicBezTo>
                    <a:pt x="10633" y="1332"/>
                    <a:pt x="10605" y="1366"/>
                    <a:pt x="10571" y="1403"/>
                  </a:cubicBezTo>
                  <a:cubicBezTo>
                    <a:pt x="10502" y="1493"/>
                    <a:pt x="10421" y="1574"/>
                    <a:pt x="10332" y="1659"/>
                  </a:cubicBezTo>
                  <a:cubicBezTo>
                    <a:pt x="10308" y="1687"/>
                    <a:pt x="10280" y="1716"/>
                    <a:pt x="10249" y="1742"/>
                  </a:cubicBezTo>
                  <a:cubicBezTo>
                    <a:pt x="10197" y="1798"/>
                    <a:pt x="10132" y="1843"/>
                    <a:pt x="10074" y="1891"/>
                  </a:cubicBezTo>
                  <a:cubicBezTo>
                    <a:pt x="10023" y="1928"/>
                    <a:pt x="9975" y="1972"/>
                    <a:pt x="9924" y="2010"/>
                  </a:cubicBezTo>
                  <a:cubicBezTo>
                    <a:pt x="9858" y="2055"/>
                    <a:pt x="9789" y="2101"/>
                    <a:pt x="9718" y="2148"/>
                  </a:cubicBezTo>
                  <a:cubicBezTo>
                    <a:pt x="9648" y="2190"/>
                    <a:pt x="9587" y="2234"/>
                    <a:pt x="9516" y="2275"/>
                  </a:cubicBezTo>
                  <a:cubicBezTo>
                    <a:pt x="9278" y="2414"/>
                    <a:pt x="9014" y="2533"/>
                    <a:pt x="8743" y="2638"/>
                  </a:cubicBezTo>
                  <a:cubicBezTo>
                    <a:pt x="8672" y="2669"/>
                    <a:pt x="8596" y="2699"/>
                    <a:pt x="8527" y="2723"/>
                  </a:cubicBezTo>
                  <a:cubicBezTo>
                    <a:pt x="8359" y="2782"/>
                    <a:pt x="8184" y="2834"/>
                    <a:pt x="8016" y="2879"/>
                  </a:cubicBezTo>
                  <a:cubicBezTo>
                    <a:pt x="7834" y="2931"/>
                    <a:pt x="7645" y="2980"/>
                    <a:pt x="7457" y="3020"/>
                  </a:cubicBezTo>
                  <a:cubicBezTo>
                    <a:pt x="7237" y="3066"/>
                    <a:pt x="7017" y="3109"/>
                    <a:pt x="6792" y="3133"/>
                  </a:cubicBezTo>
                  <a:cubicBezTo>
                    <a:pt x="6730" y="3143"/>
                    <a:pt x="6675" y="3151"/>
                    <a:pt x="6617" y="3159"/>
                  </a:cubicBezTo>
                  <a:cubicBezTo>
                    <a:pt x="6312" y="3188"/>
                    <a:pt x="6003" y="3206"/>
                    <a:pt x="5694" y="3210"/>
                  </a:cubicBezTo>
                  <a:lnTo>
                    <a:pt x="5544" y="3210"/>
                  </a:lnTo>
                  <a:cubicBezTo>
                    <a:pt x="5235" y="3210"/>
                    <a:pt x="4929" y="3188"/>
                    <a:pt x="4630" y="3159"/>
                  </a:cubicBezTo>
                  <a:cubicBezTo>
                    <a:pt x="4583" y="3155"/>
                    <a:pt x="4535" y="3151"/>
                    <a:pt x="4490" y="3143"/>
                  </a:cubicBezTo>
                  <a:cubicBezTo>
                    <a:pt x="4189" y="3109"/>
                    <a:pt x="3889" y="3058"/>
                    <a:pt x="3602" y="2990"/>
                  </a:cubicBezTo>
                  <a:cubicBezTo>
                    <a:pt x="3547" y="2980"/>
                    <a:pt x="3499" y="2965"/>
                    <a:pt x="3444" y="2951"/>
                  </a:cubicBezTo>
                  <a:cubicBezTo>
                    <a:pt x="3180" y="2887"/>
                    <a:pt x="2927" y="2808"/>
                    <a:pt x="2683" y="2723"/>
                  </a:cubicBezTo>
                  <a:cubicBezTo>
                    <a:pt x="2635" y="2701"/>
                    <a:pt x="2590" y="2689"/>
                    <a:pt x="2542" y="2677"/>
                  </a:cubicBezTo>
                  <a:cubicBezTo>
                    <a:pt x="2247" y="2558"/>
                    <a:pt x="1962" y="2428"/>
                    <a:pt x="1702" y="2279"/>
                  </a:cubicBezTo>
                  <a:cubicBezTo>
                    <a:pt x="618" y="1651"/>
                    <a:pt x="69" y="830"/>
                    <a:pt x="70" y="8"/>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2135;p62">
              <a:extLst>
                <a:ext uri="{FF2B5EF4-FFF2-40B4-BE49-F238E27FC236}">
                  <a16:creationId xmlns:a16="http://schemas.microsoft.com/office/drawing/2014/main" id="{5D6ECA60-86E8-11AF-716F-D7EE9EA294FA}"/>
                </a:ext>
              </a:extLst>
            </p:cNvPr>
            <p:cNvSpPr/>
            <p:nvPr/>
          </p:nvSpPr>
          <p:spPr>
            <a:xfrm>
              <a:off x="7544905" y="1530892"/>
              <a:ext cx="148741" cy="78427"/>
            </a:xfrm>
            <a:custGeom>
              <a:avLst/>
              <a:gdLst/>
              <a:ahLst/>
              <a:cxnLst/>
              <a:rect l="l" t="t" r="r" b="b"/>
              <a:pathLst>
                <a:path w="12138" h="6400" extrusionOk="0">
                  <a:moveTo>
                    <a:pt x="6043" y="0"/>
                  </a:moveTo>
                  <a:cubicBezTo>
                    <a:pt x="4632" y="0"/>
                    <a:pt x="3222" y="312"/>
                    <a:pt x="2148" y="935"/>
                  </a:cubicBezTo>
                  <a:cubicBezTo>
                    <a:pt x="0" y="2187"/>
                    <a:pt x="10" y="4212"/>
                    <a:pt x="2175" y="5466"/>
                  </a:cubicBezTo>
                  <a:cubicBezTo>
                    <a:pt x="3256" y="6088"/>
                    <a:pt x="4669" y="6400"/>
                    <a:pt x="6081" y="6400"/>
                  </a:cubicBezTo>
                  <a:cubicBezTo>
                    <a:pt x="7497" y="6400"/>
                    <a:pt x="8912" y="6087"/>
                    <a:pt x="9989" y="5460"/>
                  </a:cubicBezTo>
                  <a:cubicBezTo>
                    <a:pt x="12138" y="4214"/>
                    <a:pt x="12124" y="2187"/>
                    <a:pt x="9961" y="941"/>
                  </a:cubicBezTo>
                  <a:cubicBezTo>
                    <a:pt x="8878" y="314"/>
                    <a:pt x="7460" y="0"/>
                    <a:pt x="6043" y="0"/>
                  </a:cubicBezTo>
                  <a:close/>
                </a:path>
              </a:pathLst>
            </a:custGeom>
            <a:solidFill>
              <a:srgbClr val="6D9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2136;p62">
              <a:extLst>
                <a:ext uri="{FF2B5EF4-FFF2-40B4-BE49-F238E27FC236}">
                  <a16:creationId xmlns:a16="http://schemas.microsoft.com/office/drawing/2014/main" id="{1914015B-29AE-BB8F-3301-118F8680CB2A}"/>
                </a:ext>
              </a:extLst>
            </p:cNvPr>
            <p:cNvSpPr/>
            <p:nvPr/>
          </p:nvSpPr>
          <p:spPr>
            <a:xfrm>
              <a:off x="7601005" y="1395630"/>
              <a:ext cx="36493" cy="188420"/>
            </a:xfrm>
            <a:custGeom>
              <a:avLst/>
              <a:gdLst/>
              <a:ahLst/>
              <a:cxnLst/>
              <a:rect l="l" t="t" r="r" b="b"/>
              <a:pathLst>
                <a:path w="2978" h="15376" extrusionOk="0">
                  <a:moveTo>
                    <a:pt x="2978" y="8"/>
                  </a:moveTo>
                  <a:lnTo>
                    <a:pt x="2978" y="11"/>
                  </a:lnTo>
                  <a:lnTo>
                    <a:pt x="2978" y="11"/>
                  </a:lnTo>
                  <a:cubicBezTo>
                    <a:pt x="2978" y="10"/>
                    <a:pt x="2978" y="9"/>
                    <a:pt x="2978" y="8"/>
                  </a:cubicBezTo>
                  <a:close/>
                  <a:moveTo>
                    <a:pt x="42" y="0"/>
                  </a:moveTo>
                  <a:lnTo>
                    <a:pt x="0" y="14519"/>
                  </a:lnTo>
                  <a:cubicBezTo>
                    <a:pt x="0" y="14745"/>
                    <a:pt x="145" y="14959"/>
                    <a:pt x="436" y="15129"/>
                  </a:cubicBezTo>
                  <a:cubicBezTo>
                    <a:pt x="722" y="15294"/>
                    <a:pt x="1097" y="15376"/>
                    <a:pt x="1472" y="15376"/>
                  </a:cubicBezTo>
                  <a:cubicBezTo>
                    <a:pt x="1847" y="15376"/>
                    <a:pt x="2222" y="15294"/>
                    <a:pt x="2508" y="15129"/>
                  </a:cubicBezTo>
                  <a:cubicBezTo>
                    <a:pt x="2790" y="14963"/>
                    <a:pt x="2936" y="14749"/>
                    <a:pt x="2936" y="14533"/>
                  </a:cubicBezTo>
                  <a:lnTo>
                    <a:pt x="2978" y="11"/>
                  </a:lnTo>
                  <a:lnTo>
                    <a:pt x="2978" y="11"/>
                  </a:lnTo>
                  <a:cubicBezTo>
                    <a:pt x="2977" y="226"/>
                    <a:pt x="2836" y="441"/>
                    <a:pt x="2550" y="608"/>
                  </a:cubicBezTo>
                  <a:cubicBezTo>
                    <a:pt x="2265" y="771"/>
                    <a:pt x="1890" y="852"/>
                    <a:pt x="1515" y="852"/>
                  </a:cubicBezTo>
                  <a:cubicBezTo>
                    <a:pt x="1139" y="852"/>
                    <a:pt x="764" y="771"/>
                    <a:pt x="478" y="608"/>
                  </a:cubicBezTo>
                  <a:cubicBezTo>
                    <a:pt x="187" y="440"/>
                    <a:pt x="42" y="220"/>
                    <a:pt x="42"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2137;p62">
              <a:extLst>
                <a:ext uri="{FF2B5EF4-FFF2-40B4-BE49-F238E27FC236}">
                  <a16:creationId xmlns:a16="http://schemas.microsoft.com/office/drawing/2014/main" id="{58A9281A-AF56-A296-E728-94A486C10E0D}"/>
                </a:ext>
              </a:extLst>
            </p:cNvPr>
            <p:cNvSpPr/>
            <p:nvPr/>
          </p:nvSpPr>
          <p:spPr>
            <a:xfrm>
              <a:off x="7636983" y="1395728"/>
              <a:ext cx="515" cy="178139"/>
            </a:xfrm>
            <a:custGeom>
              <a:avLst/>
              <a:gdLst/>
              <a:ahLst/>
              <a:cxnLst/>
              <a:rect l="l" t="t" r="r" b="b"/>
              <a:pathLst>
                <a:path w="42" h="14537" extrusionOk="0">
                  <a:moveTo>
                    <a:pt x="42" y="0"/>
                  </a:moveTo>
                  <a:lnTo>
                    <a:pt x="0" y="14525"/>
                  </a:lnTo>
                  <a:lnTo>
                    <a:pt x="0" y="14537"/>
                  </a:lnTo>
                  <a:lnTo>
                    <a:pt x="42" y="12"/>
                  </a:lnTo>
                  <a:lnTo>
                    <a:pt x="42"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2138;p62">
              <a:extLst>
                <a:ext uri="{FF2B5EF4-FFF2-40B4-BE49-F238E27FC236}">
                  <a16:creationId xmlns:a16="http://schemas.microsoft.com/office/drawing/2014/main" id="{1AF8B0DF-2283-7B4A-FA99-D85D44AE812F}"/>
                </a:ext>
              </a:extLst>
            </p:cNvPr>
            <p:cNvSpPr/>
            <p:nvPr/>
          </p:nvSpPr>
          <p:spPr>
            <a:xfrm>
              <a:off x="7636860" y="1395863"/>
              <a:ext cx="637" cy="179009"/>
            </a:xfrm>
            <a:custGeom>
              <a:avLst/>
              <a:gdLst/>
              <a:ahLst/>
              <a:cxnLst/>
              <a:rect l="l" t="t" r="r" b="b"/>
              <a:pathLst>
                <a:path w="52" h="14608" extrusionOk="0">
                  <a:moveTo>
                    <a:pt x="52" y="1"/>
                  </a:moveTo>
                  <a:cubicBezTo>
                    <a:pt x="52" y="31"/>
                    <a:pt x="46" y="56"/>
                    <a:pt x="42" y="86"/>
                  </a:cubicBezTo>
                  <a:lnTo>
                    <a:pt x="0" y="14607"/>
                  </a:lnTo>
                  <a:cubicBezTo>
                    <a:pt x="4" y="14581"/>
                    <a:pt x="10" y="14552"/>
                    <a:pt x="10" y="14526"/>
                  </a:cubicBezTo>
                  <a:lnTo>
                    <a:pt x="52" y="3"/>
                  </a:lnTo>
                  <a:lnTo>
                    <a:pt x="52"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2139;p62">
              <a:extLst>
                <a:ext uri="{FF2B5EF4-FFF2-40B4-BE49-F238E27FC236}">
                  <a16:creationId xmlns:a16="http://schemas.microsoft.com/office/drawing/2014/main" id="{360F74E1-22F8-D5A0-7206-78FB87E0F297}"/>
                </a:ext>
              </a:extLst>
            </p:cNvPr>
            <p:cNvSpPr/>
            <p:nvPr/>
          </p:nvSpPr>
          <p:spPr>
            <a:xfrm>
              <a:off x="7636566" y="1396917"/>
              <a:ext cx="809" cy="178997"/>
            </a:xfrm>
            <a:custGeom>
              <a:avLst/>
              <a:gdLst/>
              <a:ahLst/>
              <a:cxnLst/>
              <a:rect l="l" t="t" r="r" b="b"/>
              <a:pathLst>
                <a:path w="66" h="14607" extrusionOk="0">
                  <a:moveTo>
                    <a:pt x="66" y="0"/>
                  </a:moveTo>
                  <a:lnTo>
                    <a:pt x="66" y="0"/>
                  </a:lnTo>
                  <a:cubicBezTo>
                    <a:pt x="62" y="30"/>
                    <a:pt x="52" y="56"/>
                    <a:pt x="42" y="81"/>
                  </a:cubicBezTo>
                  <a:lnTo>
                    <a:pt x="1" y="14606"/>
                  </a:lnTo>
                  <a:cubicBezTo>
                    <a:pt x="10" y="14575"/>
                    <a:pt x="18" y="14551"/>
                    <a:pt x="24" y="14521"/>
                  </a:cubicBezTo>
                  <a:lnTo>
                    <a:pt x="66"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2140;p62">
              <a:extLst>
                <a:ext uri="{FF2B5EF4-FFF2-40B4-BE49-F238E27FC236}">
                  <a16:creationId xmlns:a16="http://schemas.microsoft.com/office/drawing/2014/main" id="{DCD8271E-F9CE-1E41-70D7-D342C0D3F761}"/>
                </a:ext>
              </a:extLst>
            </p:cNvPr>
            <p:cNvSpPr/>
            <p:nvPr/>
          </p:nvSpPr>
          <p:spPr>
            <a:xfrm>
              <a:off x="7636101" y="1397910"/>
              <a:ext cx="993" cy="179021"/>
            </a:xfrm>
            <a:custGeom>
              <a:avLst/>
              <a:gdLst/>
              <a:ahLst/>
              <a:cxnLst/>
              <a:rect l="l" t="t" r="r" b="b"/>
              <a:pathLst>
                <a:path w="81" h="14609" extrusionOk="0">
                  <a:moveTo>
                    <a:pt x="80" y="0"/>
                  </a:moveTo>
                  <a:cubicBezTo>
                    <a:pt x="66" y="30"/>
                    <a:pt x="56" y="58"/>
                    <a:pt x="39" y="84"/>
                  </a:cubicBezTo>
                  <a:lnTo>
                    <a:pt x="1" y="14608"/>
                  </a:lnTo>
                  <a:cubicBezTo>
                    <a:pt x="15" y="14581"/>
                    <a:pt x="29" y="14553"/>
                    <a:pt x="39" y="14525"/>
                  </a:cubicBezTo>
                  <a:lnTo>
                    <a:pt x="80"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2141;p62">
              <a:extLst>
                <a:ext uri="{FF2B5EF4-FFF2-40B4-BE49-F238E27FC236}">
                  <a16:creationId xmlns:a16="http://schemas.microsoft.com/office/drawing/2014/main" id="{95DB7210-C04D-9C64-2B32-37A4CD4523B2}"/>
                </a:ext>
              </a:extLst>
            </p:cNvPr>
            <p:cNvSpPr/>
            <p:nvPr/>
          </p:nvSpPr>
          <p:spPr>
            <a:xfrm>
              <a:off x="7635353" y="1398951"/>
              <a:ext cx="1225" cy="179070"/>
            </a:xfrm>
            <a:custGeom>
              <a:avLst/>
              <a:gdLst/>
              <a:ahLst/>
              <a:cxnLst/>
              <a:rect l="l" t="t" r="r" b="b"/>
              <a:pathLst>
                <a:path w="100" h="14613" extrusionOk="0">
                  <a:moveTo>
                    <a:pt x="100" y="0"/>
                  </a:moveTo>
                  <a:cubicBezTo>
                    <a:pt x="86" y="28"/>
                    <a:pt x="66" y="58"/>
                    <a:pt x="44" y="90"/>
                  </a:cubicBezTo>
                  <a:lnTo>
                    <a:pt x="1" y="14613"/>
                  </a:lnTo>
                  <a:cubicBezTo>
                    <a:pt x="24" y="14583"/>
                    <a:pt x="44" y="14553"/>
                    <a:pt x="62" y="14523"/>
                  </a:cubicBezTo>
                  <a:lnTo>
                    <a:pt x="100"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2142;p62">
              <a:extLst>
                <a:ext uri="{FF2B5EF4-FFF2-40B4-BE49-F238E27FC236}">
                  <a16:creationId xmlns:a16="http://schemas.microsoft.com/office/drawing/2014/main" id="{6BB348FA-A286-E509-DCEE-96FE7B1A41B0}"/>
                </a:ext>
              </a:extLst>
            </p:cNvPr>
            <p:cNvSpPr/>
            <p:nvPr/>
          </p:nvSpPr>
          <p:spPr>
            <a:xfrm>
              <a:off x="7634213" y="1400042"/>
              <a:ext cx="1691" cy="179168"/>
            </a:xfrm>
            <a:custGeom>
              <a:avLst/>
              <a:gdLst/>
              <a:ahLst/>
              <a:cxnLst/>
              <a:rect l="l" t="t" r="r" b="b"/>
              <a:pathLst>
                <a:path w="138" h="14621" extrusionOk="0">
                  <a:moveTo>
                    <a:pt x="137" y="1"/>
                  </a:moveTo>
                  <a:lnTo>
                    <a:pt x="137" y="1"/>
                  </a:lnTo>
                  <a:cubicBezTo>
                    <a:pt x="107" y="32"/>
                    <a:pt x="80" y="66"/>
                    <a:pt x="42" y="98"/>
                  </a:cubicBezTo>
                  <a:lnTo>
                    <a:pt x="0" y="14621"/>
                  </a:lnTo>
                  <a:cubicBezTo>
                    <a:pt x="38" y="14587"/>
                    <a:pt x="66" y="14557"/>
                    <a:pt x="94" y="14524"/>
                  </a:cubicBezTo>
                  <a:lnTo>
                    <a:pt x="137"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2143;p62">
              <a:extLst>
                <a:ext uri="{FF2B5EF4-FFF2-40B4-BE49-F238E27FC236}">
                  <a16:creationId xmlns:a16="http://schemas.microsoft.com/office/drawing/2014/main" id="{A0286010-B29D-FCA6-3254-450C44DC0AD4}"/>
                </a:ext>
              </a:extLst>
            </p:cNvPr>
            <p:cNvSpPr/>
            <p:nvPr/>
          </p:nvSpPr>
          <p:spPr>
            <a:xfrm>
              <a:off x="7631983" y="1401231"/>
              <a:ext cx="2745" cy="179708"/>
            </a:xfrm>
            <a:custGeom>
              <a:avLst/>
              <a:gdLst/>
              <a:ahLst/>
              <a:cxnLst/>
              <a:rect l="l" t="t" r="r" b="b"/>
              <a:pathLst>
                <a:path w="224" h="14665" extrusionOk="0">
                  <a:moveTo>
                    <a:pt x="224" y="1"/>
                  </a:moveTo>
                  <a:lnTo>
                    <a:pt x="224" y="1"/>
                  </a:lnTo>
                  <a:cubicBezTo>
                    <a:pt x="173" y="50"/>
                    <a:pt x="111" y="98"/>
                    <a:pt x="42" y="139"/>
                  </a:cubicBezTo>
                  <a:lnTo>
                    <a:pt x="0" y="14664"/>
                  </a:lnTo>
                  <a:cubicBezTo>
                    <a:pt x="69" y="14617"/>
                    <a:pt x="135" y="14575"/>
                    <a:pt x="182" y="14524"/>
                  </a:cubicBezTo>
                  <a:lnTo>
                    <a:pt x="224"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2144;p62">
              <a:extLst>
                <a:ext uri="{FF2B5EF4-FFF2-40B4-BE49-F238E27FC236}">
                  <a16:creationId xmlns:a16="http://schemas.microsoft.com/office/drawing/2014/main" id="{0D902569-0F3A-83F5-15A6-6D8746FDCA8A}"/>
                </a:ext>
              </a:extLst>
            </p:cNvPr>
            <p:cNvSpPr/>
            <p:nvPr/>
          </p:nvSpPr>
          <p:spPr>
            <a:xfrm>
              <a:off x="7627829" y="1402934"/>
              <a:ext cx="4669" cy="179793"/>
            </a:xfrm>
            <a:custGeom>
              <a:avLst/>
              <a:gdLst/>
              <a:ahLst/>
              <a:cxnLst/>
              <a:rect l="l" t="t" r="r" b="b"/>
              <a:pathLst>
                <a:path w="381" h="14672" extrusionOk="0">
                  <a:moveTo>
                    <a:pt x="381" y="0"/>
                  </a:moveTo>
                  <a:lnTo>
                    <a:pt x="381" y="0"/>
                  </a:lnTo>
                  <a:cubicBezTo>
                    <a:pt x="371" y="4"/>
                    <a:pt x="367" y="8"/>
                    <a:pt x="361" y="12"/>
                  </a:cubicBezTo>
                  <a:cubicBezTo>
                    <a:pt x="262" y="68"/>
                    <a:pt x="155" y="113"/>
                    <a:pt x="42" y="151"/>
                  </a:cubicBezTo>
                  <a:lnTo>
                    <a:pt x="0" y="14672"/>
                  </a:lnTo>
                  <a:cubicBezTo>
                    <a:pt x="113" y="14634"/>
                    <a:pt x="220" y="14589"/>
                    <a:pt x="319" y="14533"/>
                  </a:cubicBezTo>
                  <a:cubicBezTo>
                    <a:pt x="323" y="14529"/>
                    <a:pt x="329" y="14529"/>
                    <a:pt x="339" y="14525"/>
                  </a:cubicBezTo>
                  <a:lnTo>
                    <a:pt x="381"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2145;p62">
              <a:extLst>
                <a:ext uri="{FF2B5EF4-FFF2-40B4-BE49-F238E27FC236}">
                  <a16:creationId xmlns:a16="http://schemas.microsoft.com/office/drawing/2014/main" id="{0A258B35-FAB2-5D04-3823-B0D76723CB78}"/>
                </a:ext>
              </a:extLst>
            </p:cNvPr>
            <p:cNvSpPr/>
            <p:nvPr/>
          </p:nvSpPr>
          <p:spPr>
            <a:xfrm>
              <a:off x="7624435" y="1404797"/>
              <a:ext cx="3909" cy="178764"/>
            </a:xfrm>
            <a:custGeom>
              <a:avLst/>
              <a:gdLst/>
              <a:ahLst/>
              <a:cxnLst/>
              <a:rect l="l" t="t" r="r" b="b"/>
              <a:pathLst>
                <a:path w="319" h="14588" extrusionOk="0">
                  <a:moveTo>
                    <a:pt x="319" y="1"/>
                  </a:moveTo>
                  <a:cubicBezTo>
                    <a:pt x="230" y="31"/>
                    <a:pt x="137" y="52"/>
                    <a:pt x="38" y="68"/>
                  </a:cubicBezTo>
                  <a:lnTo>
                    <a:pt x="0" y="14587"/>
                  </a:lnTo>
                  <a:cubicBezTo>
                    <a:pt x="95" y="14575"/>
                    <a:pt x="188" y="14550"/>
                    <a:pt x="277" y="14520"/>
                  </a:cubicBezTo>
                  <a:lnTo>
                    <a:pt x="319"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2146;p62">
              <a:extLst>
                <a:ext uri="{FF2B5EF4-FFF2-40B4-BE49-F238E27FC236}">
                  <a16:creationId xmlns:a16="http://schemas.microsoft.com/office/drawing/2014/main" id="{7C71D47C-8049-B389-1341-FE34B250534B}"/>
                </a:ext>
              </a:extLst>
            </p:cNvPr>
            <p:cNvSpPr/>
            <p:nvPr/>
          </p:nvSpPr>
          <p:spPr>
            <a:xfrm>
              <a:off x="7622143" y="1405630"/>
              <a:ext cx="2757" cy="178311"/>
            </a:xfrm>
            <a:custGeom>
              <a:avLst/>
              <a:gdLst/>
              <a:ahLst/>
              <a:cxnLst/>
              <a:rect l="l" t="t" r="r" b="b"/>
              <a:pathLst>
                <a:path w="225" h="14551" extrusionOk="0">
                  <a:moveTo>
                    <a:pt x="225" y="0"/>
                  </a:moveTo>
                  <a:cubicBezTo>
                    <a:pt x="165" y="12"/>
                    <a:pt x="104" y="22"/>
                    <a:pt x="38" y="26"/>
                  </a:cubicBezTo>
                  <a:lnTo>
                    <a:pt x="1" y="14551"/>
                  </a:lnTo>
                  <a:cubicBezTo>
                    <a:pt x="62" y="14541"/>
                    <a:pt x="122" y="14533"/>
                    <a:pt x="187" y="14519"/>
                  </a:cubicBezTo>
                  <a:lnTo>
                    <a:pt x="225"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2147;p62">
              <a:extLst>
                <a:ext uri="{FF2B5EF4-FFF2-40B4-BE49-F238E27FC236}">
                  <a16:creationId xmlns:a16="http://schemas.microsoft.com/office/drawing/2014/main" id="{E8259BF8-AB82-317E-3132-E583AF9D1488}"/>
                </a:ext>
              </a:extLst>
            </p:cNvPr>
            <p:cNvSpPr/>
            <p:nvPr/>
          </p:nvSpPr>
          <p:spPr>
            <a:xfrm>
              <a:off x="7620133" y="1405948"/>
              <a:ext cx="2488" cy="178090"/>
            </a:xfrm>
            <a:custGeom>
              <a:avLst/>
              <a:gdLst/>
              <a:ahLst/>
              <a:cxnLst/>
              <a:rect l="l" t="t" r="r" b="b"/>
              <a:pathLst>
                <a:path w="203" h="14533" extrusionOk="0">
                  <a:moveTo>
                    <a:pt x="202" y="0"/>
                  </a:moveTo>
                  <a:cubicBezTo>
                    <a:pt x="151" y="4"/>
                    <a:pt x="94" y="8"/>
                    <a:pt x="42" y="12"/>
                  </a:cubicBezTo>
                  <a:lnTo>
                    <a:pt x="0" y="14533"/>
                  </a:lnTo>
                  <a:cubicBezTo>
                    <a:pt x="56" y="14533"/>
                    <a:pt x="107" y="14527"/>
                    <a:pt x="165" y="14525"/>
                  </a:cubicBezTo>
                  <a:lnTo>
                    <a:pt x="202"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2148;p62">
              <a:extLst>
                <a:ext uri="{FF2B5EF4-FFF2-40B4-BE49-F238E27FC236}">
                  <a16:creationId xmlns:a16="http://schemas.microsoft.com/office/drawing/2014/main" id="{54C69515-EDB0-6C0E-3B9C-CB305D23FE3F}"/>
                </a:ext>
              </a:extLst>
            </p:cNvPr>
            <p:cNvSpPr/>
            <p:nvPr/>
          </p:nvSpPr>
          <p:spPr>
            <a:xfrm>
              <a:off x="7618283" y="1406083"/>
              <a:ext cx="2365" cy="177992"/>
            </a:xfrm>
            <a:custGeom>
              <a:avLst/>
              <a:gdLst/>
              <a:ahLst/>
              <a:cxnLst/>
              <a:rect l="l" t="t" r="r" b="b"/>
              <a:pathLst>
                <a:path w="193" h="14525" extrusionOk="0">
                  <a:moveTo>
                    <a:pt x="42" y="1"/>
                  </a:moveTo>
                  <a:lnTo>
                    <a:pt x="1" y="14522"/>
                  </a:lnTo>
                  <a:cubicBezTo>
                    <a:pt x="25" y="14524"/>
                    <a:pt x="49" y="14525"/>
                    <a:pt x="75" y="14525"/>
                  </a:cubicBezTo>
                  <a:cubicBezTo>
                    <a:pt x="100" y="14525"/>
                    <a:pt x="126" y="14524"/>
                    <a:pt x="151" y="14522"/>
                  </a:cubicBezTo>
                  <a:lnTo>
                    <a:pt x="193"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2149;p62">
              <a:extLst>
                <a:ext uri="{FF2B5EF4-FFF2-40B4-BE49-F238E27FC236}">
                  <a16:creationId xmlns:a16="http://schemas.microsoft.com/office/drawing/2014/main" id="{1596D6A5-CD99-D8FF-9848-6E281FE35521}"/>
                </a:ext>
              </a:extLst>
            </p:cNvPr>
            <p:cNvSpPr/>
            <p:nvPr/>
          </p:nvSpPr>
          <p:spPr>
            <a:xfrm>
              <a:off x="7616518" y="1405985"/>
              <a:ext cx="2292" cy="178053"/>
            </a:xfrm>
            <a:custGeom>
              <a:avLst/>
              <a:gdLst/>
              <a:ahLst/>
              <a:cxnLst/>
              <a:rect l="l" t="t" r="r" b="b"/>
              <a:pathLst>
                <a:path w="187" h="14530" extrusionOk="0">
                  <a:moveTo>
                    <a:pt x="42" y="1"/>
                  </a:moveTo>
                  <a:lnTo>
                    <a:pt x="0" y="14524"/>
                  </a:lnTo>
                  <a:cubicBezTo>
                    <a:pt x="46" y="14530"/>
                    <a:pt x="97" y="14530"/>
                    <a:pt x="145" y="14530"/>
                  </a:cubicBezTo>
                  <a:lnTo>
                    <a:pt x="186" y="9"/>
                  </a:lnTo>
                  <a:cubicBezTo>
                    <a:pt x="135" y="9"/>
                    <a:pt x="89" y="5"/>
                    <a:pt x="42"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2150;p62">
              <a:extLst>
                <a:ext uri="{FF2B5EF4-FFF2-40B4-BE49-F238E27FC236}">
                  <a16:creationId xmlns:a16="http://schemas.microsoft.com/office/drawing/2014/main" id="{6F46FA3D-18FC-2A29-0E94-4D601CDA9EED}"/>
                </a:ext>
              </a:extLst>
            </p:cNvPr>
            <p:cNvSpPr/>
            <p:nvPr/>
          </p:nvSpPr>
          <p:spPr>
            <a:xfrm>
              <a:off x="7614717" y="1405777"/>
              <a:ext cx="2316" cy="178188"/>
            </a:xfrm>
            <a:custGeom>
              <a:avLst/>
              <a:gdLst/>
              <a:ahLst/>
              <a:cxnLst/>
              <a:rect l="l" t="t" r="r" b="b"/>
              <a:pathLst>
                <a:path w="189" h="14541" extrusionOk="0">
                  <a:moveTo>
                    <a:pt x="44" y="0"/>
                  </a:moveTo>
                  <a:lnTo>
                    <a:pt x="1" y="14525"/>
                  </a:lnTo>
                  <a:cubicBezTo>
                    <a:pt x="48" y="14533"/>
                    <a:pt x="100" y="14537"/>
                    <a:pt x="147" y="14541"/>
                  </a:cubicBezTo>
                  <a:lnTo>
                    <a:pt x="189" y="18"/>
                  </a:lnTo>
                  <a:cubicBezTo>
                    <a:pt x="141" y="14"/>
                    <a:pt x="90" y="8"/>
                    <a:pt x="44"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2151;p62">
              <a:extLst>
                <a:ext uri="{FF2B5EF4-FFF2-40B4-BE49-F238E27FC236}">
                  <a16:creationId xmlns:a16="http://schemas.microsoft.com/office/drawing/2014/main" id="{DE9B4FB2-108B-54CB-EE1A-BC285C3D3357}"/>
                </a:ext>
              </a:extLst>
            </p:cNvPr>
            <p:cNvSpPr/>
            <p:nvPr/>
          </p:nvSpPr>
          <p:spPr>
            <a:xfrm>
              <a:off x="7612989" y="1405458"/>
              <a:ext cx="2279" cy="178323"/>
            </a:xfrm>
            <a:custGeom>
              <a:avLst/>
              <a:gdLst/>
              <a:ahLst/>
              <a:cxnLst/>
              <a:rect l="l" t="t" r="r" b="b"/>
              <a:pathLst>
                <a:path w="186" h="14552" extrusionOk="0">
                  <a:moveTo>
                    <a:pt x="45" y="0"/>
                  </a:moveTo>
                  <a:lnTo>
                    <a:pt x="1" y="14525"/>
                  </a:lnTo>
                  <a:cubicBezTo>
                    <a:pt x="49" y="14533"/>
                    <a:pt x="96" y="14543"/>
                    <a:pt x="142" y="14551"/>
                  </a:cubicBezTo>
                  <a:lnTo>
                    <a:pt x="185" y="26"/>
                  </a:lnTo>
                  <a:cubicBezTo>
                    <a:pt x="138" y="22"/>
                    <a:pt x="90" y="14"/>
                    <a:pt x="45"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2152;p62">
              <a:extLst>
                <a:ext uri="{FF2B5EF4-FFF2-40B4-BE49-F238E27FC236}">
                  <a16:creationId xmlns:a16="http://schemas.microsoft.com/office/drawing/2014/main" id="{486C3D4F-311C-1E4C-E22F-F0C4C215B574}"/>
                </a:ext>
              </a:extLst>
            </p:cNvPr>
            <p:cNvSpPr/>
            <p:nvPr/>
          </p:nvSpPr>
          <p:spPr>
            <a:xfrm>
              <a:off x="7611102" y="1404993"/>
              <a:ext cx="2439" cy="178470"/>
            </a:xfrm>
            <a:custGeom>
              <a:avLst/>
              <a:gdLst/>
              <a:ahLst/>
              <a:cxnLst/>
              <a:rect l="l" t="t" r="r" b="b"/>
              <a:pathLst>
                <a:path w="199" h="14564" extrusionOk="0">
                  <a:moveTo>
                    <a:pt x="44" y="1"/>
                  </a:moveTo>
                  <a:lnTo>
                    <a:pt x="0" y="14526"/>
                  </a:lnTo>
                  <a:cubicBezTo>
                    <a:pt x="52" y="14542"/>
                    <a:pt x="103" y="14551"/>
                    <a:pt x="155" y="14563"/>
                  </a:cubicBezTo>
                  <a:lnTo>
                    <a:pt x="199" y="38"/>
                  </a:lnTo>
                  <a:cubicBezTo>
                    <a:pt x="141" y="30"/>
                    <a:pt x="90" y="19"/>
                    <a:pt x="44"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2153;p62">
              <a:extLst>
                <a:ext uri="{FF2B5EF4-FFF2-40B4-BE49-F238E27FC236}">
                  <a16:creationId xmlns:a16="http://schemas.microsoft.com/office/drawing/2014/main" id="{19FE4ACB-800D-3722-6959-14A0681A4B5D}"/>
                </a:ext>
              </a:extLst>
            </p:cNvPr>
            <p:cNvSpPr/>
            <p:nvPr/>
          </p:nvSpPr>
          <p:spPr>
            <a:xfrm>
              <a:off x="7608921" y="1404270"/>
              <a:ext cx="2733" cy="178727"/>
            </a:xfrm>
            <a:custGeom>
              <a:avLst/>
              <a:gdLst/>
              <a:ahLst/>
              <a:cxnLst/>
              <a:rect l="l" t="t" r="r" b="b"/>
              <a:pathLst>
                <a:path w="223" h="14585" extrusionOk="0">
                  <a:moveTo>
                    <a:pt x="44" y="0"/>
                  </a:moveTo>
                  <a:lnTo>
                    <a:pt x="0" y="14525"/>
                  </a:lnTo>
                  <a:cubicBezTo>
                    <a:pt x="58" y="14547"/>
                    <a:pt x="117" y="14567"/>
                    <a:pt x="178" y="14585"/>
                  </a:cubicBezTo>
                  <a:lnTo>
                    <a:pt x="222" y="60"/>
                  </a:lnTo>
                  <a:cubicBezTo>
                    <a:pt x="161" y="48"/>
                    <a:pt x="99" y="26"/>
                    <a:pt x="44"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2154;p62">
              <a:extLst>
                <a:ext uri="{FF2B5EF4-FFF2-40B4-BE49-F238E27FC236}">
                  <a16:creationId xmlns:a16="http://schemas.microsoft.com/office/drawing/2014/main" id="{56C88600-B90B-7076-3004-C6734843073C}"/>
                </a:ext>
              </a:extLst>
            </p:cNvPr>
            <p:cNvSpPr/>
            <p:nvPr/>
          </p:nvSpPr>
          <p:spPr>
            <a:xfrm>
              <a:off x="7601005" y="1395630"/>
              <a:ext cx="8455" cy="186643"/>
            </a:xfrm>
            <a:custGeom>
              <a:avLst/>
              <a:gdLst/>
              <a:ahLst/>
              <a:cxnLst/>
              <a:rect l="l" t="t" r="r" b="b"/>
              <a:pathLst>
                <a:path w="690" h="15231" extrusionOk="0">
                  <a:moveTo>
                    <a:pt x="42" y="0"/>
                  </a:moveTo>
                  <a:lnTo>
                    <a:pt x="0" y="14519"/>
                  </a:lnTo>
                  <a:cubicBezTo>
                    <a:pt x="0" y="14745"/>
                    <a:pt x="145" y="14959"/>
                    <a:pt x="436" y="15129"/>
                  </a:cubicBezTo>
                  <a:cubicBezTo>
                    <a:pt x="502" y="15167"/>
                    <a:pt x="571" y="15201"/>
                    <a:pt x="646" y="15230"/>
                  </a:cubicBezTo>
                  <a:lnTo>
                    <a:pt x="690" y="705"/>
                  </a:lnTo>
                  <a:cubicBezTo>
                    <a:pt x="614" y="676"/>
                    <a:pt x="543" y="646"/>
                    <a:pt x="478" y="608"/>
                  </a:cubicBezTo>
                  <a:cubicBezTo>
                    <a:pt x="187" y="440"/>
                    <a:pt x="42" y="220"/>
                    <a:pt x="42"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2155;p62">
              <a:extLst>
                <a:ext uri="{FF2B5EF4-FFF2-40B4-BE49-F238E27FC236}">
                  <a16:creationId xmlns:a16="http://schemas.microsoft.com/office/drawing/2014/main" id="{582345F0-2090-F4E1-E856-A8B92D5634D2}"/>
                </a:ext>
              </a:extLst>
            </p:cNvPr>
            <p:cNvSpPr/>
            <p:nvPr/>
          </p:nvSpPr>
          <p:spPr>
            <a:xfrm>
              <a:off x="7599791" y="1385239"/>
              <a:ext cx="39483" cy="20857"/>
            </a:xfrm>
            <a:custGeom>
              <a:avLst/>
              <a:gdLst/>
              <a:ahLst/>
              <a:cxnLst/>
              <a:rect l="l" t="t" r="r" b="b"/>
              <a:pathLst>
                <a:path w="3222" h="1702" extrusionOk="0">
                  <a:moveTo>
                    <a:pt x="1606" y="1"/>
                  </a:moveTo>
                  <a:cubicBezTo>
                    <a:pt x="1230" y="1"/>
                    <a:pt x="853" y="84"/>
                    <a:pt x="567" y="252"/>
                  </a:cubicBezTo>
                  <a:cubicBezTo>
                    <a:pt x="0" y="585"/>
                    <a:pt x="0" y="1121"/>
                    <a:pt x="577" y="1456"/>
                  </a:cubicBezTo>
                  <a:cubicBezTo>
                    <a:pt x="863" y="1620"/>
                    <a:pt x="1238" y="1701"/>
                    <a:pt x="1614" y="1701"/>
                  </a:cubicBezTo>
                  <a:cubicBezTo>
                    <a:pt x="1989" y="1701"/>
                    <a:pt x="2364" y="1620"/>
                    <a:pt x="2649" y="1456"/>
                  </a:cubicBezTo>
                  <a:cubicBezTo>
                    <a:pt x="3221" y="1121"/>
                    <a:pt x="3218" y="585"/>
                    <a:pt x="2645" y="252"/>
                  </a:cubicBezTo>
                  <a:cubicBezTo>
                    <a:pt x="2359" y="84"/>
                    <a:pt x="1982" y="1"/>
                    <a:pt x="1606"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2156;p62">
              <a:extLst>
                <a:ext uri="{FF2B5EF4-FFF2-40B4-BE49-F238E27FC236}">
                  <a16:creationId xmlns:a16="http://schemas.microsoft.com/office/drawing/2014/main" id="{16CADA91-2838-EC4B-5213-EF73362C25BB}"/>
                </a:ext>
              </a:extLst>
            </p:cNvPr>
            <p:cNvSpPr/>
            <p:nvPr/>
          </p:nvSpPr>
          <p:spPr>
            <a:xfrm>
              <a:off x="5739141" y="1768476"/>
              <a:ext cx="2554764" cy="1788228"/>
            </a:xfrm>
            <a:custGeom>
              <a:avLst/>
              <a:gdLst/>
              <a:ahLst/>
              <a:cxnLst/>
              <a:rect l="l" t="t" r="r" b="b"/>
              <a:pathLst>
                <a:path w="208481" h="145928" extrusionOk="0">
                  <a:moveTo>
                    <a:pt x="172037" y="1"/>
                  </a:moveTo>
                  <a:lnTo>
                    <a:pt x="149610" y="58445"/>
                  </a:lnTo>
                  <a:lnTo>
                    <a:pt x="135909" y="58445"/>
                  </a:lnTo>
                  <a:lnTo>
                    <a:pt x="124938" y="71720"/>
                  </a:lnTo>
                  <a:lnTo>
                    <a:pt x="104490" y="64079"/>
                  </a:lnTo>
                  <a:lnTo>
                    <a:pt x="94313" y="82263"/>
                  </a:lnTo>
                  <a:lnTo>
                    <a:pt x="65707" y="35053"/>
                  </a:lnTo>
                  <a:lnTo>
                    <a:pt x="54815" y="106333"/>
                  </a:lnTo>
                  <a:lnTo>
                    <a:pt x="39228" y="99700"/>
                  </a:lnTo>
                  <a:lnTo>
                    <a:pt x="29335" y="124434"/>
                  </a:lnTo>
                  <a:lnTo>
                    <a:pt x="14168" y="105622"/>
                  </a:lnTo>
                  <a:lnTo>
                    <a:pt x="0" y="145118"/>
                  </a:lnTo>
                  <a:lnTo>
                    <a:pt x="2260" y="145928"/>
                  </a:lnTo>
                  <a:lnTo>
                    <a:pt x="14985" y="110457"/>
                  </a:lnTo>
                  <a:lnTo>
                    <a:pt x="30038" y="129135"/>
                  </a:lnTo>
                  <a:lnTo>
                    <a:pt x="40546" y="102872"/>
                  </a:lnTo>
                  <a:lnTo>
                    <a:pt x="56719" y="109754"/>
                  </a:lnTo>
                  <a:lnTo>
                    <a:pt x="67082" y="41953"/>
                  </a:lnTo>
                  <a:lnTo>
                    <a:pt x="94396" y="87032"/>
                  </a:lnTo>
                  <a:lnTo>
                    <a:pt x="105577" y="67051"/>
                  </a:lnTo>
                  <a:lnTo>
                    <a:pt x="125697" y="74565"/>
                  </a:lnTo>
                  <a:lnTo>
                    <a:pt x="137040" y="60846"/>
                  </a:lnTo>
                  <a:lnTo>
                    <a:pt x="151262" y="60846"/>
                  </a:lnTo>
                  <a:lnTo>
                    <a:pt x="171643" y="7731"/>
                  </a:lnTo>
                  <a:lnTo>
                    <a:pt x="179309" y="36026"/>
                  </a:lnTo>
                  <a:lnTo>
                    <a:pt x="208480" y="18417"/>
                  </a:lnTo>
                  <a:lnTo>
                    <a:pt x="207236" y="16360"/>
                  </a:lnTo>
                  <a:lnTo>
                    <a:pt x="180795" y="32325"/>
                  </a:lnTo>
                  <a:lnTo>
                    <a:pt x="1720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2157;p62">
              <a:extLst>
                <a:ext uri="{FF2B5EF4-FFF2-40B4-BE49-F238E27FC236}">
                  <a16:creationId xmlns:a16="http://schemas.microsoft.com/office/drawing/2014/main" id="{27A03088-363C-6D22-E892-F7CBB8630277}"/>
                </a:ext>
              </a:extLst>
            </p:cNvPr>
            <p:cNvSpPr/>
            <p:nvPr/>
          </p:nvSpPr>
          <p:spPr>
            <a:xfrm>
              <a:off x="7777318" y="1579431"/>
              <a:ext cx="30354" cy="164108"/>
            </a:xfrm>
            <a:custGeom>
              <a:avLst/>
              <a:gdLst/>
              <a:ahLst/>
              <a:cxnLst/>
              <a:rect l="l" t="t" r="r" b="b"/>
              <a:pathLst>
                <a:path w="2477" h="13392" extrusionOk="0">
                  <a:moveTo>
                    <a:pt x="2429" y="841"/>
                  </a:moveTo>
                  <a:lnTo>
                    <a:pt x="2429" y="845"/>
                  </a:lnTo>
                  <a:cubicBezTo>
                    <a:pt x="2428" y="848"/>
                    <a:pt x="2428" y="850"/>
                    <a:pt x="2427" y="852"/>
                  </a:cubicBezTo>
                  <a:lnTo>
                    <a:pt x="2427" y="852"/>
                  </a:lnTo>
                  <a:cubicBezTo>
                    <a:pt x="2428" y="849"/>
                    <a:pt x="2429" y="845"/>
                    <a:pt x="2429" y="841"/>
                  </a:cubicBezTo>
                  <a:close/>
                  <a:moveTo>
                    <a:pt x="2358" y="976"/>
                  </a:moveTo>
                  <a:cubicBezTo>
                    <a:pt x="2336" y="1010"/>
                    <a:pt x="2303" y="1040"/>
                    <a:pt x="2275" y="1071"/>
                  </a:cubicBezTo>
                  <a:cubicBezTo>
                    <a:pt x="2303" y="1040"/>
                    <a:pt x="2336" y="1006"/>
                    <a:pt x="2358" y="976"/>
                  </a:cubicBezTo>
                  <a:close/>
                  <a:moveTo>
                    <a:pt x="2180" y="1143"/>
                  </a:moveTo>
                  <a:lnTo>
                    <a:pt x="2180" y="1143"/>
                  </a:lnTo>
                  <a:cubicBezTo>
                    <a:pt x="2180" y="1147"/>
                    <a:pt x="2176" y="1147"/>
                    <a:pt x="2176" y="1147"/>
                  </a:cubicBezTo>
                  <a:cubicBezTo>
                    <a:pt x="2152" y="1162"/>
                    <a:pt x="2128" y="1184"/>
                    <a:pt x="2100" y="1200"/>
                  </a:cubicBezTo>
                  <a:cubicBezTo>
                    <a:pt x="2128" y="1180"/>
                    <a:pt x="2152" y="1162"/>
                    <a:pt x="2180" y="1143"/>
                  </a:cubicBezTo>
                  <a:close/>
                  <a:moveTo>
                    <a:pt x="1241" y="1"/>
                  </a:moveTo>
                  <a:cubicBezTo>
                    <a:pt x="931" y="1"/>
                    <a:pt x="622" y="70"/>
                    <a:pt x="385" y="208"/>
                  </a:cubicBezTo>
                  <a:cubicBezTo>
                    <a:pt x="149" y="346"/>
                    <a:pt x="32" y="524"/>
                    <a:pt x="32" y="703"/>
                  </a:cubicBezTo>
                  <a:lnTo>
                    <a:pt x="1" y="12684"/>
                  </a:lnTo>
                  <a:cubicBezTo>
                    <a:pt x="1" y="12866"/>
                    <a:pt x="117" y="13049"/>
                    <a:pt x="361" y="13185"/>
                  </a:cubicBezTo>
                  <a:cubicBezTo>
                    <a:pt x="413" y="13219"/>
                    <a:pt x="468" y="13247"/>
                    <a:pt x="533" y="13268"/>
                  </a:cubicBezTo>
                  <a:cubicBezTo>
                    <a:pt x="533" y="13268"/>
                    <a:pt x="539" y="13272"/>
                    <a:pt x="543" y="13272"/>
                  </a:cubicBezTo>
                  <a:cubicBezTo>
                    <a:pt x="547" y="13276"/>
                    <a:pt x="557" y="13276"/>
                    <a:pt x="567" y="13282"/>
                  </a:cubicBezTo>
                  <a:cubicBezTo>
                    <a:pt x="605" y="13294"/>
                    <a:pt x="637" y="13308"/>
                    <a:pt x="674" y="13318"/>
                  </a:cubicBezTo>
                  <a:cubicBezTo>
                    <a:pt x="698" y="13324"/>
                    <a:pt x="722" y="13332"/>
                    <a:pt x="742" y="13336"/>
                  </a:cubicBezTo>
                  <a:cubicBezTo>
                    <a:pt x="755" y="13336"/>
                    <a:pt x="759" y="13340"/>
                    <a:pt x="773" y="13340"/>
                  </a:cubicBezTo>
                  <a:cubicBezTo>
                    <a:pt x="783" y="13344"/>
                    <a:pt x="797" y="13350"/>
                    <a:pt x="801" y="13350"/>
                  </a:cubicBezTo>
                  <a:cubicBezTo>
                    <a:pt x="845" y="13358"/>
                    <a:pt x="882" y="13366"/>
                    <a:pt x="924" y="13371"/>
                  </a:cubicBezTo>
                  <a:cubicBezTo>
                    <a:pt x="938" y="13373"/>
                    <a:pt x="951" y="13373"/>
                    <a:pt x="971" y="13373"/>
                  </a:cubicBezTo>
                  <a:cubicBezTo>
                    <a:pt x="975" y="13379"/>
                    <a:pt x="989" y="13379"/>
                    <a:pt x="999" y="13379"/>
                  </a:cubicBezTo>
                  <a:cubicBezTo>
                    <a:pt x="1013" y="13379"/>
                    <a:pt x="1027" y="13383"/>
                    <a:pt x="1041" y="13383"/>
                  </a:cubicBezTo>
                  <a:cubicBezTo>
                    <a:pt x="1084" y="13387"/>
                    <a:pt x="1120" y="13391"/>
                    <a:pt x="1163" y="13391"/>
                  </a:cubicBezTo>
                  <a:lnTo>
                    <a:pt x="1284" y="13391"/>
                  </a:lnTo>
                  <a:cubicBezTo>
                    <a:pt x="1332" y="13387"/>
                    <a:pt x="1373" y="13383"/>
                    <a:pt x="1421" y="13379"/>
                  </a:cubicBezTo>
                  <a:lnTo>
                    <a:pt x="1435" y="13379"/>
                  </a:lnTo>
                  <a:cubicBezTo>
                    <a:pt x="1449" y="13379"/>
                    <a:pt x="1463" y="13375"/>
                    <a:pt x="1478" y="13375"/>
                  </a:cubicBezTo>
                  <a:cubicBezTo>
                    <a:pt x="1510" y="13371"/>
                    <a:pt x="1544" y="13366"/>
                    <a:pt x="1576" y="13358"/>
                  </a:cubicBezTo>
                  <a:cubicBezTo>
                    <a:pt x="1589" y="13358"/>
                    <a:pt x="1605" y="13354"/>
                    <a:pt x="1613" y="13350"/>
                  </a:cubicBezTo>
                  <a:cubicBezTo>
                    <a:pt x="1657" y="13340"/>
                    <a:pt x="1698" y="13332"/>
                    <a:pt x="1744" y="13320"/>
                  </a:cubicBezTo>
                  <a:cubicBezTo>
                    <a:pt x="1764" y="13312"/>
                    <a:pt x="1787" y="13312"/>
                    <a:pt x="1805" y="13302"/>
                  </a:cubicBezTo>
                  <a:cubicBezTo>
                    <a:pt x="1815" y="13298"/>
                    <a:pt x="1819" y="13294"/>
                    <a:pt x="1829" y="13290"/>
                  </a:cubicBezTo>
                  <a:cubicBezTo>
                    <a:pt x="1914" y="13265"/>
                    <a:pt x="1997" y="13227"/>
                    <a:pt x="2069" y="13185"/>
                  </a:cubicBezTo>
                  <a:cubicBezTo>
                    <a:pt x="2073" y="13185"/>
                    <a:pt x="2079" y="13179"/>
                    <a:pt x="2083" y="13179"/>
                  </a:cubicBezTo>
                  <a:cubicBezTo>
                    <a:pt x="2106" y="13163"/>
                    <a:pt x="2124" y="13146"/>
                    <a:pt x="2148" y="13130"/>
                  </a:cubicBezTo>
                  <a:cubicBezTo>
                    <a:pt x="2172" y="13114"/>
                    <a:pt x="2204" y="13092"/>
                    <a:pt x="2227" y="13070"/>
                  </a:cubicBezTo>
                  <a:cubicBezTo>
                    <a:pt x="2233" y="13070"/>
                    <a:pt x="2233" y="13066"/>
                    <a:pt x="2237" y="13066"/>
                  </a:cubicBezTo>
                  <a:cubicBezTo>
                    <a:pt x="2265" y="13037"/>
                    <a:pt x="2293" y="13011"/>
                    <a:pt x="2312" y="12985"/>
                  </a:cubicBezTo>
                  <a:cubicBezTo>
                    <a:pt x="2316" y="12977"/>
                    <a:pt x="2322" y="12969"/>
                    <a:pt x="2326" y="12963"/>
                  </a:cubicBezTo>
                  <a:cubicBezTo>
                    <a:pt x="2330" y="12955"/>
                    <a:pt x="2336" y="12952"/>
                    <a:pt x="2340" y="12944"/>
                  </a:cubicBezTo>
                  <a:cubicBezTo>
                    <a:pt x="2344" y="12936"/>
                    <a:pt x="2354" y="12922"/>
                    <a:pt x="2360" y="12910"/>
                  </a:cubicBezTo>
                  <a:cubicBezTo>
                    <a:pt x="2374" y="12888"/>
                    <a:pt x="2388" y="12864"/>
                    <a:pt x="2392" y="12843"/>
                  </a:cubicBezTo>
                  <a:cubicBezTo>
                    <a:pt x="2392" y="12837"/>
                    <a:pt x="2392" y="12835"/>
                    <a:pt x="2398" y="12829"/>
                  </a:cubicBezTo>
                  <a:cubicBezTo>
                    <a:pt x="2398" y="12825"/>
                    <a:pt x="2398" y="12821"/>
                    <a:pt x="2402" y="12817"/>
                  </a:cubicBezTo>
                  <a:cubicBezTo>
                    <a:pt x="2406" y="12803"/>
                    <a:pt x="2412" y="12787"/>
                    <a:pt x="2415" y="12769"/>
                  </a:cubicBezTo>
                  <a:cubicBezTo>
                    <a:pt x="2419" y="12749"/>
                    <a:pt x="2419" y="12724"/>
                    <a:pt x="2419" y="12702"/>
                  </a:cubicBezTo>
                  <a:lnTo>
                    <a:pt x="2453" y="719"/>
                  </a:lnTo>
                  <a:lnTo>
                    <a:pt x="2453" y="707"/>
                  </a:lnTo>
                  <a:cubicBezTo>
                    <a:pt x="2453" y="727"/>
                    <a:pt x="2449" y="752"/>
                    <a:pt x="2443" y="774"/>
                  </a:cubicBezTo>
                  <a:cubicBezTo>
                    <a:pt x="2477" y="572"/>
                    <a:pt x="2368" y="364"/>
                    <a:pt x="2097" y="208"/>
                  </a:cubicBezTo>
                  <a:cubicBezTo>
                    <a:pt x="1860" y="70"/>
                    <a:pt x="1550" y="1"/>
                    <a:pt x="1241" y="1"/>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2158;p62">
              <a:extLst>
                <a:ext uri="{FF2B5EF4-FFF2-40B4-BE49-F238E27FC236}">
                  <a16:creationId xmlns:a16="http://schemas.microsoft.com/office/drawing/2014/main" id="{FAF682A6-CFD7-FA0E-EA49-96F4B0364AB3}"/>
                </a:ext>
              </a:extLst>
            </p:cNvPr>
            <p:cNvSpPr/>
            <p:nvPr/>
          </p:nvSpPr>
          <p:spPr>
            <a:xfrm>
              <a:off x="7726965" y="1449610"/>
              <a:ext cx="130691" cy="209105"/>
            </a:xfrm>
            <a:custGeom>
              <a:avLst/>
              <a:gdLst/>
              <a:ahLst/>
              <a:cxnLst/>
              <a:rect l="l" t="t" r="r" b="b"/>
              <a:pathLst>
                <a:path w="10665" h="17064" extrusionOk="0">
                  <a:moveTo>
                    <a:pt x="10665" y="37"/>
                  </a:moveTo>
                  <a:lnTo>
                    <a:pt x="10665" y="42"/>
                  </a:lnTo>
                  <a:lnTo>
                    <a:pt x="10665" y="42"/>
                  </a:lnTo>
                  <a:cubicBezTo>
                    <a:pt x="10665" y="40"/>
                    <a:pt x="10665" y="38"/>
                    <a:pt x="10665" y="37"/>
                  </a:cubicBezTo>
                  <a:close/>
                  <a:moveTo>
                    <a:pt x="43" y="1"/>
                  </a:moveTo>
                  <a:lnTo>
                    <a:pt x="5" y="13977"/>
                  </a:lnTo>
                  <a:cubicBezTo>
                    <a:pt x="1" y="14768"/>
                    <a:pt x="520" y="15562"/>
                    <a:pt x="1572" y="16166"/>
                  </a:cubicBezTo>
                  <a:cubicBezTo>
                    <a:pt x="1810" y="16303"/>
                    <a:pt x="2069" y="16430"/>
                    <a:pt x="2335" y="16535"/>
                  </a:cubicBezTo>
                  <a:cubicBezTo>
                    <a:pt x="2350" y="16539"/>
                    <a:pt x="2364" y="16539"/>
                    <a:pt x="2372" y="16547"/>
                  </a:cubicBezTo>
                  <a:cubicBezTo>
                    <a:pt x="2420" y="16564"/>
                    <a:pt x="2475" y="16582"/>
                    <a:pt x="2523" y="16598"/>
                  </a:cubicBezTo>
                  <a:cubicBezTo>
                    <a:pt x="2673" y="16650"/>
                    <a:pt x="2824" y="16707"/>
                    <a:pt x="2978" y="16751"/>
                  </a:cubicBezTo>
                  <a:cubicBezTo>
                    <a:pt x="3068" y="16776"/>
                    <a:pt x="3157" y="16792"/>
                    <a:pt x="3240" y="16814"/>
                  </a:cubicBezTo>
                  <a:cubicBezTo>
                    <a:pt x="3297" y="16826"/>
                    <a:pt x="3349" y="16844"/>
                    <a:pt x="3400" y="16856"/>
                  </a:cubicBezTo>
                  <a:cubicBezTo>
                    <a:pt x="3448" y="16863"/>
                    <a:pt x="3490" y="16877"/>
                    <a:pt x="3537" y="16889"/>
                  </a:cubicBezTo>
                  <a:cubicBezTo>
                    <a:pt x="3709" y="16925"/>
                    <a:pt x="3888" y="16953"/>
                    <a:pt x="4062" y="16978"/>
                  </a:cubicBezTo>
                  <a:cubicBezTo>
                    <a:pt x="4127" y="16986"/>
                    <a:pt x="4189" y="16992"/>
                    <a:pt x="4248" y="17000"/>
                  </a:cubicBezTo>
                  <a:cubicBezTo>
                    <a:pt x="4296" y="17004"/>
                    <a:pt x="4343" y="17012"/>
                    <a:pt x="4389" y="17016"/>
                  </a:cubicBezTo>
                  <a:cubicBezTo>
                    <a:pt x="4456" y="17022"/>
                    <a:pt x="4516" y="17030"/>
                    <a:pt x="4583" y="17038"/>
                  </a:cubicBezTo>
                  <a:cubicBezTo>
                    <a:pt x="4755" y="17050"/>
                    <a:pt x="4930" y="17064"/>
                    <a:pt x="5108" y="17064"/>
                  </a:cubicBezTo>
                  <a:lnTo>
                    <a:pt x="5647" y="17064"/>
                  </a:lnTo>
                  <a:cubicBezTo>
                    <a:pt x="5849" y="17056"/>
                    <a:pt x="6045" y="17042"/>
                    <a:pt x="6237" y="17022"/>
                  </a:cubicBezTo>
                  <a:cubicBezTo>
                    <a:pt x="6261" y="17022"/>
                    <a:pt x="6281" y="17016"/>
                    <a:pt x="6303" y="17012"/>
                  </a:cubicBezTo>
                  <a:cubicBezTo>
                    <a:pt x="6360" y="17008"/>
                    <a:pt x="6412" y="17000"/>
                    <a:pt x="6467" y="16992"/>
                  </a:cubicBezTo>
                  <a:cubicBezTo>
                    <a:pt x="6618" y="16974"/>
                    <a:pt x="6768" y="16959"/>
                    <a:pt x="6917" y="16929"/>
                  </a:cubicBezTo>
                  <a:cubicBezTo>
                    <a:pt x="6984" y="16915"/>
                    <a:pt x="7044" y="16895"/>
                    <a:pt x="7105" y="16881"/>
                  </a:cubicBezTo>
                  <a:cubicBezTo>
                    <a:pt x="7287" y="16844"/>
                    <a:pt x="7462" y="16798"/>
                    <a:pt x="7640" y="16751"/>
                  </a:cubicBezTo>
                  <a:cubicBezTo>
                    <a:pt x="7733" y="16725"/>
                    <a:pt x="7832" y="16709"/>
                    <a:pt x="7921" y="16679"/>
                  </a:cubicBezTo>
                  <a:cubicBezTo>
                    <a:pt x="7996" y="16653"/>
                    <a:pt x="8066" y="16624"/>
                    <a:pt x="8137" y="16598"/>
                  </a:cubicBezTo>
                  <a:cubicBezTo>
                    <a:pt x="8206" y="16574"/>
                    <a:pt x="8278" y="16547"/>
                    <a:pt x="8343" y="16519"/>
                  </a:cubicBezTo>
                  <a:cubicBezTo>
                    <a:pt x="8601" y="16416"/>
                    <a:pt x="8854" y="16303"/>
                    <a:pt x="9084" y="16166"/>
                  </a:cubicBezTo>
                  <a:cubicBezTo>
                    <a:pt x="9108" y="16154"/>
                    <a:pt x="9126" y="16142"/>
                    <a:pt x="9149" y="16129"/>
                  </a:cubicBezTo>
                  <a:cubicBezTo>
                    <a:pt x="9197" y="16103"/>
                    <a:pt x="9235" y="16069"/>
                    <a:pt x="9280" y="16045"/>
                  </a:cubicBezTo>
                  <a:cubicBezTo>
                    <a:pt x="9347" y="15998"/>
                    <a:pt x="9417" y="15956"/>
                    <a:pt x="9478" y="15909"/>
                  </a:cubicBezTo>
                  <a:cubicBezTo>
                    <a:pt x="9530" y="15871"/>
                    <a:pt x="9571" y="15833"/>
                    <a:pt x="9623" y="15800"/>
                  </a:cubicBezTo>
                  <a:cubicBezTo>
                    <a:pt x="9680" y="15752"/>
                    <a:pt x="9736" y="15707"/>
                    <a:pt x="9793" y="15661"/>
                  </a:cubicBezTo>
                  <a:cubicBezTo>
                    <a:pt x="9801" y="15647"/>
                    <a:pt x="9811" y="15643"/>
                    <a:pt x="9821" y="15629"/>
                  </a:cubicBezTo>
                  <a:cubicBezTo>
                    <a:pt x="9845" y="15613"/>
                    <a:pt x="9853" y="15592"/>
                    <a:pt x="9876" y="15574"/>
                  </a:cubicBezTo>
                  <a:cubicBezTo>
                    <a:pt x="9956" y="15491"/>
                    <a:pt x="10031" y="15413"/>
                    <a:pt x="10102" y="15330"/>
                  </a:cubicBezTo>
                  <a:cubicBezTo>
                    <a:pt x="10116" y="15312"/>
                    <a:pt x="10140" y="15295"/>
                    <a:pt x="10148" y="15275"/>
                  </a:cubicBezTo>
                  <a:cubicBezTo>
                    <a:pt x="10168" y="15259"/>
                    <a:pt x="10178" y="15241"/>
                    <a:pt x="10191" y="15223"/>
                  </a:cubicBezTo>
                  <a:cubicBezTo>
                    <a:pt x="10233" y="15160"/>
                    <a:pt x="10275" y="15102"/>
                    <a:pt x="10312" y="15037"/>
                  </a:cubicBezTo>
                  <a:cubicBezTo>
                    <a:pt x="10328" y="15013"/>
                    <a:pt x="10350" y="14987"/>
                    <a:pt x="10364" y="14958"/>
                  </a:cubicBezTo>
                  <a:cubicBezTo>
                    <a:pt x="10374" y="14946"/>
                    <a:pt x="10380" y="14932"/>
                    <a:pt x="10384" y="14920"/>
                  </a:cubicBezTo>
                  <a:cubicBezTo>
                    <a:pt x="10411" y="14865"/>
                    <a:pt x="10439" y="14811"/>
                    <a:pt x="10463" y="14756"/>
                  </a:cubicBezTo>
                  <a:cubicBezTo>
                    <a:pt x="10477" y="14722"/>
                    <a:pt x="10491" y="14686"/>
                    <a:pt x="10506" y="14659"/>
                  </a:cubicBezTo>
                  <a:cubicBezTo>
                    <a:pt x="10510" y="14645"/>
                    <a:pt x="10514" y="14637"/>
                    <a:pt x="10514" y="14623"/>
                  </a:cubicBezTo>
                  <a:cubicBezTo>
                    <a:pt x="10534" y="14573"/>
                    <a:pt x="10548" y="14514"/>
                    <a:pt x="10562" y="14462"/>
                  </a:cubicBezTo>
                  <a:cubicBezTo>
                    <a:pt x="10576" y="14425"/>
                    <a:pt x="10586" y="14391"/>
                    <a:pt x="10596" y="14357"/>
                  </a:cubicBezTo>
                  <a:lnTo>
                    <a:pt x="10596" y="14332"/>
                  </a:lnTo>
                  <a:cubicBezTo>
                    <a:pt x="10609" y="14272"/>
                    <a:pt x="10609" y="14217"/>
                    <a:pt x="10617" y="14163"/>
                  </a:cubicBezTo>
                  <a:cubicBezTo>
                    <a:pt x="10623" y="14126"/>
                    <a:pt x="10627" y="14092"/>
                    <a:pt x="10627" y="14052"/>
                  </a:cubicBezTo>
                  <a:lnTo>
                    <a:pt x="10627" y="14007"/>
                  </a:lnTo>
                  <a:lnTo>
                    <a:pt x="10665" y="42"/>
                  </a:lnTo>
                  <a:lnTo>
                    <a:pt x="10665" y="42"/>
                  </a:lnTo>
                  <a:cubicBezTo>
                    <a:pt x="10665" y="90"/>
                    <a:pt x="10661" y="143"/>
                    <a:pt x="10655" y="191"/>
                  </a:cubicBezTo>
                  <a:lnTo>
                    <a:pt x="10655" y="193"/>
                  </a:lnTo>
                  <a:cubicBezTo>
                    <a:pt x="10651" y="247"/>
                    <a:pt x="10647" y="302"/>
                    <a:pt x="10637" y="357"/>
                  </a:cubicBezTo>
                  <a:cubicBezTo>
                    <a:pt x="10627" y="405"/>
                    <a:pt x="10613" y="447"/>
                    <a:pt x="10603" y="488"/>
                  </a:cubicBezTo>
                  <a:cubicBezTo>
                    <a:pt x="10590" y="544"/>
                    <a:pt x="10576" y="599"/>
                    <a:pt x="10558" y="655"/>
                  </a:cubicBezTo>
                  <a:cubicBezTo>
                    <a:pt x="10538" y="696"/>
                    <a:pt x="10520" y="738"/>
                    <a:pt x="10500" y="783"/>
                  </a:cubicBezTo>
                  <a:cubicBezTo>
                    <a:pt x="10477" y="839"/>
                    <a:pt x="10455" y="890"/>
                    <a:pt x="10425" y="944"/>
                  </a:cubicBezTo>
                  <a:cubicBezTo>
                    <a:pt x="10401" y="987"/>
                    <a:pt x="10374" y="1031"/>
                    <a:pt x="10350" y="1067"/>
                  </a:cubicBezTo>
                  <a:cubicBezTo>
                    <a:pt x="10312" y="1130"/>
                    <a:pt x="10275" y="1192"/>
                    <a:pt x="10229" y="1249"/>
                  </a:cubicBezTo>
                  <a:cubicBezTo>
                    <a:pt x="10201" y="1289"/>
                    <a:pt x="10172" y="1320"/>
                    <a:pt x="10144" y="1360"/>
                  </a:cubicBezTo>
                  <a:cubicBezTo>
                    <a:pt x="10074" y="1439"/>
                    <a:pt x="9999" y="1520"/>
                    <a:pt x="9918" y="1600"/>
                  </a:cubicBezTo>
                  <a:cubicBezTo>
                    <a:pt x="9890" y="1631"/>
                    <a:pt x="9859" y="1659"/>
                    <a:pt x="9825" y="1689"/>
                  </a:cubicBezTo>
                  <a:cubicBezTo>
                    <a:pt x="9779" y="1732"/>
                    <a:pt x="9722" y="1778"/>
                    <a:pt x="9670" y="1821"/>
                  </a:cubicBezTo>
                  <a:cubicBezTo>
                    <a:pt x="9619" y="1857"/>
                    <a:pt x="9571" y="1901"/>
                    <a:pt x="9516" y="1938"/>
                  </a:cubicBezTo>
                  <a:cubicBezTo>
                    <a:pt x="9460" y="1982"/>
                    <a:pt x="9393" y="2024"/>
                    <a:pt x="9334" y="2061"/>
                  </a:cubicBezTo>
                  <a:cubicBezTo>
                    <a:pt x="9268" y="2109"/>
                    <a:pt x="9201" y="2154"/>
                    <a:pt x="9122" y="2198"/>
                  </a:cubicBezTo>
                  <a:cubicBezTo>
                    <a:pt x="8892" y="2333"/>
                    <a:pt x="8644" y="2442"/>
                    <a:pt x="8381" y="2549"/>
                  </a:cubicBezTo>
                  <a:cubicBezTo>
                    <a:pt x="8315" y="2574"/>
                    <a:pt x="8250" y="2598"/>
                    <a:pt x="8179" y="2624"/>
                  </a:cubicBezTo>
                  <a:cubicBezTo>
                    <a:pt x="7927" y="2717"/>
                    <a:pt x="7668" y="2798"/>
                    <a:pt x="7396" y="2865"/>
                  </a:cubicBezTo>
                  <a:cubicBezTo>
                    <a:pt x="7368" y="2869"/>
                    <a:pt x="7341" y="2877"/>
                    <a:pt x="7307" y="2881"/>
                  </a:cubicBezTo>
                  <a:cubicBezTo>
                    <a:pt x="7044" y="2945"/>
                    <a:pt x="6772" y="2986"/>
                    <a:pt x="6495" y="3020"/>
                  </a:cubicBezTo>
                  <a:cubicBezTo>
                    <a:pt x="6449" y="3030"/>
                    <a:pt x="6398" y="3038"/>
                    <a:pt x="6346" y="3042"/>
                  </a:cubicBezTo>
                  <a:cubicBezTo>
                    <a:pt x="6049" y="3075"/>
                    <a:pt x="5750" y="3089"/>
                    <a:pt x="5445" y="3093"/>
                  </a:cubicBezTo>
                  <a:lnTo>
                    <a:pt x="5308" y="3093"/>
                  </a:lnTo>
                  <a:cubicBezTo>
                    <a:pt x="5013" y="3093"/>
                    <a:pt x="4718" y="3075"/>
                    <a:pt x="4427" y="3042"/>
                  </a:cubicBezTo>
                  <a:cubicBezTo>
                    <a:pt x="4381" y="3038"/>
                    <a:pt x="4337" y="3034"/>
                    <a:pt x="4296" y="3030"/>
                  </a:cubicBezTo>
                  <a:cubicBezTo>
                    <a:pt x="4005" y="2996"/>
                    <a:pt x="3719" y="2945"/>
                    <a:pt x="3442" y="2881"/>
                  </a:cubicBezTo>
                  <a:cubicBezTo>
                    <a:pt x="3387" y="2873"/>
                    <a:pt x="3339" y="2856"/>
                    <a:pt x="3287" y="2844"/>
                  </a:cubicBezTo>
                  <a:cubicBezTo>
                    <a:pt x="3034" y="2784"/>
                    <a:pt x="2786" y="2709"/>
                    <a:pt x="2543" y="2620"/>
                  </a:cubicBezTo>
                  <a:cubicBezTo>
                    <a:pt x="2505" y="2608"/>
                    <a:pt x="2457" y="2594"/>
                    <a:pt x="2420" y="2576"/>
                  </a:cubicBezTo>
                  <a:cubicBezTo>
                    <a:pt x="2135" y="2467"/>
                    <a:pt x="1861" y="2341"/>
                    <a:pt x="1610" y="2196"/>
                  </a:cubicBezTo>
                  <a:cubicBezTo>
                    <a:pt x="564" y="1588"/>
                    <a:pt x="43" y="797"/>
                    <a:pt x="43" y="1"/>
                  </a:cubicBezTo>
                  <a:close/>
                </a:path>
              </a:pathLst>
            </a:custGeom>
            <a:solidFill>
              <a:srgbClr val="D32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2159;p62">
              <a:extLst>
                <a:ext uri="{FF2B5EF4-FFF2-40B4-BE49-F238E27FC236}">
                  <a16:creationId xmlns:a16="http://schemas.microsoft.com/office/drawing/2014/main" id="{25DF5FDC-DCF0-FEF6-A6A6-78DCDC3F6C90}"/>
                </a:ext>
              </a:extLst>
            </p:cNvPr>
            <p:cNvSpPr/>
            <p:nvPr/>
          </p:nvSpPr>
          <p:spPr>
            <a:xfrm>
              <a:off x="7721047" y="1412125"/>
              <a:ext cx="143043" cy="75461"/>
            </a:xfrm>
            <a:custGeom>
              <a:avLst/>
              <a:gdLst/>
              <a:ahLst/>
              <a:cxnLst/>
              <a:rect l="l" t="t" r="r" b="b"/>
              <a:pathLst>
                <a:path w="11673" h="6158" extrusionOk="0">
                  <a:moveTo>
                    <a:pt x="5825" y="1"/>
                  </a:moveTo>
                  <a:cubicBezTo>
                    <a:pt x="4464" y="1"/>
                    <a:pt x="3104" y="302"/>
                    <a:pt x="2069" y="905"/>
                  </a:cubicBezTo>
                  <a:cubicBezTo>
                    <a:pt x="1" y="2101"/>
                    <a:pt x="14" y="4056"/>
                    <a:pt x="2093" y="5257"/>
                  </a:cubicBezTo>
                  <a:cubicBezTo>
                    <a:pt x="3134" y="5857"/>
                    <a:pt x="4496" y="6157"/>
                    <a:pt x="5856" y="6157"/>
                  </a:cubicBezTo>
                  <a:cubicBezTo>
                    <a:pt x="7216" y="6157"/>
                    <a:pt x="8573" y="5857"/>
                    <a:pt x="9605" y="5257"/>
                  </a:cubicBezTo>
                  <a:cubicBezTo>
                    <a:pt x="11673" y="4054"/>
                    <a:pt x="11665" y="2101"/>
                    <a:pt x="9581" y="901"/>
                  </a:cubicBezTo>
                  <a:cubicBezTo>
                    <a:pt x="8544" y="301"/>
                    <a:pt x="7184" y="1"/>
                    <a:pt x="5825" y="1"/>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2160;p62">
              <a:extLst>
                <a:ext uri="{FF2B5EF4-FFF2-40B4-BE49-F238E27FC236}">
                  <a16:creationId xmlns:a16="http://schemas.microsoft.com/office/drawing/2014/main" id="{6302A182-3471-47D4-5B3D-1DBAC667F2B8}"/>
                </a:ext>
              </a:extLst>
            </p:cNvPr>
            <p:cNvSpPr/>
            <p:nvPr/>
          </p:nvSpPr>
          <p:spPr>
            <a:xfrm>
              <a:off x="7774842" y="1296923"/>
              <a:ext cx="30697" cy="158753"/>
            </a:xfrm>
            <a:custGeom>
              <a:avLst/>
              <a:gdLst/>
              <a:ahLst/>
              <a:cxnLst/>
              <a:rect l="l" t="t" r="r" b="b"/>
              <a:pathLst>
                <a:path w="2505" h="12955" extrusionOk="0">
                  <a:moveTo>
                    <a:pt x="32" y="0"/>
                  </a:moveTo>
                  <a:lnTo>
                    <a:pt x="1" y="12233"/>
                  </a:lnTo>
                  <a:cubicBezTo>
                    <a:pt x="1" y="12419"/>
                    <a:pt x="121" y="12606"/>
                    <a:pt x="361" y="12746"/>
                  </a:cubicBezTo>
                  <a:cubicBezTo>
                    <a:pt x="417" y="12780"/>
                    <a:pt x="478" y="12806"/>
                    <a:pt x="539" y="12829"/>
                  </a:cubicBezTo>
                  <a:cubicBezTo>
                    <a:pt x="591" y="12851"/>
                    <a:pt x="638" y="12867"/>
                    <a:pt x="694" y="12881"/>
                  </a:cubicBezTo>
                  <a:cubicBezTo>
                    <a:pt x="712" y="12889"/>
                    <a:pt x="741" y="12893"/>
                    <a:pt x="763" y="12899"/>
                  </a:cubicBezTo>
                  <a:cubicBezTo>
                    <a:pt x="769" y="12903"/>
                    <a:pt x="779" y="12903"/>
                    <a:pt x="783" y="12907"/>
                  </a:cubicBezTo>
                  <a:cubicBezTo>
                    <a:pt x="793" y="12907"/>
                    <a:pt x="807" y="12911"/>
                    <a:pt x="821" y="12911"/>
                  </a:cubicBezTo>
                  <a:cubicBezTo>
                    <a:pt x="858" y="12921"/>
                    <a:pt x="900" y="12928"/>
                    <a:pt x="942" y="12930"/>
                  </a:cubicBezTo>
                  <a:cubicBezTo>
                    <a:pt x="979" y="12940"/>
                    <a:pt x="1023" y="12944"/>
                    <a:pt x="1060" y="12948"/>
                  </a:cubicBezTo>
                  <a:cubicBezTo>
                    <a:pt x="1102" y="12954"/>
                    <a:pt x="1140" y="12954"/>
                    <a:pt x="1181" y="12954"/>
                  </a:cubicBezTo>
                  <a:lnTo>
                    <a:pt x="1308" y="12954"/>
                  </a:lnTo>
                  <a:cubicBezTo>
                    <a:pt x="1356" y="12954"/>
                    <a:pt x="1401" y="12948"/>
                    <a:pt x="1445" y="12944"/>
                  </a:cubicBezTo>
                  <a:cubicBezTo>
                    <a:pt x="1500" y="12940"/>
                    <a:pt x="1558" y="12930"/>
                    <a:pt x="1603" y="12922"/>
                  </a:cubicBezTo>
                  <a:cubicBezTo>
                    <a:pt x="1627" y="12919"/>
                    <a:pt x="1647" y="12911"/>
                    <a:pt x="1671" y="12907"/>
                  </a:cubicBezTo>
                  <a:cubicBezTo>
                    <a:pt x="1692" y="12903"/>
                    <a:pt x="1712" y="12895"/>
                    <a:pt x="1736" y="12889"/>
                  </a:cubicBezTo>
                  <a:cubicBezTo>
                    <a:pt x="1774" y="12881"/>
                    <a:pt x="1805" y="12873"/>
                    <a:pt x="1839" y="12865"/>
                  </a:cubicBezTo>
                  <a:cubicBezTo>
                    <a:pt x="1938" y="12829"/>
                    <a:pt x="2031" y="12792"/>
                    <a:pt x="2114" y="12746"/>
                  </a:cubicBezTo>
                  <a:cubicBezTo>
                    <a:pt x="2114" y="12742"/>
                    <a:pt x="2120" y="12738"/>
                    <a:pt x="2124" y="12738"/>
                  </a:cubicBezTo>
                  <a:cubicBezTo>
                    <a:pt x="2152" y="12720"/>
                    <a:pt x="2172" y="12705"/>
                    <a:pt x="2196" y="12687"/>
                  </a:cubicBezTo>
                  <a:cubicBezTo>
                    <a:pt x="2223" y="12665"/>
                    <a:pt x="2251" y="12649"/>
                    <a:pt x="2275" y="12627"/>
                  </a:cubicBezTo>
                  <a:cubicBezTo>
                    <a:pt x="2279" y="12623"/>
                    <a:pt x="2281" y="12621"/>
                    <a:pt x="2285" y="12619"/>
                  </a:cubicBezTo>
                  <a:cubicBezTo>
                    <a:pt x="2312" y="12594"/>
                    <a:pt x="2336" y="12564"/>
                    <a:pt x="2360" y="12538"/>
                  </a:cubicBezTo>
                  <a:cubicBezTo>
                    <a:pt x="2364" y="12534"/>
                    <a:pt x="2368" y="12526"/>
                    <a:pt x="2374" y="12516"/>
                  </a:cubicBezTo>
                  <a:cubicBezTo>
                    <a:pt x="2378" y="12512"/>
                    <a:pt x="2382" y="12504"/>
                    <a:pt x="2388" y="12497"/>
                  </a:cubicBezTo>
                  <a:cubicBezTo>
                    <a:pt x="2398" y="12489"/>
                    <a:pt x="2402" y="12475"/>
                    <a:pt x="2411" y="12467"/>
                  </a:cubicBezTo>
                  <a:cubicBezTo>
                    <a:pt x="2419" y="12441"/>
                    <a:pt x="2433" y="12419"/>
                    <a:pt x="2439" y="12394"/>
                  </a:cubicBezTo>
                  <a:cubicBezTo>
                    <a:pt x="2443" y="12390"/>
                    <a:pt x="2443" y="12386"/>
                    <a:pt x="2443" y="12382"/>
                  </a:cubicBezTo>
                  <a:cubicBezTo>
                    <a:pt x="2447" y="12378"/>
                    <a:pt x="2447" y="12374"/>
                    <a:pt x="2447" y="12370"/>
                  </a:cubicBezTo>
                  <a:cubicBezTo>
                    <a:pt x="2453" y="12352"/>
                    <a:pt x="2461" y="12340"/>
                    <a:pt x="2461" y="12322"/>
                  </a:cubicBezTo>
                  <a:cubicBezTo>
                    <a:pt x="2467" y="12298"/>
                    <a:pt x="2467" y="12277"/>
                    <a:pt x="2471" y="12255"/>
                  </a:cubicBezTo>
                  <a:lnTo>
                    <a:pt x="2505" y="20"/>
                  </a:lnTo>
                  <a:lnTo>
                    <a:pt x="2505" y="10"/>
                  </a:lnTo>
                  <a:cubicBezTo>
                    <a:pt x="2505" y="52"/>
                    <a:pt x="2495" y="95"/>
                    <a:pt x="2485" y="137"/>
                  </a:cubicBezTo>
                  <a:lnTo>
                    <a:pt x="2487" y="137"/>
                  </a:lnTo>
                  <a:cubicBezTo>
                    <a:pt x="2481" y="141"/>
                    <a:pt x="2481" y="145"/>
                    <a:pt x="2481" y="149"/>
                  </a:cubicBezTo>
                  <a:cubicBezTo>
                    <a:pt x="2463" y="188"/>
                    <a:pt x="2449" y="224"/>
                    <a:pt x="2421" y="264"/>
                  </a:cubicBezTo>
                  <a:cubicBezTo>
                    <a:pt x="2415" y="272"/>
                    <a:pt x="2411" y="278"/>
                    <a:pt x="2411" y="285"/>
                  </a:cubicBezTo>
                  <a:cubicBezTo>
                    <a:pt x="2378" y="319"/>
                    <a:pt x="2350" y="357"/>
                    <a:pt x="2308" y="390"/>
                  </a:cubicBezTo>
                  <a:cubicBezTo>
                    <a:pt x="2289" y="412"/>
                    <a:pt x="2257" y="432"/>
                    <a:pt x="2227" y="454"/>
                  </a:cubicBezTo>
                  <a:cubicBezTo>
                    <a:pt x="2205" y="470"/>
                    <a:pt x="2176" y="491"/>
                    <a:pt x="2148" y="509"/>
                  </a:cubicBezTo>
                  <a:cubicBezTo>
                    <a:pt x="2035" y="577"/>
                    <a:pt x="1904" y="622"/>
                    <a:pt x="1768" y="656"/>
                  </a:cubicBezTo>
                  <a:cubicBezTo>
                    <a:pt x="1750" y="662"/>
                    <a:pt x="1730" y="670"/>
                    <a:pt x="1708" y="670"/>
                  </a:cubicBezTo>
                  <a:cubicBezTo>
                    <a:pt x="1571" y="703"/>
                    <a:pt x="1431" y="719"/>
                    <a:pt x="1280" y="719"/>
                  </a:cubicBezTo>
                  <a:lnTo>
                    <a:pt x="1266" y="719"/>
                  </a:lnTo>
                  <a:cubicBezTo>
                    <a:pt x="1112" y="719"/>
                    <a:pt x="961" y="703"/>
                    <a:pt x="817" y="670"/>
                  </a:cubicBezTo>
                  <a:cubicBezTo>
                    <a:pt x="811" y="670"/>
                    <a:pt x="807" y="670"/>
                    <a:pt x="797" y="664"/>
                  </a:cubicBezTo>
                  <a:cubicBezTo>
                    <a:pt x="656" y="632"/>
                    <a:pt x="516" y="581"/>
                    <a:pt x="399" y="513"/>
                  </a:cubicBezTo>
                  <a:cubicBezTo>
                    <a:pt x="155" y="369"/>
                    <a:pt x="32" y="188"/>
                    <a:pt x="32" y="0"/>
                  </a:cubicBezTo>
                  <a:close/>
                </a:path>
              </a:pathLst>
            </a:custGeom>
            <a:solidFill>
              <a:srgbClr val="D32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2161;p62">
              <a:extLst>
                <a:ext uri="{FF2B5EF4-FFF2-40B4-BE49-F238E27FC236}">
                  <a16:creationId xmlns:a16="http://schemas.microsoft.com/office/drawing/2014/main" id="{AAED17DE-D0D9-9EEC-F531-F5D4E4CB126E}"/>
                </a:ext>
              </a:extLst>
            </p:cNvPr>
            <p:cNvSpPr/>
            <p:nvPr/>
          </p:nvSpPr>
          <p:spPr>
            <a:xfrm>
              <a:off x="7773752" y="1288210"/>
              <a:ext cx="33295" cy="17572"/>
            </a:xfrm>
            <a:custGeom>
              <a:avLst/>
              <a:gdLst/>
              <a:ahLst/>
              <a:cxnLst/>
              <a:rect l="l" t="t" r="r" b="b"/>
              <a:pathLst>
                <a:path w="2717" h="1434" extrusionOk="0">
                  <a:moveTo>
                    <a:pt x="1354" y="0"/>
                  </a:moveTo>
                  <a:cubicBezTo>
                    <a:pt x="1038" y="0"/>
                    <a:pt x="722" y="70"/>
                    <a:pt x="484" y="210"/>
                  </a:cubicBezTo>
                  <a:cubicBezTo>
                    <a:pt x="0" y="487"/>
                    <a:pt x="4" y="945"/>
                    <a:pt x="488" y="1224"/>
                  </a:cubicBezTo>
                  <a:cubicBezTo>
                    <a:pt x="729" y="1363"/>
                    <a:pt x="1044" y="1433"/>
                    <a:pt x="1359" y="1433"/>
                  </a:cubicBezTo>
                  <a:cubicBezTo>
                    <a:pt x="1677" y="1433"/>
                    <a:pt x="1994" y="1362"/>
                    <a:pt x="2237" y="1220"/>
                  </a:cubicBezTo>
                  <a:cubicBezTo>
                    <a:pt x="2716" y="945"/>
                    <a:pt x="2716" y="489"/>
                    <a:pt x="2227" y="210"/>
                  </a:cubicBezTo>
                  <a:lnTo>
                    <a:pt x="2229" y="210"/>
                  </a:lnTo>
                  <a:cubicBezTo>
                    <a:pt x="1987" y="70"/>
                    <a:pt x="1670" y="0"/>
                    <a:pt x="1354" y="0"/>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2162;p62">
              <a:extLst>
                <a:ext uri="{FF2B5EF4-FFF2-40B4-BE49-F238E27FC236}">
                  <a16:creationId xmlns:a16="http://schemas.microsoft.com/office/drawing/2014/main" id="{5886E6DC-CE8A-BD9B-4CA0-F3E69D2F09A3}"/>
                </a:ext>
              </a:extLst>
            </p:cNvPr>
            <p:cNvSpPr/>
            <p:nvPr/>
          </p:nvSpPr>
          <p:spPr>
            <a:xfrm>
              <a:off x="7950408" y="1780559"/>
              <a:ext cx="30207" cy="164108"/>
            </a:xfrm>
            <a:custGeom>
              <a:avLst/>
              <a:gdLst/>
              <a:ahLst/>
              <a:cxnLst/>
              <a:rect l="l" t="t" r="r" b="b"/>
              <a:pathLst>
                <a:path w="2465" h="13392" extrusionOk="0">
                  <a:moveTo>
                    <a:pt x="2429" y="841"/>
                  </a:moveTo>
                  <a:lnTo>
                    <a:pt x="2429" y="845"/>
                  </a:lnTo>
                  <a:cubicBezTo>
                    <a:pt x="2421" y="871"/>
                    <a:pt x="2407" y="895"/>
                    <a:pt x="2388" y="917"/>
                  </a:cubicBezTo>
                  <a:cubicBezTo>
                    <a:pt x="2407" y="895"/>
                    <a:pt x="2421" y="869"/>
                    <a:pt x="2429" y="841"/>
                  </a:cubicBezTo>
                  <a:close/>
                  <a:moveTo>
                    <a:pt x="2143" y="1169"/>
                  </a:moveTo>
                  <a:cubicBezTo>
                    <a:pt x="2130" y="1179"/>
                    <a:pt x="2117" y="1190"/>
                    <a:pt x="2100" y="1200"/>
                  </a:cubicBezTo>
                  <a:cubicBezTo>
                    <a:pt x="2116" y="1188"/>
                    <a:pt x="2129" y="1178"/>
                    <a:pt x="2143" y="1169"/>
                  </a:cubicBezTo>
                  <a:close/>
                  <a:moveTo>
                    <a:pt x="1239" y="1"/>
                  </a:moveTo>
                  <a:cubicBezTo>
                    <a:pt x="929" y="1"/>
                    <a:pt x="619" y="70"/>
                    <a:pt x="385" y="207"/>
                  </a:cubicBezTo>
                  <a:cubicBezTo>
                    <a:pt x="151" y="346"/>
                    <a:pt x="34" y="522"/>
                    <a:pt x="34" y="701"/>
                  </a:cubicBezTo>
                  <a:lnTo>
                    <a:pt x="0" y="12684"/>
                  </a:lnTo>
                  <a:cubicBezTo>
                    <a:pt x="0" y="12866"/>
                    <a:pt x="117" y="13048"/>
                    <a:pt x="357" y="13183"/>
                  </a:cubicBezTo>
                  <a:cubicBezTo>
                    <a:pt x="408" y="13217"/>
                    <a:pt x="470" y="13247"/>
                    <a:pt x="529" y="13266"/>
                  </a:cubicBezTo>
                  <a:cubicBezTo>
                    <a:pt x="535" y="13266"/>
                    <a:pt x="539" y="13272"/>
                    <a:pt x="545" y="13272"/>
                  </a:cubicBezTo>
                  <a:cubicBezTo>
                    <a:pt x="549" y="13276"/>
                    <a:pt x="559" y="13276"/>
                    <a:pt x="563" y="13280"/>
                  </a:cubicBezTo>
                  <a:cubicBezTo>
                    <a:pt x="601" y="13292"/>
                    <a:pt x="638" y="13306"/>
                    <a:pt x="676" y="13318"/>
                  </a:cubicBezTo>
                  <a:cubicBezTo>
                    <a:pt x="694" y="13322"/>
                    <a:pt x="717" y="13330"/>
                    <a:pt x="741" y="13336"/>
                  </a:cubicBezTo>
                  <a:cubicBezTo>
                    <a:pt x="751" y="13336"/>
                    <a:pt x="761" y="13340"/>
                    <a:pt x="769" y="13340"/>
                  </a:cubicBezTo>
                  <a:cubicBezTo>
                    <a:pt x="779" y="13344"/>
                    <a:pt x="793" y="13348"/>
                    <a:pt x="803" y="13348"/>
                  </a:cubicBezTo>
                  <a:cubicBezTo>
                    <a:pt x="840" y="13356"/>
                    <a:pt x="882" y="13365"/>
                    <a:pt x="924" y="13369"/>
                  </a:cubicBezTo>
                  <a:cubicBezTo>
                    <a:pt x="939" y="13373"/>
                    <a:pt x="953" y="13373"/>
                    <a:pt x="967" y="13373"/>
                  </a:cubicBezTo>
                  <a:cubicBezTo>
                    <a:pt x="977" y="13377"/>
                    <a:pt x="991" y="13377"/>
                    <a:pt x="995" y="13377"/>
                  </a:cubicBezTo>
                  <a:cubicBezTo>
                    <a:pt x="1009" y="13377"/>
                    <a:pt x="1029" y="13381"/>
                    <a:pt x="1042" y="13381"/>
                  </a:cubicBezTo>
                  <a:cubicBezTo>
                    <a:pt x="1080" y="13385"/>
                    <a:pt x="1118" y="13391"/>
                    <a:pt x="1163" y="13391"/>
                  </a:cubicBezTo>
                  <a:lnTo>
                    <a:pt x="1286" y="13391"/>
                  </a:lnTo>
                  <a:cubicBezTo>
                    <a:pt x="1332" y="13385"/>
                    <a:pt x="1375" y="13381"/>
                    <a:pt x="1421" y="13377"/>
                  </a:cubicBezTo>
                  <a:lnTo>
                    <a:pt x="1431" y="13377"/>
                  </a:lnTo>
                  <a:cubicBezTo>
                    <a:pt x="1445" y="13377"/>
                    <a:pt x="1458" y="13373"/>
                    <a:pt x="1474" y="13373"/>
                  </a:cubicBezTo>
                  <a:cubicBezTo>
                    <a:pt x="1506" y="13369"/>
                    <a:pt x="1544" y="13365"/>
                    <a:pt x="1571" y="13358"/>
                  </a:cubicBezTo>
                  <a:cubicBezTo>
                    <a:pt x="1591" y="13358"/>
                    <a:pt x="1601" y="13352"/>
                    <a:pt x="1615" y="13348"/>
                  </a:cubicBezTo>
                  <a:cubicBezTo>
                    <a:pt x="1657" y="13340"/>
                    <a:pt x="1698" y="13330"/>
                    <a:pt x="1742" y="13318"/>
                  </a:cubicBezTo>
                  <a:cubicBezTo>
                    <a:pt x="1763" y="13310"/>
                    <a:pt x="1783" y="13310"/>
                    <a:pt x="1801" y="13302"/>
                  </a:cubicBezTo>
                  <a:cubicBezTo>
                    <a:pt x="1811" y="13296"/>
                    <a:pt x="1821" y="13294"/>
                    <a:pt x="1831" y="13288"/>
                  </a:cubicBezTo>
                  <a:cubicBezTo>
                    <a:pt x="1914" y="13262"/>
                    <a:pt x="1993" y="13225"/>
                    <a:pt x="2065" y="13183"/>
                  </a:cubicBezTo>
                  <a:cubicBezTo>
                    <a:pt x="2069" y="13183"/>
                    <a:pt x="2075" y="13179"/>
                    <a:pt x="2082" y="13179"/>
                  </a:cubicBezTo>
                  <a:cubicBezTo>
                    <a:pt x="2106" y="13161"/>
                    <a:pt x="2126" y="13144"/>
                    <a:pt x="2150" y="13128"/>
                  </a:cubicBezTo>
                  <a:cubicBezTo>
                    <a:pt x="2172" y="13112"/>
                    <a:pt x="2205" y="13090"/>
                    <a:pt x="2229" y="13070"/>
                  </a:cubicBezTo>
                  <a:cubicBezTo>
                    <a:pt x="2229" y="13070"/>
                    <a:pt x="2233" y="13064"/>
                    <a:pt x="2239" y="13064"/>
                  </a:cubicBezTo>
                  <a:cubicBezTo>
                    <a:pt x="2261" y="13035"/>
                    <a:pt x="2290" y="13009"/>
                    <a:pt x="2312" y="12983"/>
                  </a:cubicBezTo>
                  <a:cubicBezTo>
                    <a:pt x="2318" y="12975"/>
                    <a:pt x="2322" y="12967"/>
                    <a:pt x="2322" y="12963"/>
                  </a:cubicBezTo>
                  <a:cubicBezTo>
                    <a:pt x="2328" y="12955"/>
                    <a:pt x="2332" y="12951"/>
                    <a:pt x="2336" y="12941"/>
                  </a:cubicBezTo>
                  <a:cubicBezTo>
                    <a:pt x="2346" y="12934"/>
                    <a:pt x="2356" y="12920"/>
                    <a:pt x="2360" y="12908"/>
                  </a:cubicBezTo>
                  <a:cubicBezTo>
                    <a:pt x="2370" y="12886"/>
                    <a:pt x="2384" y="12862"/>
                    <a:pt x="2393" y="12840"/>
                  </a:cubicBezTo>
                  <a:cubicBezTo>
                    <a:pt x="2393" y="12836"/>
                    <a:pt x="2393" y="12833"/>
                    <a:pt x="2397" y="12829"/>
                  </a:cubicBezTo>
                  <a:cubicBezTo>
                    <a:pt x="2397" y="12823"/>
                    <a:pt x="2397" y="12819"/>
                    <a:pt x="2401" y="12815"/>
                  </a:cubicBezTo>
                  <a:cubicBezTo>
                    <a:pt x="2401" y="12803"/>
                    <a:pt x="2407" y="12785"/>
                    <a:pt x="2411" y="12769"/>
                  </a:cubicBezTo>
                  <a:cubicBezTo>
                    <a:pt x="2415" y="12747"/>
                    <a:pt x="2415" y="12722"/>
                    <a:pt x="2421" y="12702"/>
                  </a:cubicBezTo>
                  <a:lnTo>
                    <a:pt x="2453" y="719"/>
                  </a:lnTo>
                  <a:lnTo>
                    <a:pt x="2453" y="705"/>
                  </a:lnTo>
                  <a:cubicBezTo>
                    <a:pt x="2453" y="716"/>
                    <a:pt x="2451" y="728"/>
                    <a:pt x="2449" y="740"/>
                  </a:cubicBezTo>
                  <a:lnTo>
                    <a:pt x="2449" y="740"/>
                  </a:lnTo>
                  <a:cubicBezTo>
                    <a:pt x="2464" y="548"/>
                    <a:pt x="2350" y="354"/>
                    <a:pt x="2098" y="207"/>
                  </a:cubicBezTo>
                  <a:lnTo>
                    <a:pt x="2096" y="207"/>
                  </a:lnTo>
                  <a:cubicBezTo>
                    <a:pt x="1860" y="70"/>
                    <a:pt x="1549" y="1"/>
                    <a:pt x="1239" y="1"/>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2163;p62">
              <a:extLst>
                <a:ext uri="{FF2B5EF4-FFF2-40B4-BE49-F238E27FC236}">
                  <a16:creationId xmlns:a16="http://schemas.microsoft.com/office/drawing/2014/main" id="{3568D915-B861-F223-4811-96C9E9F23B02}"/>
                </a:ext>
              </a:extLst>
            </p:cNvPr>
            <p:cNvSpPr/>
            <p:nvPr/>
          </p:nvSpPr>
          <p:spPr>
            <a:xfrm>
              <a:off x="7900007" y="1650738"/>
              <a:ext cx="130764" cy="209105"/>
            </a:xfrm>
            <a:custGeom>
              <a:avLst/>
              <a:gdLst/>
              <a:ahLst/>
              <a:cxnLst/>
              <a:rect l="l" t="t" r="r" b="b"/>
              <a:pathLst>
                <a:path w="10671" h="17064" extrusionOk="0">
                  <a:moveTo>
                    <a:pt x="10671" y="34"/>
                  </a:moveTo>
                  <a:lnTo>
                    <a:pt x="10671" y="37"/>
                  </a:lnTo>
                  <a:lnTo>
                    <a:pt x="10671" y="37"/>
                  </a:lnTo>
                  <a:cubicBezTo>
                    <a:pt x="10671" y="36"/>
                    <a:pt x="10671" y="35"/>
                    <a:pt x="10671" y="34"/>
                  </a:cubicBezTo>
                  <a:close/>
                  <a:moveTo>
                    <a:pt x="42" y="1"/>
                  </a:moveTo>
                  <a:lnTo>
                    <a:pt x="5" y="13975"/>
                  </a:lnTo>
                  <a:cubicBezTo>
                    <a:pt x="1" y="14767"/>
                    <a:pt x="526" y="15562"/>
                    <a:pt x="1572" y="16166"/>
                  </a:cubicBezTo>
                  <a:cubicBezTo>
                    <a:pt x="1809" y="16301"/>
                    <a:pt x="2069" y="16428"/>
                    <a:pt x="2340" y="16535"/>
                  </a:cubicBezTo>
                  <a:cubicBezTo>
                    <a:pt x="2354" y="16538"/>
                    <a:pt x="2364" y="16538"/>
                    <a:pt x="2378" y="16546"/>
                  </a:cubicBezTo>
                  <a:cubicBezTo>
                    <a:pt x="2424" y="16562"/>
                    <a:pt x="2477" y="16580"/>
                    <a:pt x="2523" y="16598"/>
                  </a:cubicBezTo>
                  <a:cubicBezTo>
                    <a:pt x="2677" y="16649"/>
                    <a:pt x="2824" y="16707"/>
                    <a:pt x="2982" y="16750"/>
                  </a:cubicBezTo>
                  <a:cubicBezTo>
                    <a:pt x="3071" y="16776"/>
                    <a:pt x="3157" y="16792"/>
                    <a:pt x="3246" y="16814"/>
                  </a:cubicBezTo>
                  <a:cubicBezTo>
                    <a:pt x="3297" y="16826"/>
                    <a:pt x="3349" y="16842"/>
                    <a:pt x="3404" y="16855"/>
                  </a:cubicBezTo>
                  <a:cubicBezTo>
                    <a:pt x="3448" y="16863"/>
                    <a:pt x="3493" y="16877"/>
                    <a:pt x="3541" y="16889"/>
                  </a:cubicBezTo>
                  <a:cubicBezTo>
                    <a:pt x="3715" y="16923"/>
                    <a:pt x="3888" y="16953"/>
                    <a:pt x="4066" y="16978"/>
                  </a:cubicBezTo>
                  <a:cubicBezTo>
                    <a:pt x="4127" y="16986"/>
                    <a:pt x="4189" y="16992"/>
                    <a:pt x="4250" y="17000"/>
                  </a:cubicBezTo>
                  <a:cubicBezTo>
                    <a:pt x="4296" y="17004"/>
                    <a:pt x="4343" y="17012"/>
                    <a:pt x="4395" y="17016"/>
                  </a:cubicBezTo>
                  <a:cubicBezTo>
                    <a:pt x="4456" y="17020"/>
                    <a:pt x="4521" y="17030"/>
                    <a:pt x="4583" y="17038"/>
                  </a:cubicBezTo>
                  <a:cubicBezTo>
                    <a:pt x="4761" y="17050"/>
                    <a:pt x="4930" y="17063"/>
                    <a:pt x="5108" y="17063"/>
                  </a:cubicBezTo>
                  <a:lnTo>
                    <a:pt x="5651" y="17063"/>
                  </a:lnTo>
                  <a:cubicBezTo>
                    <a:pt x="5849" y="17056"/>
                    <a:pt x="6045" y="17042"/>
                    <a:pt x="6243" y="17020"/>
                  </a:cubicBezTo>
                  <a:cubicBezTo>
                    <a:pt x="6261" y="17020"/>
                    <a:pt x="6285" y="17016"/>
                    <a:pt x="6302" y="17012"/>
                  </a:cubicBezTo>
                  <a:cubicBezTo>
                    <a:pt x="6360" y="17008"/>
                    <a:pt x="6411" y="17000"/>
                    <a:pt x="6473" y="16992"/>
                  </a:cubicBezTo>
                  <a:cubicBezTo>
                    <a:pt x="6617" y="16974"/>
                    <a:pt x="6772" y="16956"/>
                    <a:pt x="6919" y="16929"/>
                  </a:cubicBezTo>
                  <a:cubicBezTo>
                    <a:pt x="6984" y="16915"/>
                    <a:pt x="7043" y="16893"/>
                    <a:pt x="7111" y="16881"/>
                  </a:cubicBezTo>
                  <a:cubicBezTo>
                    <a:pt x="7293" y="16842"/>
                    <a:pt x="7467" y="16796"/>
                    <a:pt x="7640" y="16750"/>
                  </a:cubicBezTo>
                  <a:cubicBezTo>
                    <a:pt x="7733" y="16725"/>
                    <a:pt x="7832" y="16707"/>
                    <a:pt x="7927" y="16679"/>
                  </a:cubicBezTo>
                  <a:cubicBezTo>
                    <a:pt x="8002" y="16653"/>
                    <a:pt x="8068" y="16624"/>
                    <a:pt x="8143" y="16598"/>
                  </a:cubicBezTo>
                  <a:cubicBezTo>
                    <a:pt x="8208" y="16572"/>
                    <a:pt x="8277" y="16546"/>
                    <a:pt x="8349" y="16519"/>
                  </a:cubicBezTo>
                  <a:cubicBezTo>
                    <a:pt x="8606" y="16416"/>
                    <a:pt x="8854" y="16303"/>
                    <a:pt x="9090" y="16166"/>
                  </a:cubicBezTo>
                  <a:cubicBezTo>
                    <a:pt x="9108" y="16154"/>
                    <a:pt x="9131" y="16140"/>
                    <a:pt x="9149" y="16128"/>
                  </a:cubicBezTo>
                  <a:cubicBezTo>
                    <a:pt x="9197" y="16103"/>
                    <a:pt x="9234" y="16069"/>
                    <a:pt x="9282" y="16043"/>
                  </a:cubicBezTo>
                  <a:cubicBezTo>
                    <a:pt x="9351" y="15998"/>
                    <a:pt x="9417" y="15954"/>
                    <a:pt x="9484" y="15909"/>
                  </a:cubicBezTo>
                  <a:cubicBezTo>
                    <a:pt x="9530" y="15871"/>
                    <a:pt x="9577" y="15831"/>
                    <a:pt x="9625" y="15800"/>
                  </a:cubicBezTo>
                  <a:cubicBezTo>
                    <a:pt x="9680" y="15752"/>
                    <a:pt x="9741" y="15704"/>
                    <a:pt x="9793" y="15659"/>
                  </a:cubicBezTo>
                  <a:cubicBezTo>
                    <a:pt x="9803" y="15647"/>
                    <a:pt x="9817" y="15641"/>
                    <a:pt x="9825" y="15629"/>
                  </a:cubicBezTo>
                  <a:cubicBezTo>
                    <a:pt x="9844" y="15613"/>
                    <a:pt x="9858" y="15592"/>
                    <a:pt x="9876" y="15574"/>
                  </a:cubicBezTo>
                  <a:cubicBezTo>
                    <a:pt x="9957" y="15491"/>
                    <a:pt x="10037" y="15413"/>
                    <a:pt x="10102" y="15328"/>
                  </a:cubicBezTo>
                  <a:cubicBezTo>
                    <a:pt x="10122" y="15312"/>
                    <a:pt x="10140" y="15294"/>
                    <a:pt x="10154" y="15275"/>
                  </a:cubicBezTo>
                  <a:cubicBezTo>
                    <a:pt x="10167" y="15257"/>
                    <a:pt x="10177" y="15241"/>
                    <a:pt x="10191" y="15223"/>
                  </a:cubicBezTo>
                  <a:cubicBezTo>
                    <a:pt x="10239" y="15160"/>
                    <a:pt x="10274" y="15100"/>
                    <a:pt x="10314" y="15037"/>
                  </a:cubicBezTo>
                  <a:cubicBezTo>
                    <a:pt x="10332" y="15013"/>
                    <a:pt x="10350" y="14987"/>
                    <a:pt x="10369" y="14958"/>
                  </a:cubicBezTo>
                  <a:cubicBezTo>
                    <a:pt x="10373" y="14944"/>
                    <a:pt x="10383" y="14932"/>
                    <a:pt x="10387" y="14920"/>
                  </a:cubicBezTo>
                  <a:cubicBezTo>
                    <a:pt x="10417" y="14865"/>
                    <a:pt x="10439" y="14809"/>
                    <a:pt x="10463" y="14754"/>
                  </a:cubicBezTo>
                  <a:cubicBezTo>
                    <a:pt x="10478" y="14720"/>
                    <a:pt x="10496" y="14686"/>
                    <a:pt x="10510" y="14656"/>
                  </a:cubicBezTo>
                  <a:cubicBezTo>
                    <a:pt x="10514" y="14645"/>
                    <a:pt x="10514" y="14637"/>
                    <a:pt x="10514" y="14623"/>
                  </a:cubicBezTo>
                  <a:cubicBezTo>
                    <a:pt x="10538" y="14573"/>
                    <a:pt x="10552" y="14512"/>
                    <a:pt x="10566" y="14462"/>
                  </a:cubicBezTo>
                  <a:cubicBezTo>
                    <a:pt x="10575" y="14425"/>
                    <a:pt x="10589" y="14391"/>
                    <a:pt x="10595" y="14357"/>
                  </a:cubicBezTo>
                  <a:cubicBezTo>
                    <a:pt x="10599" y="14349"/>
                    <a:pt x="10599" y="14340"/>
                    <a:pt x="10599" y="14332"/>
                  </a:cubicBezTo>
                  <a:cubicBezTo>
                    <a:pt x="10609" y="14272"/>
                    <a:pt x="10613" y="14217"/>
                    <a:pt x="10619" y="14161"/>
                  </a:cubicBezTo>
                  <a:cubicBezTo>
                    <a:pt x="10623" y="14124"/>
                    <a:pt x="10627" y="14090"/>
                    <a:pt x="10633" y="14052"/>
                  </a:cubicBezTo>
                  <a:lnTo>
                    <a:pt x="10633" y="14007"/>
                  </a:lnTo>
                  <a:lnTo>
                    <a:pt x="10671" y="37"/>
                  </a:lnTo>
                  <a:lnTo>
                    <a:pt x="10671" y="37"/>
                  </a:lnTo>
                  <a:cubicBezTo>
                    <a:pt x="10670" y="88"/>
                    <a:pt x="10661" y="142"/>
                    <a:pt x="10655" y="191"/>
                  </a:cubicBezTo>
                  <a:lnTo>
                    <a:pt x="10657" y="191"/>
                  </a:lnTo>
                  <a:cubicBezTo>
                    <a:pt x="10651" y="246"/>
                    <a:pt x="10647" y="302"/>
                    <a:pt x="10637" y="355"/>
                  </a:cubicBezTo>
                  <a:cubicBezTo>
                    <a:pt x="10633" y="403"/>
                    <a:pt x="10619" y="445"/>
                    <a:pt x="10605" y="488"/>
                  </a:cubicBezTo>
                  <a:cubicBezTo>
                    <a:pt x="10589" y="542"/>
                    <a:pt x="10581" y="597"/>
                    <a:pt x="10562" y="653"/>
                  </a:cubicBezTo>
                  <a:cubicBezTo>
                    <a:pt x="10544" y="694"/>
                    <a:pt x="10520" y="738"/>
                    <a:pt x="10506" y="783"/>
                  </a:cubicBezTo>
                  <a:cubicBezTo>
                    <a:pt x="10482" y="839"/>
                    <a:pt x="10459" y="890"/>
                    <a:pt x="10431" y="944"/>
                  </a:cubicBezTo>
                  <a:cubicBezTo>
                    <a:pt x="10407" y="985"/>
                    <a:pt x="10379" y="1029"/>
                    <a:pt x="10352" y="1067"/>
                  </a:cubicBezTo>
                  <a:cubicBezTo>
                    <a:pt x="10314" y="1130"/>
                    <a:pt x="10276" y="1189"/>
                    <a:pt x="10229" y="1249"/>
                  </a:cubicBezTo>
                  <a:cubicBezTo>
                    <a:pt x="10205" y="1286"/>
                    <a:pt x="10173" y="1320"/>
                    <a:pt x="10144" y="1358"/>
                  </a:cubicBezTo>
                  <a:cubicBezTo>
                    <a:pt x="10078" y="1439"/>
                    <a:pt x="9999" y="1520"/>
                    <a:pt x="9920" y="1599"/>
                  </a:cubicBezTo>
                  <a:cubicBezTo>
                    <a:pt x="9892" y="1629"/>
                    <a:pt x="9862" y="1659"/>
                    <a:pt x="9831" y="1689"/>
                  </a:cubicBezTo>
                  <a:cubicBezTo>
                    <a:pt x="9783" y="1730"/>
                    <a:pt x="9722" y="1778"/>
                    <a:pt x="9670" y="1819"/>
                  </a:cubicBezTo>
                  <a:cubicBezTo>
                    <a:pt x="9619" y="1857"/>
                    <a:pt x="9571" y="1899"/>
                    <a:pt x="9520" y="1938"/>
                  </a:cubicBezTo>
                  <a:cubicBezTo>
                    <a:pt x="9464" y="1980"/>
                    <a:pt x="9399" y="2021"/>
                    <a:pt x="9337" y="2059"/>
                  </a:cubicBezTo>
                  <a:cubicBezTo>
                    <a:pt x="9266" y="2107"/>
                    <a:pt x="9201" y="2154"/>
                    <a:pt x="9125" y="2196"/>
                  </a:cubicBezTo>
                  <a:cubicBezTo>
                    <a:pt x="8896" y="2330"/>
                    <a:pt x="8644" y="2441"/>
                    <a:pt x="8381" y="2546"/>
                  </a:cubicBezTo>
                  <a:cubicBezTo>
                    <a:pt x="8319" y="2572"/>
                    <a:pt x="8250" y="2598"/>
                    <a:pt x="8178" y="2624"/>
                  </a:cubicBezTo>
                  <a:cubicBezTo>
                    <a:pt x="7931" y="2715"/>
                    <a:pt x="7673" y="2796"/>
                    <a:pt x="7400" y="2863"/>
                  </a:cubicBezTo>
                  <a:cubicBezTo>
                    <a:pt x="7372" y="2867"/>
                    <a:pt x="7340" y="2877"/>
                    <a:pt x="7311" y="2881"/>
                  </a:cubicBezTo>
                  <a:cubicBezTo>
                    <a:pt x="7043" y="2945"/>
                    <a:pt x="6772" y="2986"/>
                    <a:pt x="6501" y="3020"/>
                  </a:cubicBezTo>
                  <a:cubicBezTo>
                    <a:pt x="6449" y="3028"/>
                    <a:pt x="6397" y="3038"/>
                    <a:pt x="6350" y="3042"/>
                  </a:cubicBezTo>
                  <a:cubicBezTo>
                    <a:pt x="6049" y="3075"/>
                    <a:pt x="5750" y="3087"/>
                    <a:pt x="5451" y="3091"/>
                  </a:cubicBezTo>
                  <a:lnTo>
                    <a:pt x="5314" y="3091"/>
                  </a:lnTo>
                  <a:cubicBezTo>
                    <a:pt x="5019" y="3091"/>
                    <a:pt x="4718" y="3075"/>
                    <a:pt x="4426" y="3042"/>
                  </a:cubicBezTo>
                  <a:cubicBezTo>
                    <a:pt x="4385" y="3038"/>
                    <a:pt x="4337" y="3034"/>
                    <a:pt x="4296" y="3028"/>
                  </a:cubicBezTo>
                  <a:cubicBezTo>
                    <a:pt x="4004" y="2996"/>
                    <a:pt x="3723" y="2945"/>
                    <a:pt x="3442" y="2881"/>
                  </a:cubicBezTo>
                  <a:cubicBezTo>
                    <a:pt x="3390" y="2873"/>
                    <a:pt x="3339" y="2855"/>
                    <a:pt x="3287" y="2844"/>
                  </a:cubicBezTo>
                  <a:cubicBezTo>
                    <a:pt x="3034" y="2784"/>
                    <a:pt x="2786" y="2707"/>
                    <a:pt x="2546" y="2620"/>
                  </a:cubicBezTo>
                  <a:cubicBezTo>
                    <a:pt x="2505" y="2606"/>
                    <a:pt x="2463" y="2594"/>
                    <a:pt x="2426" y="2576"/>
                  </a:cubicBezTo>
                  <a:cubicBezTo>
                    <a:pt x="2138" y="2467"/>
                    <a:pt x="1861" y="2338"/>
                    <a:pt x="1613" y="2196"/>
                  </a:cubicBezTo>
                  <a:cubicBezTo>
                    <a:pt x="567" y="1588"/>
                    <a:pt x="42" y="795"/>
                    <a:pt x="42" y="1"/>
                  </a:cubicBezTo>
                  <a:close/>
                </a:path>
              </a:pathLst>
            </a:custGeom>
            <a:solidFill>
              <a:srgbClr val="D32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2164;p62">
              <a:extLst>
                <a:ext uri="{FF2B5EF4-FFF2-40B4-BE49-F238E27FC236}">
                  <a16:creationId xmlns:a16="http://schemas.microsoft.com/office/drawing/2014/main" id="{E9F5CD07-1B23-62A2-3657-20F32835C49F}"/>
                </a:ext>
              </a:extLst>
            </p:cNvPr>
            <p:cNvSpPr/>
            <p:nvPr/>
          </p:nvSpPr>
          <p:spPr>
            <a:xfrm>
              <a:off x="7894137" y="1613240"/>
              <a:ext cx="143068" cy="75449"/>
            </a:xfrm>
            <a:custGeom>
              <a:avLst/>
              <a:gdLst/>
              <a:ahLst/>
              <a:cxnLst/>
              <a:rect l="l" t="t" r="r" b="b"/>
              <a:pathLst>
                <a:path w="11675" h="6157" extrusionOk="0">
                  <a:moveTo>
                    <a:pt x="5821" y="0"/>
                  </a:moveTo>
                  <a:cubicBezTo>
                    <a:pt x="4460" y="0"/>
                    <a:pt x="3100" y="302"/>
                    <a:pt x="2065" y="905"/>
                  </a:cubicBezTo>
                  <a:cubicBezTo>
                    <a:pt x="0" y="2102"/>
                    <a:pt x="10" y="4055"/>
                    <a:pt x="2092" y="5256"/>
                  </a:cubicBezTo>
                  <a:cubicBezTo>
                    <a:pt x="3131" y="5856"/>
                    <a:pt x="4493" y="6156"/>
                    <a:pt x="5853" y="6156"/>
                  </a:cubicBezTo>
                  <a:cubicBezTo>
                    <a:pt x="7213" y="6156"/>
                    <a:pt x="8572" y="5856"/>
                    <a:pt x="9606" y="5256"/>
                  </a:cubicBezTo>
                  <a:cubicBezTo>
                    <a:pt x="11675" y="4055"/>
                    <a:pt x="11665" y="2102"/>
                    <a:pt x="9579" y="899"/>
                  </a:cubicBezTo>
                  <a:lnTo>
                    <a:pt x="9579" y="901"/>
                  </a:lnTo>
                  <a:cubicBezTo>
                    <a:pt x="8540" y="301"/>
                    <a:pt x="7180" y="0"/>
                    <a:pt x="5821" y="0"/>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2165;p62">
              <a:extLst>
                <a:ext uri="{FF2B5EF4-FFF2-40B4-BE49-F238E27FC236}">
                  <a16:creationId xmlns:a16="http://schemas.microsoft.com/office/drawing/2014/main" id="{F8C5BA2D-59D0-E407-1FA2-53299F2C7678}"/>
                </a:ext>
              </a:extLst>
            </p:cNvPr>
            <p:cNvSpPr/>
            <p:nvPr/>
          </p:nvSpPr>
          <p:spPr>
            <a:xfrm>
              <a:off x="7947884" y="1498051"/>
              <a:ext cx="30770" cy="158728"/>
            </a:xfrm>
            <a:custGeom>
              <a:avLst/>
              <a:gdLst/>
              <a:ahLst/>
              <a:cxnLst/>
              <a:rect l="l" t="t" r="r" b="b"/>
              <a:pathLst>
                <a:path w="2511" h="12953" extrusionOk="0">
                  <a:moveTo>
                    <a:pt x="38" y="0"/>
                  </a:moveTo>
                  <a:lnTo>
                    <a:pt x="0" y="12233"/>
                  </a:lnTo>
                  <a:cubicBezTo>
                    <a:pt x="0" y="12419"/>
                    <a:pt x="123" y="12605"/>
                    <a:pt x="367" y="12744"/>
                  </a:cubicBezTo>
                  <a:cubicBezTo>
                    <a:pt x="422" y="12780"/>
                    <a:pt x="484" y="12804"/>
                    <a:pt x="545" y="12829"/>
                  </a:cubicBezTo>
                  <a:cubicBezTo>
                    <a:pt x="597" y="12851"/>
                    <a:pt x="642" y="12867"/>
                    <a:pt x="694" y="12879"/>
                  </a:cubicBezTo>
                  <a:cubicBezTo>
                    <a:pt x="717" y="12889"/>
                    <a:pt x="741" y="12893"/>
                    <a:pt x="765" y="12897"/>
                  </a:cubicBezTo>
                  <a:cubicBezTo>
                    <a:pt x="775" y="12901"/>
                    <a:pt x="779" y="12901"/>
                    <a:pt x="783" y="12905"/>
                  </a:cubicBezTo>
                  <a:cubicBezTo>
                    <a:pt x="797" y="12905"/>
                    <a:pt x="807" y="12909"/>
                    <a:pt x="820" y="12909"/>
                  </a:cubicBezTo>
                  <a:cubicBezTo>
                    <a:pt x="864" y="12918"/>
                    <a:pt x="902" y="12926"/>
                    <a:pt x="943" y="12930"/>
                  </a:cubicBezTo>
                  <a:cubicBezTo>
                    <a:pt x="981" y="12940"/>
                    <a:pt x="1023" y="12942"/>
                    <a:pt x="1066" y="12948"/>
                  </a:cubicBezTo>
                  <a:cubicBezTo>
                    <a:pt x="1108" y="12952"/>
                    <a:pt x="1145" y="12952"/>
                    <a:pt x="1187" y="12952"/>
                  </a:cubicBezTo>
                  <a:lnTo>
                    <a:pt x="1314" y="12952"/>
                  </a:lnTo>
                  <a:cubicBezTo>
                    <a:pt x="1361" y="12952"/>
                    <a:pt x="1407" y="12948"/>
                    <a:pt x="1450" y="12942"/>
                  </a:cubicBezTo>
                  <a:cubicBezTo>
                    <a:pt x="1502" y="12940"/>
                    <a:pt x="1557" y="12930"/>
                    <a:pt x="1609" y="12922"/>
                  </a:cubicBezTo>
                  <a:cubicBezTo>
                    <a:pt x="1629" y="12918"/>
                    <a:pt x="1653" y="12909"/>
                    <a:pt x="1674" y="12905"/>
                  </a:cubicBezTo>
                  <a:cubicBezTo>
                    <a:pt x="1698" y="12901"/>
                    <a:pt x="1718" y="12893"/>
                    <a:pt x="1736" y="12889"/>
                  </a:cubicBezTo>
                  <a:cubicBezTo>
                    <a:pt x="1773" y="12879"/>
                    <a:pt x="1811" y="12871"/>
                    <a:pt x="1839" y="12863"/>
                  </a:cubicBezTo>
                  <a:cubicBezTo>
                    <a:pt x="1942" y="12829"/>
                    <a:pt x="2031" y="12790"/>
                    <a:pt x="2116" y="12744"/>
                  </a:cubicBezTo>
                  <a:cubicBezTo>
                    <a:pt x="2120" y="12740"/>
                    <a:pt x="2126" y="12736"/>
                    <a:pt x="2130" y="12736"/>
                  </a:cubicBezTo>
                  <a:cubicBezTo>
                    <a:pt x="2154" y="12718"/>
                    <a:pt x="2172" y="12702"/>
                    <a:pt x="2195" y="12685"/>
                  </a:cubicBezTo>
                  <a:cubicBezTo>
                    <a:pt x="2229" y="12665"/>
                    <a:pt x="2257" y="12647"/>
                    <a:pt x="2275" y="12627"/>
                  </a:cubicBezTo>
                  <a:cubicBezTo>
                    <a:pt x="2281" y="12621"/>
                    <a:pt x="2284" y="12621"/>
                    <a:pt x="2284" y="12617"/>
                  </a:cubicBezTo>
                  <a:cubicBezTo>
                    <a:pt x="2312" y="12592"/>
                    <a:pt x="2342" y="12564"/>
                    <a:pt x="2360" y="12538"/>
                  </a:cubicBezTo>
                  <a:cubicBezTo>
                    <a:pt x="2364" y="12534"/>
                    <a:pt x="2370" y="12524"/>
                    <a:pt x="2374" y="12516"/>
                  </a:cubicBezTo>
                  <a:cubicBezTo>
                    <a:pt x="2378" y="12512"/>
                    <a:pt x="2384" y="12502"/>
                    <a:pt x="2387" y="12494"/>
                  </a:cubicBezTo>
                  <a:cubicBezTo>
                    <a:pt x="2397" y="12487"/>
                    <a:pt x="2407" y="12475"/>
                    <a:pt x="2411" y="12467"/>
                  </a:cubicBezTo>
                  <a:cubicBezTo>
                    <a:pt x="2425" y="12441"/>
                    <a:pt x="2435" y="12419"/>
                    <a:pt x="2445" y="12393"/>
                  </a:cubicBezTo>
                  <a:lnTo>
                    <a:pt x="2445" y="12382"/>
                  </a:lnTo>
                  <a:cubicBezTo>
                    <a:pt x="2449" y="12378"/>
                    <a:pt x="2449" y="12372"/>
                    <a:pt x="2453" y="12368"/>
                  </a:cubicBezTo>
                  <a:cubicBezTo>
                    <a:pt x="2459" y="12352"/>
                    <a:pt x="2463" y="12340"/>
                    <a:pt x="2463" y="12322"/>
                  </a:cubicBezTo>
                  <a:cubicBezTo>
                    <a:pt x="2467" y="12296"/>
                    <a:pt x="2473" y="12277"/>
                    <a:pt x="2473" y="12253"/>
                  </a:cubicBezTo>
                  <a:lnTo>
                    <a:pt x="2510" y="18"/>
                  </a:lnTo>
                  <a:lnTo>
                    <a:pt x="2510" y="8"/>
                  </a:lnTo>
                  <a:cubicBezTo>
                    <a:pt x="2506" y="52"/>
                    <a:pt x="2500" y="95"/>
                    <a:pt x="2487" y="137"/>
                  </a:cubicBezTo>
                  <a:lnTo>
                    <a:pt x="2487" y="149"/>
                  </a:lnTo>
                  <a:cubicBezTo>
                    <a:pt x="2467" y="186"/>
                    <a:pt x="2449" y="224"/>
                    <a:pt x="2425" y="264"/>
                  </a:cubicBezTo>
                  <a:cubicBezTo>
                    <a:pt x="2421" y="271"/>
                    <a:pt x="2415" y="275"/>
                    <a:pt x="2411" y="283"/>
                  </a:cubicBezTo>
                  <a:cubicBezTo>
                    <a:pt x="2384" y="317"/>
                    <a:pt x="2350" y="355"/>
                    <a:pt x="2312" y="390"/>
                  </a:cubicBezTo>
                  <a:cubicBezTo>
                    <a:pt x="2288" y="410"/>
                    <a:pt x="2257" y="432"/>
                    <a:pt x="2227" y="454"/>
                  </a:cubicBezTo>
                  <a:cubicBezTo>
                    <a:pt x="2205" y="470"/>
                    <a:pt x="2181" y="489"/>
                    <a:pt x="2148" y="507"/>
                  </a:cubicBezTo>
                  <a:cubicBezTo>
                    <a:pt x="2041" y="577"/>
                    <a:pt x="1908" y="622"/>
                    <a:pt x="1767" y="656"/>
                  </a:cubicBezTo>
                  <a:cubicBezTo>
                    <a:pt x="1754" y="660"/>
                    <a:pt x="1732" y="668"/>
                    <a:pt x="1712" y="668"/>
                  </a:cubicBezTo>
                  <a:cubicBezTo>
                    <a:pt x="1575" y="703"/>
                    <a:pt x="1431" y="719"/>
                    <a:pt x="1280" y="719"/>
                  </a:cubicBezTo>
                  <a:lnTo>
                    <a:pt x="1266" y="719"/>
                  </a:lnTo>
                  <a:cubicBezTo>
                    <a:pt x="1116" y="719"/>
                    <a:pt x="961" y="703"/>
                    <a:pt x="820" y="668"/>
                  </a:cubicBezTo>
                  <a:cubicBezTo>
                    <a:pt x="813" y="668"/>
                    <a:pt x="807" y="668"/>
                    <a:pt x="803" y="664"/>
                  </a:cubicBezTo>
                  <a:cubicBezTo>
                    <a:pt x="656" y="630"/>
                    <a:pt x="521" y="579"/>
                    <a:pt x="399" y="513"/>
                  </a:cubicBezTo>
                  <a:cubicBezTo>
                    <a:pt x="159" y="369"/>
                    <a:pt x="38" y="186"/>
                    <a:pt x="38" y="0"/>
                  </a:cubicBezTo>
                  <a:close/>
                </a:path>
              </a:pathLst>
            </a:custGeom>
            <a:solidFill>
              <a:srgbClr val="D32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2166;p62">
              <a:extLst>
                <a:ext uri="{FF2B5EF4-FFF2-40B4-BE49-F238E27FC236}">
                  <a16:creationId xmlns:a16="http://schemas.microsoft.com/office/drawing/2014/main" id="{B014F09B-0071-6F78-A11E-96860D3A26C0}"/>
                </a:ext>
              </a:extLst>
            </p:cNvPr>
            <p:cNvSpPr/>
            <p:nvPr/>
          </p:nvSpPr>
          <p:spPr>
            <a:xfrm>
              <a:off x="7946793" y="1489314"/>
              <a:ext cx="33295" cy="17585"/>
            </a:xfrm>
            <a:custGeom>
              <a:avLst/>
              <a:gdLst/>
              <a:ahLst/>
              <a:cxnLst/>
              <a:rect l="l" t="t" r="r" b="b"/>
              <a:pathLst>
                <a:path w="2717" h="1435" extrusionOk="0">
                  <a:moveTo>
                    <a:pt x="1356" y="0"/>
                  </a:moveTo>
                  <a:cubicBezTo>
                    <a:pt x="1040" y="0"/>
                    <a:pt x="724" y="70"/>
                    <a:pt x="488" y="210"/>
                  </a:cubicBezTo>
                  <a:cubicBezTo>
                    <a:pt x="0" y="489"/>
                    <a:pt x="4" y="945"/>
                    <a:pt x="488" y="1226"/>
                  </a:cubicBezTo>
                  <a:cubicBezTo>
                    <a:pt x="730" y="1365"/>
                    <a:pt x="1046" y="1435"/>
                    <a:pt x="1361" y="1435"/>
                  </a:cubicBezTo>
                  <a:cubicBezTo>
                    <a:pt x="1679" y="1435"/>
                    <a:pt x="1997" y="1364"/>
                    <a:pt x="2237" y="1220"/>
                  </a:cubicBezTo>
                  <a:cubicBezTo>
                    <a:pt x="2716" y="945"/>
                    <a:pt x="2716" y="489"/>
                    <a:pt x="2233" y="210"/>
                  </a:cubicBezTo>
                  <a:cubicBezTo>
                    <a:pt x="1991" y="70"/>
                    <a:pt x="1673" y="0"/>
                    <a:pt x="1356" y="0"/>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2167;p62">
              <a:extLst>
                <a:ext uri="{FF2B5EF4-FFF2-40B4-BE49-F238E27FC236}">
                  <a16:creationId xmlns:a16="http://schemas.microsoft.com/office/drawing/2014/main" id="{2795A76B-0660-3ECC-1F28-157DD8BB90B3}"/>
                </a:ext>
              </a:extLst>
            </p:cNvPr>
            <p:cNvSpPr/>
            <p:nvPr/>
          </p:nvSpPr>
          <p:spPr>
            <a:xfrm>
              <a:off x="8136145" y="1860603"/>
              <a:ext cx="30243" cy="164096"/>
            </a:xfrm>
            <a:custGeom>
              <a:avLst/>
              <a:gdLst/>
              <a:ahLst/>
              <a:cxnLst/>
              <a:rect l="l" t="t" r="r" b="b"/>
              <a:pathLst>
                <a:path w="2468" h="13391" extrusionOk="0">
                  <a:moveTo>
                    <a:pt x="2431" y="843"/>
                  </a:moveTo>
                  <a:lnTo>
                    <a:pt x="2431" y="845"/>
                  </a:lnTo>
                  <a:cubicBezTo>
                    <a:pt x="2421" y="870"/>
                    <a:pt x="2408" y="895"/>
                    <a:pt x="2388" y="917"/>
                  </a:cubicBezTo>
                  <a:lnTo>
                    <a:pt x="2388" y="917"/>
                  </a:lnTo>
                  <a:cubicBezTo>
                    <a:pt x="2408" y="895"/>
                    <a:pt x="2421" y="870"/>
                    <a:pt x="2431" y="843"/>
                  </a:cubicBezTo>
                  <a:close/>
                  <a:moveTo>
                    <a:pt x="2360" y="977"/>
                  </a:moveTo>
                  <a:lnTo>
                    <a:pt x="2360" y="977"/>
                  </a:lnTo>
                  <a:cubicBezTo>
                    <a:pt x="2332" y="1011"/>
                    <a:pt x="2304" y="1041"/>
                    <a:pt x="2276" y="1071"/>
                  </a:cubicBezTo>
                  <a:cubicBezTo>
                    <a:pt x="2304" y="1041"/>
                    <a:pt x="2336" y="1005"/>
                    <a:pt x="2360" y="977"/>
                  </a:cubicBezTo>
                  <a:close/>
                  <a:moveTo>
                    <a:pt x="2181" y="1142"/>
                  </a:moveTo>
                  <a:lnTo>
                    <a:pt x="2177" y="1146"/>
                  </a:lnTo>
                  <a:cubicBezTo>
                    <a:pt x="2174" y="1148"/>
                    <a:pt x="2171" y="1150"/>
                    <a:pt x="2168" y="1152"/>
                  </a:cubicBezTo>
                  <a:lnTo>
                    <a:pt x="2168" y="1152"/>
                  </a:lnTo>
                  <a:cubicBezTo>
                    <a:pt x="2173" y="1149"/>
                    <a:pt x="2177" y="1145"/>
                    <a:pt x="2181" y="1142"/>
                  </a:cubicBezTo>
                  <a:close/>
                  <a:moveTo>
                    <a:pt x="2149" y="1166"/>
                  </a:moveTo>
                  <a:cubicBezTo>
                    <a:pt x="2134" y="1178"/>
                    <a:pt x="2120" y="1190"/>
                    <a:pt x="2102" y="1201"/>
                  </a:cubicBezTo>
                  <a:cubicBezTo>
                    <a:pt x="2119" y="1188"/>
                    <a:pt x="2134" y="1177"/>
                    <a:pt x="2149" y="1166"/>
                  </a:cubicBezTo>
                  <a:close/>
                  <a:moveTo>
                    <a:pt x="1240" y="0"/>
                  </a:moveTo>
                  <a:cubicBezTo>
                    <a:pt x="930" y="0"/>
                    <a:pt x="620" y="69"/>
                    <a:pt x="387" y="207"/>
                  </a:cubicBezTo>
                  <a:cubicBezTo>
                    <a:pt x="151" y="348"/>
                    <a:pt x="34" y="524"/>
                    <a:pt x="34" y="702"/>
                  </a:cubicBezTo>
                  <a:lnTo>
                    <a:pt x="0" y="12685"/>
                  </a:lnTo>
                  <a:cubicBezTo>
                    <a:pt x="0" y="12866"/>
                    <a:pt x="119" y="13050"/>
                    <a:pt x="357" y="13185"/>
                  </a:cubicBezTo>
                  <a:cubicBezTo>
                    <a:pt x="408" y="13218"/>
                    <a:pt x="470" y="13248"/>
                    <a:pt x="531" y="13268"/>
                  </a:cubicBezTo>
                  <a:cubicBezTo>
                    <a:pt x="535" y="13268"/>
                    <a:pt x="541" y="13272"/>
                    <a:pt x="545" y="13272"/>
                  </a:cubicBezTo>
                  <a:cubicBezTo>
                    <a:pt x="549" y="13276"/>
                    <a:pt x="559" y="13276"/>
                    <a:pt x="565" y="13282"/>
                  </a:cubicBezTo>
                  <a:cubicBezTo>
                    <a:pt x="601" y="13294"/>
                    <a:pt x="640" y="13307"/>
                    <a:pt x="676" y="13319"/>
                  </a:cubicBezTo>
                  <a:cubicBezTo>
                    <a:pt x="696" y="13323"/>
                    <a:pt x="719" y="13331"/>
                    <a:pt x="741" y="13335"/>
                  </a:cubicBezTo>
                  <a:cubicBezTo>
                    <a:pt x="751" y="13335"/>
                    <a:pt x="761" y="13339"/>
                    <a:pt x="771" y="13339"/>
                  </a:cubicBezTo>
                  <a:cubicBezTo>
                    <a:pt x="779" y="13345"/>
                    <a:pt x="793" y="13349"/>
                    <a:pt x="803" y="13349"/>
                  </a:cubicBezTo>
                  <a:cubicBezTo>
                    <a:pt x="840" y="13357"/>
                    <a:pt x="882" y="13365"/>
                    <a:pt x="925" y="13371"/>
                  </a:cubicBezTo>
                  <a:cubicBezTo>
                    <a:pt x="939" y="13373"/>
                    <a:pt x="953" y="13373"/>
                    <a:pt x="967" y="13373"/>
                  </a:cubicBezTo>
                  <a:cubicBezTo>
                    <a:pt x="977" y="13379"/>
                    <a:pt x="991" y="13379"/>
                    <a:pt x="995" y="13379"/>
                  </a:cubicBezTo>
                  <a:cubicBezTo>
                    <a:pt x="1009" y="13379"/>
                    <a:pt x="1028" y="13383"/>
                    <a:pt x="1042" y="13383"/>
                  </a:cubicBezTo>
                  <a:cubicBezTo>
                    <a:pt x="1080" y="13387"/>
                    <a:pt x="1118" y="13391"/>
                    <a:pt x="1165" y="13391"/>
                  </a:cubicBezTo>
                  <a:lnTo>
                    <a:pt x="1286" y="13391"/>
                  </a:lnTo>
                  <a:cubicBezTo>
                    <a:pt x="1333" y="13387"/>
                    <a:pt x="1375" y="13383"/>
                    <a:pt x="1423" y="13379"/>
                  </a:cubicBezTo>
                  <a:lnTo>
                    <a:pt x="1433" y="13379"/>
                  </a:lnTo>
                  <a:cubicBezTo>
                    <a:pt x="1446" y="13379"/>
                    <a:pt x="1460" y="13375"/>
                    <a:pt x="1474" y="13375"/>
                  </a:cubicBezTo>
                  <a:cubicBezTo>
                    <a:pt x="1508" y="13371"/>
                    <a:pt x="1543" y="13365"/>
                    <a:pt x="1573" y="13357"/>
                  </a:cubicBezTo>
                  <a:cubicBezTo>
                    <a:pt x="1591" y="13357"/>
                    <a:pt x="1601" y="13353"/>
                    <a:pt x="1615" y="13349"/>
                  </a:cubicBezTo>
                  <a:cubicBezTo>
                    <a:pt x="1656" y="13339"/>
                    <a:pt x="1700" y="13331"/>
                    <a:pt x="1742" y="13319"/>
                  </a:cubicBezTo>
                  <a:cubicBezTo>
                    <a:pt x="1765" y="13311"/>
                    <a:pt x="1783" y="13311"/>
                    <a:pt x="1803" y="13302"/>
                  </a:cubicBezTo>
                  <a:cubicBezTo>
                    <a:pt x="1811" y="13298"/>
                    <a:pt x="1821" y="13294"/>
                    <a:pt x="1831" y="13290"/>
                  </a:cubicBezTo>
                  <a:cubicBezTo>
                    <a:pt x="1914" y="13264"/>
                    <a:pt x="1995" y="13226"/>
                    <a:pt x="2064" y="13185"/>
                  </a:cubicBezTo>
                  <a:cubicBezTo>
                    <a:pt x="2070" y="13185"/>
                    <a:pt x="2074" y="13179"/>
                    <a:pt x="2084" y="13179"/>
                  </a:cubicBezTo>
                  <a:cubicBezTo>
                    <a:pt x="2108" y="13163"/>
                    <a:pt x="2126" y="13145"/>
                    <a:pt x="2150" y="13129"/>
                  </a:cubicBezTo>
                  <a:cubicBezTo>
                    <a:pt x="2173" y="13113"/>
                    <a:pt x="2205" y="13092"/>
                    <a:pt x="2229" y="13070"/>
                  </a:cubicBezTo>
                  <a:cubicBezTo>
                    <a:pt x="2229" y="13070"/>
                    <a:pt x="2235" y="13066"/>
                    <a:pt x="2239" y="13066"/>
                  </a:cubicBezTo>
                  <a:cubicBezTo>
                    <a:pt x="2263" y="13036"/>
                    <a:pt x="2290" y="13010"/>
                    <a:pt x="2314" y="12985"/>
                  </a:cubicBezTo>
                  <a:cubicBezTo>
                    <a:pt x="2318" y="12977"/>
                    <a:pt x="2322" y="12969"/>
                    <a:pt x="2322" y="12963"/>
                  </a:cubicBezTo>
                  <a:cubicBezTo>
                    <a:pt x="2328" y="12955"/>
                    <a:pt x="2332" y="12951"/>
                    <a:pt x="2338" y="12943"/>
                  </a:cubicBezTo>
                  <a:cubicBezTo>
                    <a:pt x="2346" y="12935"/>
                    <a:pt x="2356" y="12921"/>
                    <a:pt x="2360" y="12909"/>
                  </a:cubicBezTo>
                  <a:cubicBezTo>
                    <a:pt x="2370" y="12887"/>
                    <a:pt x="2383" y="12864"/>
                    <a:pt x="2393" y="12842"/>
                  </a:cubicBezTo>
                  <a:cubicBezTo>
                    <a:pt x="2393" y="12838"/>
                    <a:pt x="2393" y="12834"/>
                    <a:pt x="2397" y="12828"/>
                  </a:cubicBezTo>
                  <a:cubicBezTo>
                    <a:pt x="2397" y="12824"/>
                    <a:pt x="2397" y="12820"/>
                    <a:pt x="2403" y="12816"/>
                  </a:cubicBezTo>
                  <a:cubicBezTo>
                    <a:pt x="2403" y="12802"/>
                    <a:pt x="2407" y="12786"/>
                    <a:pt x="2411" y="12769"/>
                  </a:cubicBezTo>
                  <a:cubicBezTo>
                    <a:pt x="2417" y="12749"/>
                    <a:pt x="2417" y="12723"/>
                    <a:pt x="2421" y="12701"/>
                  </a:cubicBezTo>
                  <a:lnTo>
                    <a:pt x="2455" y="718"/>
                  </a:lnTo>
                  <a:lnTo>
                    <a:pt x="2455" y="706"/>
                  </a:lnTo>
                  <a:cubicBezTo>
                    <a:pt x="2455" y="718"/>
                    <a:pt x="2451" y="732"/>
                    <a:pt x="2449" y="746"/>
                  </a:cubicBezTo>
                  <a:lnTo>
                    <a:pt x="2449" y="746"/>
                  </a:lnTo>
                  <a:cubicBezTo>
                    <a:pt x="2468" y="553"/>
                    <a:pt x="2353" y="356"/>
                    <a:pt x="2098" y="207"/>
                  </a:cubicBezTo>
                  <a:cubicBezTo>
                    <a:pt x="1861" y="69"/>
                    <a:pt x="1550" y="0"/>
                    <a:pt x="1240" y="0"/>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2168;p62">
              <a:extLst>
                <a:ext uri="{FF2B5EF4-FFF2-40B4-BE49-F238E27FC236}">
                  <a16:creationId xmlns:a16="http://schemas.microsoft.com/office/drawing/2014/main" id="{F2B14885-203C-B395-21BD-FE562FB6316C}"/>
                </a:ext>
              </a:extLst>
            </p:cNvPr>
            <p:cNvSpPr/>
            <p:nvPr/>
          </p:nvSpPr>
          <p:spPr>
            <a:xfrm>
              <a:off x="8085743" y="1730807"/>
              <a:ext cx="130764" cy="209069"/>
            </a:xfrm>
            <a:custGeom>
              <a:avLst/>
              <a:gdLst/>
              <a:ahLst/>
              <a:cxnLst/>
              <a:rect l="l" t="t" r="r" b="b"/>
              <a:pathLst>
                <a:path w="10671" h="17061" extrusionOk="0">
                  <a:moveTo>
                    <a:pt x="10670" y="34"/>
                  </a:moveTo>
                  <a:lnTo>
                    <a:pt x="10670" y="36"/>
                  </a:lnTo>
                  <a:lnTo>
                    <a:pt x="10670" y="36"/>
                  </a:lnTo>
                  <a:cubicBezTo>
                    <a:pt x="10670" y="35"/>
                    <a:pt x="10670" y="35"/>
                    <a:pt x="10670" y="34"/>
                  </a:cubicBezTo>
                  <a:close/>
                  <a:moveTo>
                    <a:pt x="42" y="0"/>
                  </a:moveTo>
                  <a:lnTo>
                    <a:pt x="5" y="13974"/>
                  </a:lnTo>
                  <a:cubicBezTo>
                    <a:pt x="1" y="14767"/>
                    <a:pt x="526" y="15561"/>
                    <a:pt x="1572" y="16165"/>
                  </a:cubicBezTo>
                  <a:cubicBezTo>
                    <a:pt x="1811" y="16300"/>
                    <a:pt x="2069" y="16427"/>
                    <a:pt x="2340" y="16532"/>
                  </a:cubicBezTo>
                  <a:cubicBezTo>
                    <a:pt x="2354" y="16538"/>
                    <a:pt x="2364" y="16538"/>
                    <a:pt x="2378" y="16546"/>
                  </a:cubicBezTo>
                  <a:cubicBezTo>
                    <a:pt x="2425" y="16562"/>
                    <a:pt x="2477" y="16580"/>
                    <a:pt x="2522" y="16595"/>
                  </a:cubicBezTo>
                  <a:cubicBezTo>
                    <a:pt x="2677" y="16647"/>
                    <a:pt x="2824" y="16706"/>
                    <a:pt x="2982" y="16748"/>
                  </a:cubicBezTo>
                  <a:cubicBezTo>
                    <a:pt x="3071" y="16774"/>
                    <a:pt x="3156" y="16792"/>
                    <a:pt x="3246" y="16811"/>
                  </a:cubicBezTo>
                  <a:cubicBezTo>
                    <a:pt x="3297" y="16825"/>
                    <a:pt x="3349" y="16841"/>
                    <a:pt x="3404" y="16855"/>
                  </a:cubicBezTo>
                  <a:cubicBezTo>
                    <a:pt x="3448" y="16863"/>
                    <a:pt x="3493" y="16875"/>
                    <a:pt x="3541" y="16889"/>
                  </a:cubicBezTo>
                  <a:cubicBezTo>
                    <a:pt x="3715" y="16922"/>
                    <a:pt x="3887" y="16952"/>
                    <a:pt x="4066" y="16978"/>
                  </a:cubicBezTo>
                  <a:cubicBezTo>
                    <a:pt x="4127" y="16986"/>
                    <a:pt x="4189" y="16990"/>
                    <a:pt x="4250" y="17000"/>
                  </a:cubicBezTo>
                  <a:cubicBezTo>
                    <a:pt x="4296" y="17001"/>
                    <a:pt x="4343" y="17011"/>
                    <a:pt x="4395" y="17015"/>
                  </a:cubicBezTo>
                  <a:cubicBezTo>
                    <a:pt x="4456" y="17019"/>
                    <a:pt x="4521" y="17027"/>
                    <a:pt x="4583" y="17035"/>
                  </a:cubicBezTo>
                  <a:cubicBezTo>
                    <a:pt x="4761" y="17049"/>
                    <a:pt x="4929" y="17061"/>
                    <a:pt x="5108" y="17061"/>
                  </a:cubicBezTo>
                  <a:lnTo>
                    <a:pt x="5653" y="17061"/>
                  </a:lnTo>
                  <a:cubicBezTo>
                    <a:pt x="5849" y="17053"/>
                    <a:pt x="6045" y="17041"/>
                    <a:pt x="6243" y="17019"/>
                  </a:cubicBezTo>
                  <a:cubicBezTo>
                    <a:pt x="6261" y="17019"/>
                    <a:pt x="6284" y="17015"/>
                    <a:pt x="6302" y="17011"/>
                  </a:cubicBezTo>
                  <a:cubicBezTo>
                    <a:pt x="6360" y="17007"/>
                    <a:pt x="6411" y="16998"/>
                    <a:pt x="6473" y="16990"/>
                  </a:cubicBezTo>
                  <a:cubicBezTo>
                    <a:pt x="6617" y="16972"/>
                    <a:pt x="6772" y="16956"/>
                    <a:pt x="6918" y="16926"/>
                  </a:cubicBezTo>
                  <a:cubicBezTo>
                    <a:pt x="6984" y="16914"/>
                    <a:pt x="7045" y="16893"/>
                    <a:pt x="7111" y="16881"/>
                  </a:cubicBezTo>
                  <a:cubicBezTo>
                    <a:pt x="7293" y="16841"/>
                    <a:pt x="7467" y="16795"/>
                    <a:pt x="7639" y="16748"/>
                  </a:cubicBezTo>
                  <a:cubicBezTo>
                    <a:pt x="7735" y="16722"/>
                    <a:pt x="7832" y="16706"/>
                    <a:pt x="7927" y="16677"/>
                  </a:cubicBezTo>
                  <a:cubicBezTo>
                    <a:pt x="8002" y="16651"/>
                    <a:pt x="8067" y="16621"/>
                    <a:pt x="8143" y="16595"/>
                  </a:cubicBezTo>
                  <a:cubicBezTo>
                    <a:pt x="8208" y="16572"/>
                    <a:pt x="8277" y="16546"/>
                    <a:pt x="8349" y="16516"/>
                  </a:cubicBezTo>
                  <a:cubicBezTo>
                    <a:pt x="8606" y="16415"/>
                    <a:pt x="8854" y="16300"/>
                    <a:pt x="9090" y="16165"/>
                  </a:cubicBezTo>
                  <a:cubicBezTo>
                    <a:pt x="9107" y="16154"/>
                    <a:pt x="9131" y="16140"/>
                    <a:pt x="9151" y="16128"/>
                  </a:cubicBezTo>
                  <a:cubicBezTo>
                    <a:pt x="9197" y="16102"/>
                    <a:pt x="9234" y="16068"/>
                    <a:pt x="9282" y="16043"/>
                  </a:cubicBezTo>
                  <a:cubicBezTo>
                    <a:pt x="9351" y="15997"/>
                    <a:pt x="9416" y="15954"/>
                    <a:pt x="9484" y="15908"/>
                  </a:cubicBezTo>
                  <a:cubicBezTo>
                    <a:pt x="9529" y="15870"/>
                    <a:pt x="9577" y="15831"/>
                    <a:pt x="9624" y="15799"/>
                  </a:cubicBezTo>
                  <a:cubicBezTo>
                    <a:pt x="9680" y="15751"/>
                    <a:pt x="9741" y="15704"/>
                    <a:pt x="9793" y="15658"/>
                  </a:cubicBezTo>
                  <a:cubicBezTo>
                    <a:pt x="9803" y="15646"/>
                    <a:pt x="9817" y="15641"/>
                    <a:pt x="9825" y="15629"/>
                  </a:cubicBezTo>
                  <a:cubicBezTo>
                    <a:pt x="9844" y="15611"/>
                    <a:pt x="9858" y="15591"/>
                    <a:pt x="9876" y="15573"/>
                  </a:cubicBezTo>
                  <a:cubicBezTo>
                    <a:pt x="9957" y="15488"/>
                    <a:pt x="10037" y="15413"/>
                    <a:pt x="10102" y="15328"/>
                  </a:cubicBezTo>
                  <a:cubicBezTo>
                    <a:pt x="10122" y="15312"/>
                    <a:pt x="10140" y="15294"/>
                    <a:pt x="10153" y="15272"/>
                  </a:cubicBezTo>
                  <a:cubicBezTo>
                    <a:pt x="10167" y="15256"/>
                    <a:pt x="10177" y="15240"/>
                    <a:pt x="10191" y="15223"/>
                  </a:cubicBezTo>
                  <a:cubicBezTo>
                    <a:pt x="10239" y="15159"/>
                    <a:pt x="10276" y="15100"/>
                    <a:pt x="10314" y="15036"/>
                  </a:cubicBezTo>
                  <a:cubicBezTo>
                    <a:pt x="10332" y="15011"/>
                    <a:pt x="10352" y="14985"/>
                    <a:pt x="10369" y="14957"/>
                  </a:cubicBezTo>
                  <a:cubicBezTo>
                    <a:pt x="10375" y="14943"/>
                    <a:pt x="10383" y="14931"/>
                    <a:pt x="10389" y="14919"/>
                  </a:cubicBezTo>
                  <a:cubicBezTo>
                    <a:pt x="10417" y="14864"/>
                    <a:pt x="10441" y="14808"/>
                    <a:pt x="10464" y="14753"/>
                  </a:cubicBezTo>
                  <a:cubicBezTo>
                    <a:pt x="10478" y="14719"/>
                    <a:pt x="10496" y="14686"/>
                    <a:pt x="10510" y="14656"/>
                  </a:cubicBezTo>
                  <a:cubicBezTo>
                    <a:pt x="10516" y="14644"/>
                    <a:pt x="10516" y="14636"/>
                    <a:pt x="10516" y="14622"/>
                  </a:cubicBezTo>
                  <a:cubicBezTo>
                    <a:pt x="10538" y="14571"/>
                    <a:pt x="10554" y="14511"/>
                    <a:pt x="10567" y="14462"/>
                  </a:cubicBezTo>
                  <a:cubicBezTo>
                    <a:pt x="10575" y="14424"/>
                    <a:pt x="10591" y="14390"/>
                    <a:pt x="10595" y="14357"/>
                  </a:cubicBezTo>
                  <a:cubicBezTo>
                    <a:pt x="10599" y="14347"/>
                    <a:pt x="10599" y="14339"/>
                    <a:pt x="10599" y="14329"/>
                  </a:cubicBezTo>
                  <a:cubicBezTo>
                    <a:pt x="10609" y="14272"/>
                    <a:pt x="10613" y="14216"/>
                    <a:pt x="10619" y="14161"/>
                  </a:cubicBezTo>
                  <a:cubicBezTo>
                    <a:pt x="10623" y="14123"/>
                    <a:pt x="10627" y="14089"/>
                    <a:pt x="10633" y="14052"/>
                  </a:cubicBezTo>
                  <a:lnTo>
                    <a:pt x="10633" y="14006"/>
                  </a:lnTo>
                  <a:lnTo>
                    <a:pt x="10670" y="36"/>
                  </a:lnTo>
                  <a:lnTo>
                    <a:pt x="10670" y="36"/>
                  </a:lnTo>
                  <a:cubicBezTo>
                    <a:pt x="10670" y="87"/>
                    <a:pt x="10661" y="142"/>
                    <a:pt x="10657" y="190"/>
                  </a:cubicBezTo>
                  <a:cubicBezTo>
                    <a:pt x="10653" y="246"/>
                    <a:pt x="10647" y="299"/>
                    <a:pt x="10637" y="355"/>
                  </a:cubicBezTo>
                  <a:cubicBezTo>
                    <a:pt x="10633" y="402"/>
                    <a:pt x="10619" y="444"/>
                    <a:pt x="10605" y="486"/>
                  </a:cubicBezTo>
                  <a:cubicBezTo>
                    <a:pt x="10591" y="541"/>
                    <a:pt x="10581" y="597"/>
                    <a:pt x="10562" y="652"/>
                  </a:cubicBezTo>
                  <a:cubicBezTo>
                    <a:pt x="10544" y="694"/>
                    <a:pt x="10520" y="735"/>
                    <a:pt x="10506" y="783"/>
                  </a:cubicBezTo>
                  <a:cubicBezTo>
                    <a:pt x="10482" y="836"/>
                    <a:pt x="10459" y="890"/>
                    <a:pt x="10431" y="943"/>
                  </a:cubicBezTo>
                  <a:cubicBezTo>
                    <a:pt x="10407" y="985"/>
                    <a:pt x="10379" y="1028"/>
                    <a:pt x="10352" y="1066"/>
                  </a:cubicBezTo>
                  <a:cubicBezTo>
                    <a:pt x="10314" y="1129"/>
                    <a:pt x="10276" y="1189"/>
                    <a:pt x="10229" y="1248"/>
                  </a:cubicBezTo>
                  <a:cubicBezTo>
                    <a:pt x="10205" y="1286"/>
                    <a:pt x="10173" y="1320"/>
                    <a:pt x="10145" y="1357"/>
                  </a:cubicBezTo>
                  <a:cubicBezTo>
                    <a:pt x="10078" y="1436"/>
                    <a:pt x="9999" y="1518"/>
                    <a:pt x="9920" y="1599"/>
                  </a:cubicBezTo>
                  <a:cubicBezTo>
                    <a:pt x="9892" y="1629"/>
                    <a:pt x="9864" y="1658"/>
                    <a:pt x="9831" y="1688"/>
                  </a:cubicBezTo>
                  <a:cubicBezTo>
                    <a:pt x="9783" y="1730"/>
                    <a:pt x="9724" y="1777"/>
                    <a:pt x="9670" y="1819"/>
                  </a:cubicBezTo>
                  <a:cubicBezTo>
                    <a:pt x="9619" y="1856"/>
                    <a:pt x="9573" y="1898"/>
                    <a:pt x="9521" y="1938"/>
                  </a:cubicBezTo>
                  <a:cubicBezTo>
                    <a:pt x="9464" y="1979"/>
                    <a:pt x="9399" y="2021"/>
                    <a:pt x="9337" y="2059"/>
                  </a:cubicBezTo>
                  <a:cubicBezTo>
                    <a:pt x="9268" y="2106"/>
                    <a:pt x="9203" y="2152"/>
                    <a:pt x="9127" y="2195"/>
                  </a:cubicBezTo>
                  <a:cubicBezTo>
                    <a:pt x="8897" y="2330"/>
                    <a:pt x="8644" y="2441"/>
                    <a:pt x="8380" y="2546"/>
                  </a:cubicBezTo>
                  <a:cubicBezTo>
                    <a:pt x="8321" y="2572"/>
                    <a:pt x="8250" y="2595"/>
                    <a:pt x="8180" y="2621"/>
                  </a:cubicBezTo>
                  <a:cubicBezTo>
                    <a:pt x="7931" y="2714"/>
                    <a:pt x="7673" y="2795"/>
                    <a:pt x="7402" y="2863"/>
                  </a:cubicBezTo>
                  <a:cubicBezTo>
                    <a:pt x="7372" y="2867"/>
                    <a:pt x="7340" y="2877"/>
                    <a:pt x="7311" y="2881"/>
                  </a:cubicBezTo>
                  <a:cubicBezTo>
                    <a:pt x="7045" y="2942"/>
                    <a:pt x="6772" y="2986"/>
                    <a:pt x="6500" y="3019"/>
                  </a:cubicBezTo>
                  <a:cubicBezTo>
                    <a:pt x="6449" y="3027"/>
                    <a:pt x="6397" y="3037"/>
                    <a:pt x="6350" y="3041"/>
                  </a:cubicBezTo>
                  <a:cubicBezTo>
                    <a:pt x="6051" y="3075"/>
                    <a:pt x="5750" y="3087"/>
                    <a:pt x="5450" y="3091"/>
                  </a:cubicBezTo>
                  <a:lnTo>
                    <a:pt x="5314" y="3091"/>
                  </a:lnTo>
                  <a:cubicBezTo>
                    <a:pt x="5019" y="3091"/>
                    <a:pt x="4717" y="3075"/>
                    <a:pt x="4426" y="3041"/>
                  </a:cubicBezTo>
                  <a:cubicBezTo>
                    <a:pt x="4385" y="3037"/>
                    <a:pt x="4337" y="3031"/>
                    <a:pt x="4296" y="3027"/>
                  </a:cubicBezTo>
                  <a:cubicBezTo>
                    <a:pt x="4004" y="2994"/>
                    <a:pt x="3723" y="2942"/>
                    <a:pt x="3442" y="2881"/>
                  </a:cubicBezTo>
                  <a:cubicBezTo>
                    <a:pt x="3390" y="2871"/>
                    <a:pt x="3339" y="2853"/>
                    <a:pt x="3287" y="2843"/>
                  </a:cubicBezTo>
                  <a:cubicBezTo>
                    <a:pt x="3034" y="2784"/>
                    <a:pt x="2786" y="2706"/>
                    <a:pt x="2546" y="2619"/>
                  </a:cubicBezTo>
                  <a:cubicBezTo>
                    <a:pt x="2505" y="2605"/>
                    <a:pt x="2463" y="2593"/>
                    <a:pt x="2425" y="2576"/>
                  </a:cubicBezTo>
                  <a:cubicBezTo>
                    <a:pt x="2138" y="2467"/>
                    <a:pt x="1861" y="2338"/>
                    <a:pt x="1613" y="2195"/>
                  </a:cubicBezTo>
                  <a:cubicBezTo>
                    <a:pt x="567" y="1587"/>
                    <a:pt x="42" y="795"/>
                    <a:pt x="42" y="0"/>
                  </a:cubicBezTo>
                  <a:close/>
                </a:path>
              </a:pathLst>
            </a:custGeom>
            <a:solidFill>
              <a:srgbClr val="D32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2169;p62">
              <a:extLst>
                <a:ext uri="{FF2B5EF4-FFF2-40B4-BE49-F238E27FC236}">
                  <a16:creationId xmlns:a16="http://schemas.microsoft.com/office/drawing/2014/main" id="{CDB45B7C-EBD7-3487-4C01-3CD2A6F5C3F1}"/>
                </a:ext>
              </a:extLst>
            </p:cNvPr>
            <p:cNvSpPr/>
            <p:nvPr/>
          </p:nvSpPr>
          <p:spPr>
            <a:xfrm>
              <a:off x="8079898" y="1693297"/>
              <a:ext cx="143043" cy="75449"/>
            </a:xfrm>
            <a:custGeom>
              <a:avLst/>
              <a:gdLst/>
              <a:ahLst/>
              <a:cxnLst/>
              <a:rect l="l" t="t" r="r" b="b"/>
              <a:pathLst>
                <a:path w="11673" h="6157" extrusionOk="0">
                  <a:moveTo>
                    <a:pt x="5819" y="0"/>
                  </a:moveTo>
                  <a:cubicBezTo>
                    <a:pt x="4458" y="0"/>
                    <a:pt x="3097" y="301"/>
                    <a:pt x="2062" y="904"/>
                  </a:cubicBezTo>
                  <a:cubicBezTo>
                    <a:pt x="0" y="2102"/>
                    <a:pt x="8" y="4056"/>
                    <a:pt x="2090" y="5256"/>
                  </a:cubicBezTo>
                  <a:cubicBezTo>
                    <a:pt x="3129" y="5856"/>
                    <a:pt x="4491" y="6157"/>
                    <a:pt x="5851" y="6157"/>
                  </a:cubicBezTo>
                  <a:cubicBezTo>
                    <a:pt x="7211" y="6157"/>
                    <a:pt x="8570" y="5856"/>
                    <a:pt x="9604" y="5256"/>
                  </a:cubicBezTo>
                  <a:cubicBezTo>
                    <a:pt x="11672" y="4056"/>
                    <a:pt x="11663" y="2102"/>
                    <a:pt x="9577" y="900"/>
                  </a:cubicBezTo>
                  <a:cubicBezTo>
                    <a:pt x="8538" y="300"/>
                    <a:pt x="7178" y="0"/>
                    <a:pt x="5819" y="0"/>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2170;p62">
              <a:extLst>
                <a:ext uri="{FF2B5EF4-FFF2-40B4-BE49-F238E27FC236}">
                  <a16:creationId xmlns:a16="http://schemas.microsoft.com/office/drawing/2014/main" id="{4C1036C6-EE17-DC32-5D42-293350EE6958}"/>
                </a:ext>
              </a:extLst>
            </p:cNvPr>
            <p:cNvSpPr/>
            <p:nvPr/>
          </p:nvSpPr>
          <p:spPr>
            <a:xfrm>
              <a:off x="8133620" y="1578107"/>
              <a:ext cx="30770" cy="158728"/>
            </a:xfrm>
            <a:custGeom>
              <a:avLst/>
              <a:gdLst/>
              <a:ahLst/>
              <a:cxnLst/>
              <a:rect l="l" t="t" r="r" b="b"/>
              <a:pathLst>
                <a:path w="2511" h="12953" extrusionOk="0">
                  <a:moveTo>
                    <a:pt x="38" y="1"/>
                  </a:moveTo>
                  <a:lnTo>
                    <a:pt x="0" y="12231"/>
                  </a:lnTo>
                  <a:cubicBezTo>
                    <a:pt x="0" y="12420"/>
                    <a:pt x="123" y="12606"/>
                    <a:pt x="367" y="12745"/>
                  </a:cubicBezTo>
                  <a:cubicBezTo>
                    <a:pt x="424" y="12778"/>
                    <a:pt x="484" y="12804"/>
                    <a:pt x="545" y="12830"/>
                  </a:cubicBezTo>
                  <a:cubicBezTo>
                    <a:pt x="597" y="12850"/>
                    <a:pt x="644" y="12867"/>
                    <a:pt x="696" y="12879"/>
                  </a:cubicBezTo>
                  <a:cubicBezTo>
                    <a:pt x="719" y="12887"/>
                    <a:pt x="741" y="12893"/>
                    <a:pt x="765" y="12897"/>
                  </a:cubicBezTo>
                  <a:cubicBezTo>
                    <a:pt x="775" y="12901"/>
                    <a:pt x="779" y="12901"/>
                    <a:pt x="785" y="12905"/>
                  </a:cubicBezTo>
                  <a:cubicBezTo>
                    <a:pt x="799" y="12905"/>
                    <a:pt x="808" y="12909"/>
                    <a:pt x="822" y="12909"/>
                  </a:cubicBezTo>
                  <a:cubicBezTo>
                    <a:pt x="864" y="12919"/>
                    <a:pt x="902" y="12927"/>
                    <a:pt x="943" y="12931"/>
                  </a:cubicBezTo>
                  <a:cubicBezTo>
                    <a:pt x="981" y="12939"/>
                    <a:pt x="1024" y="12943"/>
                    <a:pt x="1066" y="12949"/>
                  </a:cubicBezTo>
                  <a:cubicBezTo>
                    <a:pt x="1108" y="12953"/>
                    <a:pt x="1145" y="12953"/>
                    <a:pt x="1187" y="12953"/>
                  </a:cubicBezTo>
                  <a:lnTo>
                    <a:pt x="1314" y="12953"/>
                  </a:lnTo>
                  <a:cubicBezTo>
                    <a:pt x="1361" y="12953"/>
                    <a:pt x="1409" y="12949"/>
                    <a:pt x="1450" y="12943"/>
                  </a:cubicBezTo>
                  <a:cubicBezTo>
                    <a:pt x="1502" y="12939"/>
                    <a:pt x="1557" y="12931"/>
                    <a:pt x="1611" y="12923"/>
                  </a:cubicBezTo>
                  <a:cubicBezTo>
                    <a:pt x="1629" y="12919"/>
                    <a:pt x="1652" y="12909"/>
                    <a:pt x="1676" y="12905"/>
                  </a:cubicBezTo>
                  <a:cubicBezTo>
                    <a:pt x="1700" y="12901"/>
                    <a:pt x="1718" y="12893"/>
                    <a:pt x="1738" y="12887"/>
                  </a:cubicBezTo>
                  <a:cubicBezTo>
                    <a:pt x="1773" y="12879"/>
                    <a:pt x="1811" y="12871"/>
                    <a:pt x="1841" y="12863"/>
                  </a:cubicBezTo>
                  <a:cubicBezTo>
                    <a:pt x="1944" y="12830"/>
                    <a:pt x="2033" y="12790"/>
                    <a:pt x="2116" y="12745"/>
                  </a:cubicBezTo>
                  <a:cubicBezTo>
                    <a:pt x="2122" y="12741"/>
                    <a:pt x="2126" y="12737"/>
                    <a:pt x="2130" y="12737"/>
                  </a:cubicBezTo>
                  <a:cubicBezTo>
                    <a:pt x="2154" y="12719"/>
                    <a:pt x="2173" y="12703"/>
                    <a:pt x="2197" y="12685"/>
                  </a:cubicBezTo>
                  <a:cubicBezTo>
                    <a:pt x="2229" y="12663"/>
                    <a:pt x="2257" y="12647"/>
                    <a:pt x="2276" y="12626"/>
                  </a:cubicBezTo>
                  <a:cubicBezTo>
                    <a:pt x="2280" y="12622"/>
                    <a:pt x="2284" y="12622"/>
                    <a:pt x="2284" y="12618"/>
                  </a:cubicBezTo>
                  <a:cubicBezTo>
                    <a:pt x="2314" y="12592"/>
                    <a:pt x="2342" y="12562"/>
                    <a:pt x="2360" y="12537"/>
                  </a:cubicBezTo>
                  <a:cubicBezTo>
                    <a:pt x="2366" y="12533"/>
                    <a:pt x="2370" y="12525"/>
                    <a:pt x="2374" y="12517"/>
                  </a:cubicBezTo>
                  <a:cubicBezTo>
                    <a:pt x="2379" y="12511"/>
                    <a:pt x="2383" y="12503"/>
                    <a:pt x="2387" y="12495"/>
                  </a:cubicBezTo>
                  <a:cubicBezTo>
                    <a:pt x="2397" y="12487"/>
                    <a:pt x="2407" y="12473"/>
                    <a:pt x="2411" y="12465"/>
                  </a:cubicBezTo>
                  <a:cubicBezTo>
                    <a:pt x="2425" y="12439"/>
                    <a:pt x="2435" y="12420"/>
                    <a:pt x="2445" y="12394"/>
                  </a:cubicBezTo>
                  <a:lnTo>
                    <a:pt x="2445" y="12382"/>
                  </a:lnTo>
                  <a:cubicBezTo>
                    <a:pt x="2449" y="12376"/>
                    <a:pt x="2449" y="12372"/>
                    <a:pt x="2455" y="12368"/>
                  </a:cubicBezTo>
                  <a:cubicBezTo>
                    <a:pt x="2459" y="12350"/>
                    <a:pt x="2463" y="12338"/>
                    <a:pt x="2463" y="12323"/>
                  </a:cubicBezTo>
                  <a:cubicBezTo>
                    <a:pt x="2469" y="12297"/>
                    <a:pt x="2473" y="12275"/>
                    <a:pt x="2473" y="12253"/>
                  </a:cubicBezTo>
                  <a:lnTo>
                    <a:pt x="2510" y="18"/>
                  </a:lnTo>
                  <a:lnTo>
                    <a:pt x="2510" y="8"/>
                  </a:lnTo>
                  <a:cubicBezTo>
                    <a:pt x="2506" y="50"/>
                    <a:pt x="2500" y="94"/>
                    <a:pt x="2486" y="137"/>
                  </a:cubicBezTo>
                  <a:lnTo>
                    <a:pt x="2486" y="147"/>
                  </a:lnTo>
                  <a:cubicBezTo>
                    <a:pt x="2467" y="187"/>
                    <a:pt x="2449" y="224"/>
                    <a:pt x="2425" y="262"/>
                  </a:cubicBezTo>
                  <a:cubicBezTo>
                    <a:pt x="2421" y="272"/>
                    <a:pt x="2417" y="276"/>
                    <a:pt x="2411" y="284"/>
                  </a:cubicBezTo>
                  <a:cubicBezTo>
                    <a:pt x="2383" y="317"/>
                    <a:pt x="2350" y="355"/>
                    <a:pt x="2312" y="389"/>
                  </a:cubicBezTo>
                  <a:cubicBezTo>
                    <a:pt x="2290" y="411"/>
                    <a:pt x="2257" y="432"/>
                    <a:pt x="2229" y="452"/>
                  </a:cubicBezTo>
                  <a:cubicBezTo>
                    <a:pt x="2205" y="470"/>
                    <a:pt x="2181" y="490"/>
                    <a:pt x="2150" y="508"/>
                  </a:cubicBezTo>
                  <a:cubicBezTo>
                    <a:pt x="2041" y="575"/>
                    <a:pt x="1910" y="623"/>
                    <a:pt x="1769" y="656"/>
                  </a:cubicBezTo>
                  <a:cubicBezTo>
                    <a:pt x="1755" y="660"/>
                    <a:pt x="1732" y="668"/>
                    <a:pt x="1712" y="668"/>
                  </a:cubicBezTo>
                  <a:cubicBezTo>
                    <a:pt x="1577" y="702"/>
                    <a:pt x="1431" y="720"/>
                    <a:pt x="1282" y="720"/>
                  </a:cubicBezTo>
                  <a:lnTo>
                    <a:pt x="1268" y="720"/>
                  </a:lnTo>
                  <a:cubicBezTo>
                    <a:pt x="1118" y="720"/>
                    <a:pt x="963" y="702"/>
                    <a:pt x="822" y="668"/>
                  </a:cubicBezTo>
                  <a:cubicBezTo>
                    <a:pt x="812" y="668"/>
                    <a:pt x="808" y="668"/>
                    <a:pt x="803" y="664"/>
                  </a:cubicBezTo>
                  <a:cubicBezTo>
                    <a:pt x="658" y="631"/>
                    <a:pt x="521" y="579"/>
                    <a:pt x="400" y="512"/>
                  </a:cubicBezTo>
                  <a:cubicBezTo>
                    <a:pt x="161" y="369"/>
                    <a:pt x="38" y="187"/>
                    <a:pt x="38" y="1"/>
                  </a:cubicBezTo>
                  <a:close/>
                </a:path>
              </a:pathLst>
            </a:custGeom>
            <a:solidFill>
              <a:srgbClr val="D32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2171;p62">
              <a:extLst>
                <a:ext uri="{FF2B5EF4-FFF2-40B4-BE49-F238E27FC236}">
                  <a16:creationId xmlns:a16="http://schemas.microsoft.com/office/drawing/2014/main" id="{0FF040CB-E6F3-9531-3E78-590638DB6472}"/>
                </a:ext>
              </a:extLst>
            </p:cNvPr>
            <p:cNvSpPr/>
            <p:nvPr/>
          </p:nvSpPr>
          <p:spPr>
            <a:xfrm>
              <a:off x="8132530" y="1569370"/>
              <a:ext cx="33295" cy="17572"/>
            </a:xfrm>
            <a:custGeom>
              <a:avLst/>
              <a:gdLst/>
              <a:ahLst/>
              <a:cxnLst/>
              <a:rect l="l" t="t" r="r" b="b"/>
              <a:pathLst>
                <a:path w="2717" h="1434" extrusionOk="0">
                  <a:moveTo>
                    <a:pt x="1357" y="1"/>
                  </a:moveTo>
                  <a:cubicBezTo>
                    <a:pt x="1041" y="1"/>
                    <a:pt x="725" y="71"/>
                    <a:pt x="487" y="210"/>
                  </a:cubicBezTo>
                  <a:cubicBezTo>
                    <a:pt x="0" y="490"/>
                    <a:pt x="6" y="945"/>
                    <a:pt x="487" y="1225"/>
                  </a:cubicBezTo>
                  <a:cubicBezTo>
                    <a:pt x="730" y="1364"/>
                    <a:pt x="1047" y="1434"/>
                    <a:pt x="1362" y="1434"/>
                  </a:cubicBezTo>
                  <a:cubicBezTo>
                    <a:pt x="1680" y="1434"/>
                    <a:pt x="1997" y="1363"/>
                    <a:pt x="2237" y="1221"/>
                  </a:cubicBezTo>
                  <a:cubicBezTo>
                    <a:pt x="2716" y="945"/>
                    <a:pt x="2716" y="490"/>
                    <a:pt x="2233" y="210"/>
                  </a:cubicBezTo>
                  <a:cubicBezTo>
                    <a:pt x="1991" y="71"/>
                    <a:pt x="1674" y="1"/>
                    <a:pt x="1357" y="1"/>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2172;p62">
              <a:extLst>
                <a:ext uri="{FF2B5EF4-FFF2-40B4-BE49-F238E27FC236}">
                  <a16:creationId xmlns:a16="http://schemas.microsoft.com/office/drawing/2014/main" id="{3647CAAF-AC26-2A34-5250-47D88356A627}"/>
                </a:ext>
              </a:extLst>
            </p:cNvPr>
            <p:cNvSpPr/>
            <p:nvPr/>
          </p:nvSpPr>
          <p:spPr>
            <a:xfrm>
              <a:off x="7385380" y="1660284"/>
              <a:ext cx="88965" cy="131218"/>
            </a:xfrm>
            <a:custGeom>
              <a:avLst/>
              <a:gdLst/>
              <a:ahLst/>
              <a:cxnLst/>
              <a:rect l="l" t="t" r="r" b="b"/>
              <a:pathLst>
                <a:path w="7260" h="10708" extrusionOk="0">
                  <a:moveTo>
                    <a:pt x="1119" y="0"/>
                  </a:moveTo>
                  <a:cubicBezTo>
                    <a:pt x="1" y="0"/>
                    <a:pt x="852" y="1531"/>
                    <a:pt x="2186" y="3233"/>
                  </a:cubicBezTo>
                  <a:cubicBezTo>
                    <a:pt x="2842" y="4069"/>
                    <a:pt x="3507" y="4545"/>
                    <a:pt x="3297" y="6320"/>
                  </a:cubicBezTo>
                  <a:cubicBezTo>
                    <a:pt x="3147" y="7606"/>
                    <a:pt x="3489" y="9585"/>
                    <a:pt x="3785" y="10494"/>
                  </a:cubicBezTo>
                  <a:cubicBezTo>
                    <a:pt x="3834" y="10645"/>
                    <a:pt x="3962" y="10708"/>
                    <a:pt x="4142" y="10708"/>
                  </a:cubicBezTo>
                  <a:cubicBezTo>
                    <a:pt x="5047" y="10708"/>
                    <a:pt x="7259" y="9117"/>
                    <a:pt x="7259" y="9117"/>
                  </a:cubicBezTo>
                  <a:cubicBezTo>
                    <a:pt x="7259" y="9117"/>
                    <a:pt x="6827" y="5195"/>
                    <a:pt x="6409" y="4452"/>
                  </a:cubicBezTo>
                  <a:cubicBezTo>
                    <a:pt x="5993" y="3713"/>
                    <a:pt x="4306" y="523"/>
                    <a:pt x="1425" y="30"/>
                  </a:cubicBezTo>
                  <a:cubicBezTo>
                    <a:pt x="1310" y="10"/>
                    <a:pt x="1208" y="0"/>
                    <a:pt x="1119" y="0"/>
                  </a:cubicBezTo>
                  <a:close/>
                </a:path>
              </a:pathLst>
            </a:custGeom>
            <a:solidFill>
              <a:srgbClr val="B3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2173;p62">
              <a:extLst>
                <a:ext uri="{FF2B5EF4-FFF2-40B4-BE49-F238E27FC236}">
                  <a16:creationId xmlns:a16="http://schemas.microsoft.com/office/drawing/2014/main" id="{1FF261AF-B610-39DE-48C3-11C89733B4DE}"/>
                </a:ext>
              </a:extLst>
            </p:cNvPr>
            <p:cNvSpPr/>
            <p:nvPr/>
          </p:nvSpPr>
          <p:spPr>
            <a:xfrm>
              <a:off x="7389044" y="1661228"/>
              <a:ext cx="56381" cy="128142"/>
            </a:xfrm>
            <a:custGeom>
              <a:avLst/>
              <a:gdLst/>
              <a:ahLst/>
              <a:cxnLst/>
              <a:rect l="l" t="t" r="r" b="b"/>
              <a:pathLst>
                <a:path w="4601" h="10457" extrusionOk="0">
                  <a:moveTo>
                    <a:pt x="441" y="1"/>
                  </a:moveTo>
                  <a:lnTo>
                    <a:pt x="441" y="1"/>
                  </a:lnTo>
                  <a:cubicBezTo>
                    <a:pt x="1" y="367"/>
                    <a:pt x="770" y="1728"/>
                    <a:pt x="1885" y="3158"/>
                  </a:cubicBezTo>
                  <a:cubicBezTo>
                    <a:pt x="2543" y="3992"/>
                    <a:pt x="1291" y="5094"/>
                    <a:pt x="2190" y="6360"/>
                  </a:cubicBezTo>
                  <a:cubicBezTo>
                    <a:pt x="2947" y="7412"/>
                    <a:pt x="3101" y="9339"/>
                    <a:pt x="3396" y="10250"/>
                  </a:cubicBezTo>
                  <a:lnTo>
                    <a:pt x="3394" y="10250"/>
                  </a:lnTo>
                  <a:cubicBezTo>
                    <a:pt x="3444" y="10398"/>
                    <a:pt x="3508" y="10457"/>
                    <a:pt x="3619" y="10457"/>
                  </a:cubicBezTo>
                  <a:cubicBezTo>
                    <a:pt x="3775" y="10457"/>
                    <a:pt x="4023" y="10340"/>
                    <a:pt x="4450" y="10193"/>
                  </a:cubicBezTo>
                  <a:cubicBezTo>
                    <a:pt x="4601" y="8678"/>
                    <a:pt x="4409" y="5514"/>
                    <a:pt x="4056" y="4248"/>
                  </a:cubicBezTo>
                  <a:cubicBezTo>
                    <a:pt x="3077" y="789"/>
                    <a:pt x="1209" y="1156"/>
                    <a:pt x="441" y="1"/>
                  </a:cubicBezTo>
                  <a:close/>
                </a:path>
              </a:pathLst>
            </a:custGeom>
            <a:solidFill>
              <a:srgbClr val="9B5E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2174;p62">
              <a:extLst>
                <a:ext uri="{FF2B5EF4-FFF2-40B4-BE49-F238E27FC236}">
                  <a16:creationId xmlns:a16="http://schemas.microsoft.com/office/drawing/2014/main" id="{A39227F5-D8E7-417F-7C2E-6722BF1037EC}"/>
                </a:ext>
              </a:extLst>
            </p:cNvPr>
            <p:cNvSpPr/>
            <p:nvPr/>
          </p:nvSpPr>
          <p:spPr>
            <a:xfrm>
              <a:off x="7395857" y="1700294"/>
              <a:ext cx="51713" cy="84627"/>
            </a:xfrm>
            <a:custGeom>
              <a:avLst/>
              <a:gdLst/>
              <a:ahLst/>
              <a:cxnLst/>
              <a:rect l="l" t="t" r="r" b="b"/>
              <a:pathLst>
                <a:path w="4220" h="6906" extrusionOk="0">
                  <a:moveTo>
                    <a:pt x="289" y="0"/>
                  </a:moveTo>
                  <a:cubicBezTo>
                    <a:pt x="1" y="0"/>
                    <a:pt x="7" y="1066"/>
                    <a:pt x="645" y="2201"/>
                  </a:cubicBezTo>
                  <a:cubicBezTo>
                    <a:pt x="1315" y="3390"/>
                    <a:pt x="4035" y="6906"/>
                    <a:pt x="4035" y="6906"/>
                  </a:cubicBezTo>
                  <a:lnTo>
                    <a:pt x="4035" y="6904"/>
                  </a:lnTo>
                  <a:cubicBezTo>
                    <a:pt x="3776" y="6347"/>
                    <a:pt x="4219" y="2376"/>
                    <a:pt x="3849" y="2376"/>
                  </a:cubicBezTo>
                  <a:cubicBezTo>
                    <a:pt x="3825" y="2376"/>
                    <a:pt x="3798" y="2392"/>
                    <a:pt x="3768" y="2427"/>
                  </a:cubicBezTo>
                  <a:cubicBezTo>
                    <a:pt x="3638" y="2573"/>
                    <a:pt x="3486" y="2636"/>
                    <a:pt x="3319" y="2636"/>
                  </a:cubicBezTo>
                  <a:cubicBezTo>
                    <a:pt x="2260" y="2636"/>
                    <a:pt x="602" y="86"/>
                    <a:pt x="327" y="6"/>
                  </a:cubicBezTo>
                  <a:cubicBezTo>
                    <a:pt x="313" y="2"/>
                    <a:pt x="301" y="0"/>
                    <a:pt x="289" y="0"/>
                  </a:cubicBezTo>
                  <a:close/>
                </a:path>
              </a:pathLst>
            </a:custGeom>
            <a:solidFill>
              <a:srgbClr val="B3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2175;p62">
              <a:extLst>
                <a:ext uri="{FF2B5EF4-FFF2-40B4-BE49-F238E27FC236}">
                  <a16:creationId xmlns:a16="http://schemas.microsoft.com/office/drawing/2014/main" id="{4B60A189-94A8-FD27-0ECB-B41950EB840B}"/>
                </a:ext>
              </a:extLst>
            </p:cNvPr>
            <p:cNvSpPr/>
            <p:nvPr/>
          </p:nvSpPr>
          <p:spPr>
            <a:xfrm>
              <a:off x="7428429" y="1760082"/>
              <a:ext cx="350506" cy="271357"/>
            </a:xfrm>
            <a:custGeom>
              <a:avLst/>
              <a:gdLst/>
              <a:ahLst/>
              <a:cxnLst/>
              <a:rect l="l" t="t" r="r" b="b"/>
              <a:pathLst>
                <a:path w="28603" h="22144" extrusionOk="0">
                  <a:moveTo>
                    <a:pt x="4158" y="0"/>
                  </a:moveTo>
                  <a:cubicBezTo>
                    <a:pt x="3537" y="1357"/>
                    <a:pt x="2340" y="1662"/>
                    <a:pt x="1389" y="1662"/>
                  </a:cubicBezTo>
                  <a:cubicBezTo>
                    <a:pt x="612" y="1662"/>
                    <a:pt x="0" y="1458"/>
                    <a:pt x="0" y="1458"/>
                  </a:cubicBezTo>
                  <a:lnTo>
                    <a:pt x="0" y="1458"/>
                  </a:lnTo>
                  <a:cubicBezTo>
                    <a:pt x="0" y="1459"/>
                    <a:pt x="1462" y="9521"/>
                    <a:pt x="2892" y="12519"/>
                  </a:cubicBezTo>
                  <a:cubicBezTo>
                    <a:pt x="4329" y="15512"/>
                    <a:pt x="15522" y="20072"/>
                    <a:pt x="21742" y="21782"/>
                  </a:cubicBezTo>
                  <a:cubicBezTo>
                    <a:pt x="22663" y="22035"/>
                    <a:pt x="23455" y="22143"/>
                    <a:pt x="24136" y="22143"/>
                  </a:cubicBezTo>
                  <a:cubicBezTo>
                    <a:pt x="28052" y="22143"/>
                    <a:pt x="28293" y="18573"/>
                    <a:pt x="28293" y="18573"/>
                  </a:cubicBezTo>
                  <a:cubicBezTo>
                    <a:pt x="28602" y="15139"/>
                    <a:pt x="9079" y="9985"/>
                    <a:pt x="9079" y="9985"/>
                  </a:cubicBezTo>
                  <a:lnTo>
                    <a:pt x="41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2176;p62">
              <a:extLst>
                <a:ext uri="{FF2B5EF4-FFF2-40B4-BE49-F238E27FC236}">
                  <a16:creationId xmlns:a16="http://schemas.microsoft.com/office/drawing/2014/main" id="{4DB1C5BB-E0C5-A281-CDB8-A631934155F4}"/>
                </a:ext>
              </a:extLst>
            </p:cNvPr>
            <p:cNvSpPr/>
            <p:nvPr/>
          </p:nvSpPr>
          <p:spPr>
            <a:xfrm>
              <a:off x="7457484" y="1760082"/>
              <a:ext cx="321452" cy="249949"/>
            </a:xfrm>
            <a:custGeom>
              <a:avLst/>
              <a:gdLst/>
              <a:ahLst/>
              <a:cxnLst/>
              <a:rect l="l" t="t" r="r" b="b"/>
              <a:pathLst>
                <a:path w="26232" h="20397" extrusionOk="0">
                  <a:moveTo>
                    <a:pt x="1787" y="0"/>
                  </a:moveTo>
                  <a:cubicBezTo>
                    <a:pt x="1371" y="916"/>
                    <a:pt x="686" y="1351"/>
                    <a:pt x="0" y="1540"/>
                  </a:cubicBezTo>
                  <a:cubicBezTo>
                    <a:pt x="518" y="4095"/>
                    <a:pt x="1530" y="8677"/>
                    <a:pt x="2538" y="10771"/>
                  </a:cubicBezTo>
                  <a:cubicBezTo>
                    <a:pt x="3968" y="13771"/>
                    <a:pt x="15169" y="18329"/>
                    <a:pt x="21388" y="20041"/>
                  </a:cubicBezTo>
                  <a:cubicBezTo>
                    <a:pt x="22298" y="20291"/>
                    <a:pt x="23078" y="20396"/>
                    <a:pt x="23750" y="20396"/>
                  </a:cubicBezTo>
                  <a:cubicBezTo>
                    <a:pt x="24411" y="20396"/>
                    <a:pt x="24968" y="20295"/>
                    <a:pt x="25443" y="20130"/>
                  </a:cubicBezTo>
                  <a:cubicBezTo>
                    <a:pt x="25871" y="19317"/>
                    <a:pt x="25922" y="18573"/>
                    <a:pt x="25922" y="18573"/>
                  </a:cubicBezTo>
                  <a:cubicBezTo>
                    <a:pt x="26231" y="15139"/>
                    <a:pt x="6708" y="9985"/>
                    <a:pt x="6708" y="9985"/>
                  </a:cubicBezTo>
                  <a:lnTo>
                    <a:pt x="17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2177;p62">
              <a:extLst>
                <a:ext uri="{FF2B5EF4-FFF2-40B4-BE49-F238E27FC236}">
                  <a16:creationId xmlns:a16="http://schemas.microsoft.com/office/drawing/2014/main" id="{79D9B408-ED80-F768-3D64-C54F51BBBC48}"/>
                </a:ext>
              </a:extLst>
            </p:cNvPr>
            <p:cNvSpPr/>
            <p:nvPr/>
          </p:nvSpPr>
          <p:spPr>
            <a:xfrm>
              <a:off x="7622315" y="2970562"/>
              <a:ext cx="122321" cy="118927"/>
            </a:xfrm>
            <a:custGeom>
              <a:avLst/>
              <a:gdLst/>
              <a:ahLst/>
              <a:cxnLst/>
              <a:rect l="l" t="t" r="r" b="b"/>
              <a:pathLst>
                <a:path w="9982" h="9705" extrusionOk="0">
                  <a:moveTo>
                    <a:pt x="2557" y="1"/>
                  </a:moveTo>
                  <a:cubicBezTo>
                    <a:pt x="2484" y="1"/>
                    <a:pt x="2412" y="3"/>
                    <a:pt x="2340" y="6"/>
                  </a:cubicBezTo>
                  <a:cubicBezTo>
                    <a:pt x="2340" y="6"/>
                    <a:pt x="1" y="362"/>
                    <a:pt x="567" y="1703"/>
                  </a:cubicBezTo>
                  <a:cubicBezTo>
                    <a:pt x="1136" y="3053"/>
                    <a:pt x="3822" y="5103"/>
                    <a:pt x="4175" y="5957"/>
                  </a:cubicBezTo>
                  <a:cubicBezTo>
                    <a:pt x="4516" y="6769"/>
                    <a:pt x="6536" y="9581"/>
                    <a:pt x="7328" y="9581"/>
                  </a:cubicBezTo>
                  <a:cubicBezTo>
                    <a:pt x="7364" y="9581"/>
                    <a:pt x="7398" y="9575"/>
                    <a:pt x="7430" y="9562"/>
                  </a:cubicBezTo>
                  <a:cubicBezTo>
                    <a:pt x="8143" y="9277"/>
                    <a:pt x="9981" y="9705"/>
                    <a:pt x="9769" y="6234"/>
                  </a:cubicBezTo>
                  <a:cubicBezTo>
                    <a:pt x="9562" y="2851"/>
                    <a:pt x="5641" y="1"/>
                    <a:pt x="25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2178;p62">
              <a:extLst>
                <a:ext uri="{FF2B5EF4-FFF2-40B4-BE49-F238E27FC236}">
                  <a16:creationId xmlns:a16="http://schemas.microsoft.com/office/drawing/2014/main" id="{9A330A4B-AF66-DD4D-BAE4-D864CC22BF24}"/>
                </a:ext>
              </a:extLst>
            </p:cNvPr>
            <p:cNvSpPr/>
            <p:nvPr/>
          </p:nvSpPr>
          <p:spPr>
            <a:xfrm>
              <a:off x="7392071" y="3114561"/>
              <a:ext cx="218198" cy="74603"/>
            </a:xfrm>
            <a:custGeom>
              <a:avLst/>
              <a:gdLst/>
              <a:ahLst/>
              <a:cxnLst/>
              <a:rect l="l" t="t" r="r" b="b"/>
              <a:pathLst>
                <a:path w="17806" h="6088" extrusionOk="0">
                  <a:moveTo>
                    <a:pt x="9592" y="0"/>
                  </a:moveTo>
                  <a:cubicBezTo>
                    <a:pt x="9592" y="0"/>
                    <a:pt x="7046" y="640"/>
                    <a:pt x="5705" y="993"/>
                  </a:cubicBezTo>
                  <a:cubicBezTo>
                    <a:pt x="4354" y="1345"/>
                    <a:pt x="255" y="2625"/>
                    <a:pt x="115" y="3328"/>
                  </a:cubicBezTo>
                  <a:cubicBezTo>
                    <a:pt x="1" y="3903"/>
                    <a:pt x="435" y="6087"/>
                    <a:pt x="3852" y="6087"/>
                  </a:cubicBezTo>
                  <a:cubicBezTo>
                    <a:pt x="4666" y="6087"/>
                    <a:pt x="5649" y="5963"/>
                    <a:pt x="6834" y="5664"/>
                  </a:cubicBezTo>
                  <a:cubicBezTo>
                    <a:pt x="8867" y="5150"/>
                    <a:pt x="10136" y="4999"/>
                    <a:pt x="11026" y="4999"/>
                  </a:cubicBezTo>
                  <a:cubicBezTo>
                    <a:pt x="12299" y="4999"/>
                    <a:pt x="12797" y="5308"/>
                    <a:pt x="13645" y="5308"/>
                  </a:cubicBezTo>
                  <a:cubicBezTo>
                    <a:pt x="13999" y="5308"/>
                    <a:pt x="14414" y="5254"/>
                    <a:pt x="14972" y="5101"/>
                  </a:cubicBezTo>
                  <a:cubicBezTo>
                    <a:pt x="17805" y="4317"/>
                    <a:pt x="16670" y="993"/>
                    <a:pt x="16670" y="993"/>
                  </a:cubicBezTo>
                  <a:lnTo>
                    <a:pt x="168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2179;p62">
              <a:extLst>
                <a:ext uri="{FF2B5EF4-FFF2-40B4-BE49-F238E27FC236}">
                  <a16:creationId xmlns:a16="http://schemas.microsoft.com/office/drawing/2014/main" id="{9E703C8C-C331-20C2-3CBB-47FF5225AD30}"/>
                </a:ext>
              </a:extLst>
            </p:cNvPr>
            <p:cNvSpPr/>
            <p:nvPr/>
          </p:nvSpPr>
          <p:spPr>
            <a:xfrm>
              <a:off x="7607891" y="2411110"/>
              <a:ext cx="162429" cy="639423"/>
            </a:xfrm>
            <a:custGeom>
              <a:avLst/>
              <a:gdLst/>
              <a:ahLst/>
              <a:cxnLst/>
              <a:rect l="l" t="t" r="r" b="b"/>
              <a:pathLst>
                <a:path w="13255" h="52180" extrusionOk="0">
                  <a:moveTo>
                    <a:pt x="10689" y="1"/>
                  </a:moveTo>
                  <a:lnTo>
                    <a:pt x="375" y="2430"/>
                  </a:lnTo>
                  <a:cubicBezTo>
                    <a:pt x="375" y="2430"/>
                    <a:pt x="1" y="17840"/>
                    <a:pt x="1122" y="22874"/>
                  </a:cubicBezTo>
                  <a:cubicBezTo>
                    <a:pt x="2242" y="27914"/>
                    <a:pt x="3480" y="50228"/>
                    <a:pt x="3480" y="50228"/>
                  </a:cubicBezTo>
                  <a:cubicBezTo>
                    <a:pt x="4771" y="51692"/>
                    <a:pt x="6119" y="52180"/>
                    <a:pt x="7342" y="52180"/>
                  </a:cubicBezTo>
                  <a:cubicBezTo>
                    <a:pt x="9788" y="52180"/>
                    <a:pt x="11735" y="50228"/>
                    <a:pt x="11735" y="50228"/>
                  </a:cubicBezTo>
                  <a:cubicBezTo>
                    <a:pt x="13254" y="42441"/>
                    <a:pt x="10726" y="24611"/>
                    <a:pt x="10726" y="22351"/>
                  </a:cubicBezTo>
                  <a:cubicBezTo>
                    <a:pt x="10726" y="20090"/>
                    <a:pt x="10689" y="1"/>
                    <a:pt x="10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2180;p62">
              <a:extLst>
                <a:ext uri="{FF2B5EF4-FFF2-40B4-BE49-F238E27FC236}">
                  <a16:creationId xmlns:a16="http://schemas.microsoft.com/office/drawing/2014/main" id="{55E36AA5-6D85-E4A4-2861-E89E4ACFB3E1}"/>
                </a:ext>
              </a:extLst>
            </p:cNvPr>
            <p:cNvSpPr/>
            <p:nvPr/>
          </p:nvSpPr>
          <p:spPr>
            <a:xfrm>
              <a:off x="7485080" y="2411061"/>
              <a:ext cx="159660" cy="716122"/>
            </a:xfrm>
            <a:custGeom>
              <a:avLst/>
              <a:gdLst/>
              <a:ahLst/>
              <a:cxnLst/>
              <a:rect l="l" t="t" r="r" b="b"/>
              <a:pathLst>
                <a:path w="13029" h="58439" extrusionOk="0">
                  <a:moveTo>
                    <a:pt x="5900" y="1"/>
                  </a:moveTo>
                  <a:cubicBezTo>
                    <a:pt x="4112" y="1"/>
                    <a:pt x="2514" y="866"/>
                    <a:pt x="1857" y="3547"/>
                  </a:cubicBezTo>
                  <a:cubicBezTo>
                    <a:pt x="1" y="11105"/>
                    <a:pt x="484" y="24203"/>
                    <a:pt x="694" y="28902"/>
                  </a:cubicBezTo>
                  <a:cubicBezTo>
                    <a:pt x="900" y="33593"/>
                    <a:pt x="694" y="56066"/>
                    <a:pt x="694" y="56066"/>
                  </a:cubicBezTo>
                  <a:cubicBezTo>
                    <a:pt x="1091" y="57954"/>
                    <a:pt x="3245" y="58438"/>
                    <a:pt x="5352" y="58438"/>
                  </a:cubicBezTo>
                  <a:cubicBezTo>
                    <a:pt x="7575" y="58438"/>
                    <a:pt x="9746" y="57899"/>
                    <a:pt x="9746" y="57899"/>
                  </a:cubicBezTo>
                  <a:cubicBezTo>
                    <a:pt x="10350" y="54228"/>
                    <a:pt x="10998" y="28696"/>
                    <a:pt x="10998" y="28696"/>
                  </a:cubicBezTo>
                  <a:cubicBezTo>
                    <a:pt x="12030" y="15829"/>
                    <a:pt x="13028" y="2859"/>
                    <a:pt x="13028" y="2859"/>
                  </a:cubicBezTo>
                  <a:cubicBezTo>
                    <a:pt x="13028" y="2859"/>
                    <a:pt x="9150" y="1"/>
                    <a:pt x="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2181;p62">
              <a:extLst>
                <a:ext uri="{FF2B5EF4-FFF2-40B4-BE49-F238E27FC236}">
                  <a16:creationId xmlns:a16="http://schemas.microsoft.com/office/drawing/2014/main" id="{F884ACFF-DB9C-277E-5468-F1D43D5363E5}"/>
                </a:ext>
              </a:extLst>
            </p:cNvPr>
            <p:cNvSpPr/>
            <p:nvPr/>
          </p:nvSpPr>
          <p:spPr>
            <a:xfrm>
              <a:off x="7533925" y="2491497"/>
              <a:ext cx="107236" cy="635698"/>
            </a:xfrm>
            <a:custGeom>
              <a:avLst/>
              <a:gdLst/>
              <a:ahLst/>
              <a:cxnLst/>
              <a:rect l="l" t="t" r="r" b="b"/>
              <a:pathLst>
                <a:path w="8751" h="51876" extrusionOk="0">
                  <a:moveTo>
                    <a:pt x="8751" y="0"/>
                  </a:moveTo>
                  <a:lnTo>
                    <a:pt x="3664" y="1248"/>
                  </a:lnTo>
                  <a:cubicBezTo>
                    <a:pt x="3664" y="1248"/>
                    <a:pt x="1" y="10874"/>
                    <a:pt x="559" y="25308"/>
                  </a:cubicBezTo>
                  <a:cubicBezTo>
                    <a:pt x="995" y="36479"/>
                    <a:pt x="1174" y="47464"/>
                    <a:pt x="1235" y="51875"/>
                  </a:cubicBezTo>
                  <a:cubicBezTo>
                    <a:pt x="1274" y="51876"/>
                    <a:pt x="1314" y="51876"/>
                    <a:pt x="1353" y="51876"/>
                  </a:cubicBezTo>
                  <a:cubicBezTo>
                    <a:pt x="3581" y="51876"/>
                    <a:pt x="5760" y="51337"/>
                    <a:pt x="5760" y="51337"/>
                  </a:cubicBezTo>
                  <a:cubicBezTo>
                    <a:pt x="6364" y="47664"/>
                    <a:pt x="7012" y="22132"/>
                    <a:pt x="7012" y="22132"/>
                  </a:cubicBezTo>
                  <a:cubicBezTo>
                    <a:pt x="7705" y="13471"/>
                    <a:pt x="8381" y="4770"/>
                    <a:pt x="87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2182;p62">
              <a:extLst>
                <a:ext uri="{FF2B5EF4-FFF2-40B4-BE49-F238E27FC236}">
                  <a16:creationId xmlns:a16="http://schemas.microsoft.com/office/drawing/2014/main" id="{916ED1DA-4E82-09B5-B0CF-251A98887026}"/>
                </a:ext>
              </a:extLst>
            </p:cNvPr>
            <p:cNvSpPr/>
            <p:nvPr/>
          </p:nvSpPr>
          <p:spPr>
            <a:xfrm>
              <a:off x="7667496" y="2412887"/>
              <a:ext cx="102825" cy="637646"/>
            </a:xfrm>
            <a:custGeom>
              <a:avLst/>
              <a:gdLst/>
              <a:ahLst/>
              <a:cxnLst/>
              <a:rect l="l" t="t" r="r" b="b"/>
              <a:pathLst>
                <a:path w="8391" h="52035" extrusionOk="0">
                  <a:moveTo>
                    <a:pt x="5825" y="0"/>
                  </a:moveTo>
                  <a:lnTo>
                    <a:pt x="1407" y="3398"/>
                  </a:lnTo>
                  <a:cubicBezTo>
                    <a:pt x="1407" y="3398"/>
                    <a:pt x="0" y="17764"/>
                    <a:pt x="1407" y="25944"/>
                  </a:cubicBezTo>
                  <a:cubicBezTo>
                    <a:pt x="2683" y="33387"/>
                    <a:pt x="1863" y="47878"/>
                    <a:pt x="2481" y="52034"/>
                  </a:cubicBezTo>
                  <a:cubicBezTo>
                    <a:pt x="4929" y="52034"/>
                    <a:pt x="6871" y="50083"/>
                    <a:pt x="6871" y="50083"/>
                  </a:cubicBezTo>
                  <a:cubicBezTo>
                    <a:pt x="8390" y="42296"/>
                    <a:pt x="5862" y="24472"/>
                    <a:pt x="5862" y="22206"/>
                  </a:cubicBezTo>
                  <a:cubicBezTo>
                    <a:pt x="5862" y="19942"/>
                    <a:pt x="5829" y="1734"/>
                    <a:pt x="5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2183;p62">
              <a:extLst>
                <a:ext uri="{FF2B5EF4-FFF2-40B4-BE49-F238E27FC236}">
                  <a16:creationId xmlns:a16="http://schemas.microsoft.com/office/drawing/2014/main" id="{396E3198-93B3-2C6B-9E30-3B277BD460F1}"/>
                </a:ext>
              </a:extLst>
            </p:cNvPr>
            <p:cNvSpPr/>
            <p:nvPr/>
          </p:nvSpPr>
          <p:spPr>
            <a:xfrm>
              <a:off x="7459236" y="1963808"/>
              <a:ext cx="346769" cy="576743"/>
            </a:xfrm>
            <a:custGeom>
              <a:avLst/>
              <a:gdLst/>
              <a:ahLst/>
              <a:cxnLst/>
              <a:rect l="l" t="t" r="r" b="b"/>
              <a:pathLst>
                <a:path w="28298" h="47065" extrusionOk="0">
                  <a:moveTo>
                    <a:pt x="23429" y="1"/>
                  </a:moveTo>
                  <a:cubicBezTo>
                    <a:pt x="19178" y="1"/>
                    <a:pt x="15525" y="2741"/>
                    <a:pt x="8764" y="6383"/>
                  </a:cubicBezTo>
                  <a:cubicBezTo>
                    <a:pt x="1688" y="10207"/>
                    <a:pt x="3390" y="15866"/>
                    <a:pt x="3675" y="18697"/>
                  </a:cubicBezTo>
                  <a:cubicBezTo>
                    <a:pt x="3958" y="21530"/>
                    <a:pt x="3249" y="33416"/>
                    <a:pt x="1407" y="40774"/>
                  </a:cubicBezTo>
                  <a:cubicBezTo>
                    <a:pt x="1" y="46403"/>
                    <a:pt x="6213" y="47065"/>
                    <a:pt x="9213" y="47065"/>
                  </a:cubicBezTo>
                  <a:cubicBezTo>
                    <a:pt x="10135" y="47065"/>
                    <a:pt x="10753" y="47002"/>
                    <a:pt x="10753" y="47002"/>
                  </a:cubicBezTo>
                  <a:cubicBezTo>
                    <a:pt x="24335" y="43464"/>
                    <a:pt x="23626" y="37519"/>
                    <a:pt x="23626" y="37519"/>
                  </a:cubicBezTo>
                  <a:cubicBezTo>
                    <a:pt x="23053" y="35677"/>
                    <a:pt x="22075" y="26619"/>
                    <a:pt x="21928" y="23933"/>
                  </a:cubicBezTo>
                  <a:cubicBezTo>
                    <a:pt x="21788" y="21243"/>
                    <a:pt x="23485" y="16576"/>
                    <a:pt x="25886" y="9357"/>
                  </a:cubicBezTo>
                  <a:cubicBezTo>
                    <a:pt x="28297" y="2140"/>
                    <a:pt x="24048" y="20"/>
                    <a:pt x="24048" y="20"/>
                  </a:cubicBezTo>
                  <a:cubicBezTo>
                    <a:pt x="23840" y="7"/>
                    <a:pt x="23634" y="1"/>
                    <a:pt x="234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2184;p62">
              <a:extLst>
                <a:ext uri="{FF2B5EF4-FFF2-40B4-BE49-F238E27FC236}">
                  <a16:creationId xmlns:a16="http://schemas.microsoft.com/office/drawing/2014/main" id="{DF928677-07DB-C03E-033D-4453B0A2346C}"/>
                </a:ext>
              </a:extLst>
            </p:cNvPr>
            <p:cNvSpPr/>
            <p:nvPr/>
          </p:nvSpPr>
          <p:spPr>
            <a:xfrm>
              <a:off x="7460878" y="2058361"/>
              <a:ext cx="155983" cy="481883"/>
            </a:xfrm>
            <a:custGeom>
              <a:avLst/>
              <a:gdLst/>
              <a:ahLst/>
              <a:cxnLst/>
              <a:rect l="l" t="t" r="r" b="b"/>
              <a:pathLst>
                <a:path w="12729" h="39324" extrusionOk="0">
                  <a:moveTo>
                    <a:pt x="6600" y="0"/>
                  </a:moveTo>
                  <a:cubicBezTo>
                    <a:pt x="1918" y="3709"/>
                    <a:pt x="3289" y="8465"/>
                    <a:pt x="3541" y="10981"/>
                  </a:cubicBezTo>
                  <a:cubicBezTo>
                    <a:pt x="3822" y="13814"/>
                    <a:pt x="3115" y="25700"/>
                    <a:pt x="1273" y="33058"/>
                  </a:cubicBezTo>
                  <a:cubicBezTo>
                    <a:pt x="1" y="38161"/>
                    <a:pt x="4981" y="39179"/>
                    <a:pt x="8157" y="39324"/>
                  </a:cubicBezTo>
                  <a:cubicBezTo>
                    <a:pt x="9173" y="36041"/>
                    <a:pt x="7453" y="30179"/>
                    <a:pt x="9813" y="23010"/>
                  </a:cubicBezTo>
                  <a:cubicBezTo>
                    <a:pt x="12729" y="14149"/>
                    <a:pt x="12317" y="8293"/>
                    <a:pt x="10754" y="3576"/>
                  </a:cubicBezTo>
                  <a:cubicBezTo>
                    <a:pt x="9746" y="513"/>
                    <a:pt x="7903" y="432"/>
                    <a:pt x="66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2185;p62">
              <a:extLst>
                <a:ext uri="{FF2B5EF4-FFF2-40B4-BE49-F238E27FC236}">
                  <a16:creationId xmlns:a16="http://schemas.microsoft.com/office/drawing/2014/main" id="{AB7A2B25-C907-D6E2-AA8E-EEDB3B0E44BE}"/>
                </a:ext>
              </a:extLst>
            </p:cNvPr>
            <p:cNvSpPr/>
            <p:nvPr/>
          </p:nvSpPr>
          <p:spPr>
            <a:xfrm>
              <a:off x="7593334" y="1916801"/>
              <a:ext cx="119589" cy="114662"/>
            </a:xfrm>
            <a:custGeom>
              <a:avLst/>
              <a:gdLst/>
              <a:ahLst/>
              <a:cxnLst/>
              <a:rect l="l" t="t" r="r" b="b"/>
              <a:pathLst>
                <a:path w="9759" h="9357" extrusionOk="0">
                  <a:moveTo>
                    <a:pt x="3679" y="0"/>
                  </a:moveTo>
                  <a:cubicBezTo>
                    <a:pt x="1737" y="0"/>
                    <a:pt x="0" y="252"/>
                    <a:pt x="541" y="1225"/>
                  </a:cubicBezTo>
                  <a:cubicBezTo>
                    <a:pt x="2689" y="5074"/>
                    <a:pt x="987" y="8319"/>
                    <a:pt x="1011" y="8531"/>
                  </a:cubicBezTo>
                  <a:cubicBezTo>
                    <a:pt x="1071" y="9113"/>
                    <a:pt x="1876" y="9356"/>
                    <a:pt x="2956" y="9356"/>
                  </a:cubicBezTo>
                  <a:cubicBezTo>
                    <a:pt x="5560" y="9356"/>
                    <a:pt x="9759" y="7937"/>
                    <a:pt x="8927" y="6421"/>
                  </a:cubicBezTo>
                  <a:cubicBezTo>
                    <a:pt x="7631" y="4062"/>
                    <a:pt x="8083" y="290"/>
                    <a:pt x="8083" y="290"/>
                  </a:cubicBezTo>
                  <a:cubicBezTo>
                    <a:pt x="8083" y="290"/>
                    <a:pt x="5763" y="0"/>
                    <a:pt x="3679" y="0"/>
                  </a:cubicBezTo>
                  <a:close/>
                </a:path>
              </a:pathLst>
            </a:custGeom>
            <a:solidFill>
              <a:srgbClr val="B3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2186;p62">
              <a:extLst>
                <a:ext uri="{FF2B5EF4-FFF2-40B4-BE49-F238E27FC236}">
                  <a16:creationId xmlns:a16="http://schemas.microsoft.com/office/drawing/2014/main" id="{36D5BC4A-4E1B-0DA2-C5CF-DC01A47D3893}"/>
                </a:ext>
              </a:extLst>
            </p:cNvPr>
            <p:cNvSpPr/>
            <p:nvPr/>
          </p:nvSpPr>
          <p:spPr>
            <a:xfrm>
              <a:off x="7611727" y="1930011"/>
              <a:ext cx="95644" cy="92605"/>
            </a:xfrm>
            <a:custGeom>
              <a:avLst/>
              <a:gdLst/>
              <a:ahLst/>
              <a:cxnLst/>
              <a:rect l="l" t="t" r="r" b="b"/>
              <a:pathLst>
                <a:path w="7805" h="7557" extrusionOk="0">
                  <a:moveTo>
                    <a:pt x="6487" y="1"/>
                  </a:moveTo>
                  <a:lnTo>
                    <a:pt x="1" y="3224"/>
                  </a:lnTo>
                  <a:lnTo>
                    <a:pt x="1" y="3238"/>
                  </a:lnTo>
                  <a:cubicBezTo>
                    <a:pt x="237" y="3293"/>
                    <a:pt x="4621" y="4404"/>
                    <a:pt x="5564" y="7556"/>
                  </a:cubicBezTo>
                  <a:cubicBezTo>
                    <a:pt x="6901" y="7008"/>
                    <a:pt x="7804" y="6253"/>
                    <a:pt x="7378" y="5472"/>
                  </a:cubicBezTo>
                  <a:cubicBezTo>
                    <a:pt x="6418" y="3723"/>
                    <a:pt x="6418" y="1183"/>
                    <a:pt x="6487" y="1"/>
                  </a:cubicBezTo>
                  <a:close/>
                </a:path>
              </a:pathLst>
            </a:custGeom>
            <a:solidFill>
              <a:srgbClr val="9B5E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2187;p62">
              <a:extLst>
                <a:ext uri="{FF2B5EF4-FFF2-40B4-BE49-F238E27FC236}">
                  <a16:creationId xmlns:a16="http://schemas.microsoft.com/office/drawing/2014/main" id="{BD09A6C1-C9A3-C87E-500A-88C26C44C831}"/>
                </a:ext>
              </a:extLst>
            </p:cNvPr>
            <p:cNvSpPr/>
            <p:nvPr/>
          </p:nvSpPr>
          <p:spPr>
            <a:xfrm>
              <a:off x="7560823" y="1780963"/>
              <a:ext cx="165995" cy="195221"/>
            </a:xfrm>
            <a:custGeom>
              <a:avLst/>
              <a:gdLst/>
              <a:ahLst/>
              <a:cxnLst/>
              <a:rect l="l" t="t" r="r" b="b"/>
              <a:pathLst>
                <a:path w="13546" h="15931" extrusionOk="0">
                  <a:moveTo>
                    <a:pt x="5430" y="0"/>
                  </a:moveTo>
                  <a:cubicBezTo>
                    <a:pt x="4167" y="0"/>
                    <a:pt x="2799" y="406"/>
                    <a:pt x="1380" y="1355"/>
                  </a:cubicBezTo>
                  <a:cubicBezTo>
                    <a:pt x="1380" y="1355"/>
                    <a:pt x="1" y="4782"/>
                    <a:pt x="276" y="7728"/>
                  </a:cubicBezTo>
                  <a:cubicBezTo>
                    <a:pt x="567" y="10904"/>
                    <a:pt x="94" y="11546"/>
                    <a:pt x="296" y="12952"/>
                  </a:cubicBezTo>
                  <a:cubicBezTo>
                    <a:pt x="375" y="13554"/>
                    <a:pt x="423" y="14468"/>
                    <a:pt x="1013" y="15034"/>
                  </a:cubicBezTo>
                  <a:cubicBezTo>
                    <a:pt x="1585" y="15583"/>
                    <a:pt x="2504" y="15931"/>
                    <a:pt x="3709" y="15931"/>
                  </a:cubicBezTo>
                  <a:cubicBezTo>
                    <a:pt x="4581" y="15931"/>
                    <a:pt x="5601" y="15749"/>
                    <a:pt x="6748" y="15329"/>
                  </a:cubicBezTo>
                  <a:cubicBezTo>
                    <a:pt x="10060" y="14117"/>
                    <a:pt x="13545" y="9566"/>
                    <a:pt x="12129" y="5478"/>
                  </a:cubicBezTo>
                  <a:cubicBezTo>
                    <a:pt x="11112" y="2553"/>
                    <a:pt x="8600" y="0"/>
                    <a:pt x="5430" y="0"/>
                  </a:cubicBezTo>
                  <a:close/>
                </a:path>
              </a:pathLst>
            </a:custGeom>
            <a:solidFill>
              <a:srgbClr val="B3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2188;p62">
              <a:extLst>
                <a:ext uri="{FF2B5EF4-FFF2-40B4-BE49-F238E27FC236}">
                  <a16:creationId xmlns:a16="http://schemas.microsoft.com/office/drawing/2014/main" id="{91430337-C8F4-4D3B-3B24-31ADB16A979F}"/>
                </a:ext>
              </a:extLst>
            </p:cNvPr>
            <p:cNvSpPr/>
            <p:nvPr/>
          </p:nvSpPr>
          <p:spPr>
            <a:xfrm>
              <a:off x="7569328" y="1781122"/>
              <a:ext cx="138288" cy="194707"/>
            </a:xfrm>
            <a:custGeom>
              <a:avLst/>
              <a:gdLst/>
              <a:ahLst/>
              <a:cxnLst/>
              <a:rect l="l" t="t" r="r" b="b"/>
              <a:pathLst>
                <a:path w="11285" h="15889" extrusionOk="0">
                  <a:moveTo>
                    <a:pt x="4380" y="1"/>
                  </a:moveTo>
                  <a:cubicBezTo>
                    <a:pt x="3217" y="70"/>
                    <a:pt x="1975" y="482"/>
                    <a:pt x="686" y="1342"/>
                  </a:cubicBezTo>
                  <a:cubicBezTo>
                    <a:pt x="686" y="1342"/>
                    <a:pt x="315" y="2261"/>
                    <a:pt x="0" y="3551"/>
                  </a:cubicBezTo>
                  <a:cubicBezTo>
                    <a:pt x="789" y="4427"/>
                    <a:pt x="2397" y="5435"/>
                    <a:pt x="2637" y="6186"/>
                  </a:cubicBezTo>
                  <a:cubicBezTo>
                    <a:pt x="3203" y="7945"/>
                    <a:pt x="2881" y="10617"/>
                    <a:pt x="2360" y="11796"/>
                  </a:cubicBezTo>
                  <a:cubicBezTo>
                    <a:pt x="1835" y="12977"/>
                    <a:pt x="3958" y="14702"/>
                    <a:pt x="3509" y="15748"/>
                  </a:cubicBezTo>
                  <a:cubicBezTo>
                    <a:pt x="3489" y="15798"/>
                    <a:pt x="3489" y="15843"/>
                    <a:pt x="3495" y="15889"/>
                  </a:cubicBezTo>
                  <a:cubicBezTo>
                    <a:pt x="4253" y="15837"/>
                    <a:pt x="5117" y="15665"/>
                    <a:pt x="6054" y="15316"/>
                  </a:cubicBezTo>
                  <a:cubicBezTo>
                    <a:pt x="8170" y="14542"/>
                    <a:pt x="10351" y="12400"/>
                    <a:pt x="11284" y="9888"/>
                  </a:cubicBezTo>
                  <a:cubicBezTo>
                    <a:pt x="9957" y="6208"/>
                    <a:pt x="6664" y="1792"/>
                    <a:pt x="6698" y="1562"/>
                  </a:cubicBezTo>
                  <a:cubicBezTo>
                    <a:pt x="6716" y="1417"/>
                    <a:pt x="5624" y="732"/>
                    <a:pt x="4380" y="1"/>
                  </a:cubicBezTo>
                  <a:close/>
                </a:path>
              </a:pathLst>
            </a:custGeom>
            <a:solidFill>
              <a:srgbClr val="9B5E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2189;p62">
              <a:extLst>
                <a:ext uri="{FF2B5EF4-FFF2-40B4-BE49-F238E27FC236}">
                  <a16:creationId xmlns:a16="http://schemas.microsoft.com/office/drawing/2014/main" id="{71A53618-9022-D871-0AA4-694F5B74CB8C}"/>
                </a:ext>
              </a:extLst>
            </p:cNvPr>
            <p:cNvSpPr/>
            <p:nvPr/>
          </p:nvSpPr>
          <p:spPr>
            <a:xfrm>
              <a:off x="7558642" y="1763660"/>
              <a:ext cx="188445" cy="210453"/>
            </a:xfrm>
            <a:custGeom>
              <a:avLst/>
              <a:gdLst/>
              <a:ahLst/>
              <a:cxnLst/>
              <a:rect l="l" t="t" r="r" b="b"/>
              <a:pathLst>
                <a:path w="15378" h="17174" extrusionOk="0">
                  <a:moveTo>
                    <a:pt x="6058" y="1"/>
                  </a:moveTo>
                  <a:cubicBezTo>
                    <a:pt x="4154" y="1"/>
                    <a:pt x="2675" y="829"/>
                    <a:pt x="1078" y="1735"/>
                  </a:cubicBezTo>
                  <a:cubicBezTo>
                    <a:pt x="0" y="2349"/>
                    <a:pt x="100" y="4300"/>
                    <a:pt x="2992" y="5717"/>
                  </a:cubicBezTo>
                  <a:cubicBezTo>
                    <a:pt x="4727" y="6565"/>
                    <a:pt x="4577" y="9368"/>
                    <a:pt x="4487" y="9887"/>
                  </a:cubicBezTo>
                  <a:cubicBezTo>
                    <a:pt x="4408" y="10406"/>
                    <a:pt x="3897" y="12769"/>
                    <a:pt x="4109" y="13070"/>
                  </a:cubicBezTo>
                  <a:cubicBezTo>
                    <a:pt x="4165" y="13151"/>
                    <a:pt x="4240" y="13185"/>
                    <a:pt x="4328" y="13185"/>
                  </a:cubicBezTo>
                  <a:cubicBezTo>
                    <a:pt x="4855" y="13185"/>
                    <a:pt x="5877" y="11955"/>
                    <a:pt x="6454" y="11955"/>
                  </a:cubicBezTo>
                  <a:cubicBezTo>
                    <a:pt x="6478" y="11955"/>
                    <a:pt x="6502" y="11957"/>
                    <a:pt x="6524" y="11961"/>
                  </a:cubicBezTo>
                  <a:cubicBezTo>
                    <a:pt x="8164" y="12278"/>
                    <a:pt x="7522" y="13811"/>
                    <a:pt x="6031" y="15424"/>
                  </a:cubicBezTo>
                  <a:cubicBezTo>
                    <a:pt x="5030" y="16498"/>
                    <a:pt x="6319" y="17173"/>
                    <a:pt x="7894" y="17173"/>
                  </a:cubicBezTo>
                  <a:cubicBezTo>
                    <a:pt x="8820" y="17173"/>
                    <a:pt x="9844" y="16940"/>
                    <a:pt x="10561" y="16418"/>
                  </a:cubicBezTo>
                  <a:cubicBezTo>
                    <a:pt x="11584" y="15672"/>
                    <a:pt x="11964" y="15224"/>
                    <a:pt x="13315" y="12538"/>
                  </a:cubicBezTo>
                  <a:cubicBezTo>
                    <a:pt x="15280" y="8623"/>
                    <a:pt x="15377" y="3920"/>
                    <a:pt x="10750" y="1410"/>
                  </a:cubicBezTo>
                  <a:cubicBezTo>
                    <a:pt x="8869" y="390"/>
                    <a:pt x="7364" y="1"/>
                    <a:pt x="60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2190;p62">
              <a:extLst>
                <a:ext uri="{FF2B5EF4-FFF2-40B4-BE49-F238E27FC236}">
                  <a16:creationId xmlns:a16="http://schemas.microsoft.com/office/drawing/2014/main" id="{34B4FACE-02C5-C3A1-D664-68B6806E6F6A}"/>
                </a:ext>
              </a:extLst>
            </p:cNvPr>
            <p:cNvSpPr/>
            <p:nvPr/>
          </p:nvSpPr>
          <p:spPr>
            <a:xfrm>
              <a:off x="7564781" y="1760523"/>
              <a:ext cx="189364" cy="214534"/>
            </a:xfrm>
            <a:custGeom>
              <a:avLst/>
              <a:gdLst/>
              <a:ahLst/>
              <a:cxnLst/>
              <a:rect l="l" t="t" r="r" b="b"/>
              <a:pathLst>
                <a:path w="15453" h="17507" extrusionOk="0">
                  <a:moveTo>
                    <a:pt x="5660" y="0"/>
                  </a:moveTo>
                  <a:cubicBezTo>
                    <a:pt x="4198" y="0"/>
                    <a:pt x="3017" y="558"/>
                    <a:pt x="1623" y="1353"/>
                  </a:cubicBezTo>
                  <a:cubicBezTo>
                    <a:pt x="1366" y="1500"/>
                    <a:pt x="1" y="2122"/>
                    <a:pt x="100" y="2801"/>
                  </a:cubicBezTo>
                  <a:cubicBezTo>
                    <a:pt x="1568" y="3041"/>
                    <a:pt x="5581" y="3827"/>
                    <a:pt x="6613" y="5555"/>
                  </a:cubicBezTo>
                  <a:cubicBezTo>
                    <a:pt x="7889" y="7679"/>
                    <a:pt x="9306" y="6989"/>
                    <a:pt x="9197" y="9632"/>
                  </a:cubicBezTo>
                  <a:cubicBezTo>
                    <a:pt x="9094" y="12179"/>
                    <a:pt x="9751" y="15510"/>
                    <a:pt x="5478" y="16944"/>
                  </a:cubicBezTo>
                  <a:cubicBezTo>
                    <a:pt x="6050" y="17355"/>
                    <a:pt x="6706" y="17506"/>
                    <a:pt x="7347" y="17506"/>
                  </a:cubicBezTo>
                  <a:cubicBezTo>
                    <a:pt x="8488" y="17506"/>
                    <a:pt x="9580" y="17026"/>
                    <a:pt x="10060" y="16674"/>
                  </a:cubicBezTo>
                  <a:cubicBezTo>
                    <a:pt x="11083" y="15930"/>
                    <a:pt x="11463" y="15482"/>
                    <a:pt x="12814" y="12794"/>
                  </a:cubicBezTo>
                  <a:cubicBezTo>
                    <a:pt x="14779" y="8879"/>
                    <a:pt x="15453" y="4190"/>
                    <a:pt x="10825" y="1682"/>
                  </a:cubicBezTo>
                  <a:cubicBezTo>
                    <a:pt x="8603" y="477"/>
                    <a:pt x="7012" y="0"/>
                    <a:pt x="5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2191;p62">
              <a:extLst>
                <a:ext uri="{FF2B5EF4-FFF2-40B4-BE49-F238E27FC236}">
                  <a16:creationId xmlns:a16="http://schemas.microsoft.com/office/drawing/2014/main" id="{EDD31C43-63C8-199B-0191-2BA03DCA223D}"/>
                </a:ext>
              </a:extLst>
            </p:cNvPr>
            <p:cNvSpPr/>
            <p:nvPr/>
          </p:nvSpPr>
          <p:spPr>
            <a:xfrm>
              <a:off x="7576337" y="1976160"/>
              <a:ext cx="147320" cy="69861"/>
            </a:xfrm>
            <a:custGeom>
              <a:avLst/>
              <a:gdLst/>
              <a:ahLst/>
              <a:cxnLst/>
              <a:rect l="l" t="t" r="r" b="b"/>
              <a:pathLst>
                <a:path w="12022" h="5701" extrusionOk="0">
                  <a:moveTo>
                    <a:pt x="9995" y="1"/>
                  </a:moveTo>
                  <a:cubicBezTo>
                    <a:pt x="9995" y="1"/>
                    <a:pt x="9764" y="2718"/>
                    <a:pt x="5243" y="2718"/>
                  </a:cubicBezTo>
                  <a:cubicBezTo>
                    <a:pt x="4563" y="2718"/>
                    <a:pt x="3784" y="2656"/>
                    <a:pt x="2895" y="2515"/>
                  </a:cubicBezTo>
                  <a:lnTo>
                    <a:pt x="1" y="4951"/>
                  </a:lnTo>
                  <a:cubicBezTo>
                    <a:pt x="1" y="4951"/>
                    <a:pt x="2615" y="5701"/>
                    <a:pt x="5440" y="5701"/>
                  </a:cubicBezTo>
                  <a:cubicBezTo>
                    <a:pt x="7857" y="5701"/>
                    <a:pt x="10427" y="5152"/>
                    <a:pt x="11645" y="3115"/>
                  </a:cubicBezTo>
                  <a:cubicBezTo>
                    <a:pt x="12022" y="2489"/>
                    <a:pt x="11570" y="395"/>
                    <a:pt x="9995" y="1"/>
                  </a:cubicBezTo>
                  <a:close/>
                </a:path>
              </a:pathLst>
            </a:custGeom>
            <a:solidFill>
              <a:srgbClr val="DEF0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2192;p62">
              <a:extLst>
                <a:ext uri="{FF2B5EF4-FFF2-40B4-BE49-F238E27FC236}">
                  <a16:creationId xmlns:a16="http://schemas.microsoft.com/office/drawing/2014/main" id="{8DFF751F-4A85-0088-2247-22F0F2D67072}"/>
                </a:ext>
              </a:extLst>
            </p:cNvPr>
            <p:cNvSpPr/>
            <p:nvPr/>
          </p:nvSpPr>
          <p:spPr>
            <a:xfrm>
              <a:off x="7138544" y="1963587"/>
              <a:ext cx="92458" cy="113474"/>
            </a:xfrm>
            <a:custGeom>
              <a:avLst/>
              <a:gdLst/>
              <a:ahLst/>
              <a:cxnLst/>
              <a:rect l="l" t="t" r="r" b="b"/>
              <a:pathLst>
                <a:path w="7545" h="9260" extrusionOk="0">
                  <a:moveTo>
                    <a:pt x="1979" y="0"/>
                  </a:moveTo>
                  <a:cubicBezTo>
                    <a:pt x="1169" y="0"/>
                    <a:pt x="1" y="2729"/>
                    <a:pt x="468" y="4216"/>
                  </a:cubicBezTo>
                  <a:cubicBezTo>
                    <a:pt x="1045" y="6092"/>
                    <a:pt x="1342" y="8247"/>
                    <a:pt x="6185" y="9260"/>
                  </a:cubicBezTo>
                  <a:cubicBezTo>
                    <a:pt x="6185" y="9260"/>
                    <a:pt x="7544" y="7893"/>
                    <a:pt x="7222" y="6235"/>
                  </a:cubicBezTo>
                  <a:cubicBezTo>
                    <a:pt x="7222" y="6235"/>
                    <a:pt x="5177" y="3527"/>
                    <a:pt x="5322" y="2659"/>
                  </a:cubicBezTo>
                  <a:cubicBezTo>
                    <a:pt x="5405" y="2144"/>
                    <a:pt x="5031" y="1771"/>
                    <a:pt x="4699" y="1771"/>
                  </a:cubicBezTo>
                  <a:cubicBezTo>
                    <a:pt x="4472" y="1771"/>
                    <a:pt x="4265" y="1944"/>
                    <a:pt x="4234" y="2364"/>
                  </a:cubicBezTo>
                  <a:cubicBezTo>
                    <a:pt x="4169" y="3408"/>
                    <a:pt x="4656" y="4482"/>
                    <a:pt x="4656" y="4482"/>
                  </a:cubicBezTo>
                  <a:cubicBezTo>
                    <a:pt x="4656" y="4482"/>
                    <a:pt x="2847" y="1766"/>
                    <a:pt x="2495" y="597"/>
                  </a:cubicBezTo>
                  <a:cubicBezTo>
                    <a:pt x="2368" y="177"/>
                    <a:pt x="2185" y="0"/>
                    <a:pt x="1979" y="0"/>
                  </a:cubicBezTo>
                  <a:close/>
                </a:path>
              </a:pathLst>
            </a:custGeom>
            <a:solidFill>
              <a:srgbClr val="B3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2193;p62">
              <a:extLst>
                <a:ext uri="{FF2B5EF4-FFF2-40B4-BE49-F238E27FC236}">
                  <a16:creationId xmlns:a16="http://schemas.microsoft.com/office/drawing/2014/main" id="{0130FD60-0587-64BF-630C-A4A1E3548F41}"/>
                </a:ext>
              </a:extLst>
            </p:cNvPr>
            <p:cNvSpPr/>
            <p:nvPr/>
          </p:nvSpPr>
          <p:spPr>
            <a:xfrm>
              <a:off x="7198528" y="2044673"/>
              <a:ext cx="432413" cy="149366"/>
            </a:xfrm>
            <a:custGeom>
              <a:avLst/>
              <a:gdLst/>
              <a:ahLst/>
              <a:cxnLst/>
              <a:rect l="l" t="t" r="r" b="b"/>
              <a:pathLst>
                <a:path w="35287" h="12189" extrusionOk="0">
                  <a:moveTo>
                    <a:pt x="2834" y="0"/>
                  </a:moveTo>
                  <a:lnTo>
                    <a:pt x="2834" y="0"/>
                  </a:lnTo>
                  <a:cubicBezTo>
                    <a:pt x="3119" y="2696"/>
                    <a:pt x="1" y="3376"/>
                    <a:pt x="1" y="3376"/>
                  </a:cubicBezTo>
                  <a:cubicBezTo>
                    <a:pt x="1" y="3376"/>
                    <a:pt x="5371" y="9564"/>
                    <a:pt x="8133" y="11409"/>
                  </a:cubicBezTo>
                  <a:cubicBezTo>
                    <a:pt x="8959" y="11962"/>
                    <a:pt x="10611" y="12188"/>
                    <a:pt x="12686" y="12188"/>
                  </a:cubicBezTo>
                  <a:cubicBezTo>
                    <a:pt x="17540" y="12188"/>
                    <a:pt x="24713" y="10951"/>
                    <a:pt x="29069" y="9759"/>
                  </a:cubicBezTo>
                  <a:cubicBezTo>
                    <a:pt x="35287" y="8059"/>
                    <a:pt x="33064" y="3655"/>
                    <a:pt x="33064" y="3655"/>
                  </a:cubicBezTo>
                  <a:cubicBezTo>
                    <a:pt x="32739" y="2972"/>
                    <a:pt x="31549" y="2705"/>
                    <a:pt x="29889" y="2705"/>
                  </a:cubicBezTo>
                  <a:cubicBezTo>
                    <a:pt x="23990" y="2705"/>
                    <a:pt x="12160" y="6074"/>
                    <a:pt x="12160" y="6074"/>
                  </a:cubicBezTo>
                  <a:lnTo>
                    <a:pt x="28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2194;p62">
              <a:extLst>
                <a:ext uri="{FF2B5EF4-FFF2-40B4-BE49-F238E27FC236}">
                  <a16:creationId xmlns:a16="http://schemas.microsoft.com/office/drawing/2014/main" id="{C2AB7008-7629-7184-8287-1C2B4D125224}"/>
                </a:ext>
              </a:extLst>
            </p:cNvPr>
            <p:cNvSpPr/>
            <p:nvPr/>
          </p:nvSpPr>
          <p:spPr>
            <a:xfrm>
              <a:off x="7214287" y="2032554"/>
              <a:ext cx="384426" cy="118375"/>
            </a:xfrm>
            <a:custGeom>
              <a:avLst/>
              <a:gdLst/>
              <a:ahLst/>
              <a:cxnLst/>
              <a:rect l="l" t="t" r="r" b="b"/>
              <a:pathLst>
                <a:path w="31371" h="9660" extrusionOk="0">
                  <a:moveTo>
                    <a:pt x="755" y="1"/>
                  </a:moveTo>
                  <a:cubicBezTo>
                    <a:pt x="862" y="999"/>
                    <a:pt x="498" y="1720"/>
                    <a:pt x="0" y="2235"/>
                  </a:cubicBezTo>
                  <a:cubicBezTo>
                    <a:pt x="1750" y="4169"/>
                    <a:pt x="4957" y="7592"/>
                    <a:pt x="6894" y="8878"/>
                  </a:cubicBezTo>
                  <a:cubicBezTo>
                    <a:pt x="7722" y="9432"/>
                    <a:pt x="9376" y="9659"/>
                    <a:pt x="11454" y="9659"/>
                  </a:cubicBezTo>
                  <a:cubicBezTo>
                    <a:pt x="16308" y="9659"/>
                    <a:pt x="23475" y="8421"/>
                    <a:pt x="27834" y="7229"/>
                  </a:cubicBezTo>
                  <a:cubicBezTo>
                    <a:pt x="29645" y="6734"/>
                    <a:pt x="30718" y="6009"/>
                    <a:pt x="31370" y="5236"/>
                  </a:cubicBezTo>
                  <a:cubicBezTo>
                    <a:pt x="31323" y="4321"/>
                    <a:pt x="30986" y="3654"/>
                    <a:pt x="30986" y="3654"/>
                  </a:cubicBezTo>
                  <a:cubicBezTo>
                    <a:pt x="30660" y="2970"/>
                    <a:pt x="29470" y="2704"/>
                    <a:pt x="27811" y="2704"/>
                  </a:cubicBezTo>
                  <a:cubicBezTo>
                    <a:pt x="21911" y="2704"/>
                    <a:pt x="10082" y="6072"/>
                    <a:pt x="10082" y="6072"/>
                  </a:cubicBezTo>
                  <a:lnTo>
                    <a:pt x="7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2195;p62">
              <a:extLst>
                <a:ext uri="{FF2B5EF4-FFF2-40B4-BE49-F238E27FC236}">
                  <a16:creationId xmlns:a16="http://schemas.microsoft.com/office/drawing/2014/main" id="{28C5288C-BB9B-759A-19A0-761D08317CA0}"/>
                </a:ext>
              </a:extLst>
            </p:cNvPr>
            <p:cNvSpPr/>
            <p:nvPr/>
          </p:nvSpPr>
          <p:spPr>
            <a:xfrm>
              <a:off x="6013230" y="3601677"/>
              <a:ext cx="590235" cy="253613"/>
            </a:xfrm>
            <a:custGeom>
              <a:avLst/>
              <a:gdLst/>
              <a:ahLst/>
              <a:cxnLst/>
              <a:rect l="l" t="t" r="r" b="b"/>
              <a:pathLst>
                <a:path w="48166" h="20696" extrusionOk="0">
                  <a:moveTo>
                    <a:pt x="48166" y="137"/>
                  </a:moveTo>
                  <a:lnTo>
                    <a:pt x="48166" y="151"/>
                  </a:lnTo>
                  <a:lnTo>
                    <a:pt x="48166" y="151"/>
                  </a:lnTo>
                  <a:cubicBezTo>
                    <a:pt x="48166" y="146"/>
                    <a:pt x="48166" y="142"/>
                    <a:pt x="48166" y="137"/>
                  </a:cubicBezTo>
                  <a:close/>
                  <a:moveTo>
                    <a:pt x="31" y="1"/>
                  </a:moveTo>
                  <a:lnTo>
                    <a:pt x="13" y="6697"/>
                  </a:lnTo>
                  <a:cubicBezTo>
                    <a:pt x="1" y="10288"/>
                    <a:pt x="2372" y="13882"/>
                    <a:pt x="7117" y="16622"/>
                  </a:cubicBezTo>
                  <a:cubicBezTo>
                    <a:pt x="7687" y="16948"/>
                    <a:pt x="8278" y="17256"/>
                    <a:pt x="8888" y="17547"/>
                  </a:cubicBezTo>
                  <a:cubicBezTo>
                    <a:pt x="9082" y="17634"/>
                    <a:pt x="9278" y="17713"/>
                    <a:pt x="9478" y="17802"/>
                  </a:cubicBezTo>
                  <a:cubicBezTo>
                    <a:pt x="9847" y="17965"/>
                    <a:pt x="10213" y="18137"/>
                    <a:pt x="10591" y="18288"/>
                  </a:cubicBezTo>
                  <a:cubicBezTo>
                    <a:pt x="10639" y="18304"/>
                    <a:pt x="10683" y="18315"/>
                    <a:pt x="10728" y="18333"/>
                  </a:cubicBezTo>
                  <a:cubicBezTo>
                    <a:pt x="11560" y="18658"/>
                    <a:pt x="12428" y="18943"/>
                    <a:pt x="13304" y="19205"/>
                  </a:cubicBezTo>
                  <a:cubicBezTo>
                    <a:pt x="13377" y="19225"/>
                    <a:pt x="13444" y="19256"/>
                    <a:pt x="13519" y="19274"/>
                  </a:cubicBezTo>
                  <a:cubicBezTo>
                    <a:pt x="13718" y="19334"/>
                    <a:pt x="13933" y="19371"/>
                    <a:pt x="14138" y="19427"/>
                  </a:cubicBezTo>
                  <a:cubicBezTo>
                    <a:pt x="14629" y="19560"/>
                    <a:pt x="15122" y="19680"/>
                    <a:pt x="15631" y="19793"/>
                  </a:cubicBezTo>
                  <a:cubicBezTo>
                    <a:pt x="15766" y="19821"/>
                    <a:pt x="15891" y="19863"/>
                    <a:pt x="16027" y="19890"/>
                  </a:cubicBezTo>
                  <a:cubicBezTo>
                    <a:pt x="16224" y="19932"/>
                    <a:pt x="16424" y="19956"/>
                    <a:pt x="16620" y="19995"/>
                  </a:cubicBezTo>
                  <a:cubicBezTo>
                    <a:pt x="17048" y="20077"/>
                    <a:pt x="17476" y="20152"/>
                    <a:pt x="17905" y="20217"/>
                  </a:cubicBezTo>
                  <a:cubicBezTo>
                    <a:pt x="18076" y="20241"/>
                    <a:pt x="18244" y="20285"/>
                    <a:pt x="18417" y="20304"/>
                  </a:cubicBezTo>
                  <a:cubicBezTo>
                    <a:pt x="18597" y="20334"/>
                    <a:pt x="18789" y="20342"/>
                    <a:pt x="18969" y="20368"/>
                  </a:cubicBezTo>
                  <a:cubicBezTo>
                    <a:pt x="19373" y="20421"/>
                    <a:pt x="19774" y="20463"/>
                    <a:pt x="20178" y="20502"/>
                  </a:cubicBezTo>
                  <a:cubicBezTo>
                    <a:pt x="20370" y="20522"/>
                    <a:pt x="20562" y="20552"/>
                    <a:pt x="20754" y="20570"/>
                  </a:cubicBezTo>
                  <a:cubicBezTo>
                    <a:pt x="20934" y="20582"/>
                    <a:pt x="21115" y="20584"/>
                    <a:pt x="21291" y="20598"/>
                  </a:cubicBezTo>
                  <a:cubicBezTo>
                    <a:pt x="21699" y="20623"/>
                    <a:pt x="22099" y="20643"/>
                    <a:pt x="22507" y="20663"/>
                  </a:cubicBezTo>
                  <a:cubicBezTo>
                    <a:pt x="22711" y="20669"/>
                    <a:pt x="22919" y="20691"/>
                    <a:pt x="23123" y="20695"/>
                  </a:cubicBezTo>
                  <a:cubicBezTo>
                    <a:pt x="23152" y="20695"/>
                    <a:pt x="23180" y="20696"/>
                    <a:pt x="23208" y="20696"/>
                  </a:cubicBezTo>
                  <a:cubicBezTo>
                    <a:pt x="23315" y="20696"/>
                    <a:pt x="23421" y="20692"/>
                    <a:pt x="23528" y="20692"/>
                  </a:cubicBezTo>
                  <a:cubicBezTo>
                    <a:pt x="23556" y="20692"/>
                    <a:pt x="23584" y="20692"/>
                    <a:pt x="23613" y="20693"/>
                  </a:cubicBezTo>
                  <a:cubicBezTo>
                    <a:pt x="23759" y="20694"/>
                    <a:pt x="23906" y="20695"/>
                    <a:pt x="24053" y="20695"/>
                  </a:cubicBezTo>
                  <a:cubicBezTo>
                    <a:pt x="24347" y="20695"/>
                    <a:pt x="24642" y="20692"/>
                    <a:pt x="24936" y="20687"/>
                  </a:cubicBezTo>
                  <a:cubicBezTo>
                    <a:pt x="25003" y="20685"/>
                    <a:pt x="25070" y="20684"/>
                    <a:pt x="25138" y="20684"/>
                  </a:cubicBezTo>
                  <a:cubicBezTo>
                    <a:pt x="25220" y="20684"/>
                    <a:pt x="25303" y="20685"/>
                    <a:pt x="25385" y="20685"/>
                  </a:cubicBezTo>
                  <a:cubicBezTo>
                    <a:pt x="25453" y="20685"/>
                    <a:pt x="25520" y="20685"/>
                    <a:pt x="25586" y="20683"/>
                  </a:cubicBezTo>
                  <a:cubicBezTo>
                    <a:pt x="25717" y="20679"/>
                    <a:pt x="25841" y="20663"/>
                    <a:pt x="25974" y="20659"/>
                  </a:cubicBezTo>
                  <a:cubicBezTo>
                    <a:pt x="26523" y="20633"/>
                    <a:pt x="27064" y="20594"/>
                    <a:pt x="27609" y="20548"/>
                  </a:cubicBezTo>
                  <a:cubicBezTo>
                    <a:pt x="27824" y="20528"/>
                    <a:pt x="28038" y="20528"/>
                    <a:pt x="28260" y="20504"/>
                  </a:cubicBezTo>
                  <a:cubicBezTo>
                    <a:pt x="28320" y="20497"/>
                    <a:pt x="28389" y="20483"/>
                    <a:pt x="28456" y="20477"/>
                  </a:cubicBezTo>
                  <a:cubicBezTo>
                    <a:pt x="29374" y="20380"/>
                    <a:pt x="30291" y="20257"/>
                    <a:pt x="31190" y="20096"/>
                  </a:cubicBezTo>
                  <a:cubicBezTo>
                    <a:pt x="31230" y="20092"/>
                    <a:pt x="31281" y="20088"/>
                    <a:pt x="31327" y="20077"/>
                  </a:cubicBezTo>
                  <a:cubicBezTo>
                    <a:pt x="31586" y="20033"/>
                    <a:pt x="31836" y="19968"/>
                    <a:pt x="32100" y="19914"/>
                  </a:cubicBezTo>
                  <a:cubicBezTo>
                    <a:pt x="32543" y="19825"/>
                    <a:pt x="32991" y="19736"/>
                    <a:pt x="33429" y="19627"/>
                  </a:cubicBezTo>
                  <a:cubicBezTo>
                    <a:pt x="33744" y="19552"/>
                    <a:pt x="34057" y="19462"/>
                    <a:pt x="34368" y="19377"/>
                  </a:cubicBezTo>
                  <a:cubicBezTo>
                    <a:pt x="34786" y="19262"/>
                    <a:pt x="35206" y="19149"/>
                    <a:pt x="35618" y="19021"/>
                  </a:cubicBezTo>
                  <a:cubicBezTo>
                    <a:pt x="35697" y="18993"/>
                    <a:pt x="35794" y="18973"/>
                    <a:pt x="35879" y="18943"/>
                  </a:cubicBezTo>
                  <a:cubicBezTo>
                    <a:pt x="36020" y="18898"/>
                    <a:pt x="36155" y="18834"/>
                    <a:pt x="36297" y="18785"/>
                  </a:cubicBezTo>
                  <a:cubicBezTo>
                    <a:pt x="36947" y="18563"/>
                    <a:pt x="37577" y="18327"/>
                    <a:pt x="38193" y="18068"/>
                  </a:cubicBezTo>
                  <a:cubicBezTo>
                    <a:pt x="38425" y="17973"/>
                    <a:pt x="38657" y="17876"/>
                    <a:pt x="38883" y="17775"/>
                  </a:cubicBezTo>
                  <a:cubicBezTo>
                    <a:pt x="39663" y="17422"/>
                    <a:pt x="40432" y="17044"/>
                    <a:pt x="41153" y="16628"/>
                  </a:cubicBezTo>
                  <a:cubicBezTo>
                    <a:pt x="41254" y="16570"/>
                    <a:pt x="41349" y="16511"/>
                    <a:pt x="41446" y="16453"/>
                  </a:cubicBezTo>
                  <a:cubicBezTo>
                    <a:pt x="41672" y="16317"/>
                    <a:pt x="41864" y="16170"/>
                    <a:pt x="42080" y="16031"/>
                  </a:cubicBezTo>
                  <a:cubicBezTo>
                    <a:pt x="42369" y="15843"/>
                    <a:pt x="42662" y="15657"/>
                    <a:pt x="42930" y="15463"/>
                  </a:cubicBezTo>
                  <a:cubicBezTo>
                    <a:pt x="43174" y="15286"/>
                    <a:pt x="43382" y="15102"/>
                    <a:pt x="43609" y="14922"/>
                  </a:cubicBezTo>
                  <a:cubicBezTo>
                    <a:pt x="43859" y="14724"/>
                    <a:pt x="44113" y="14526"/>
                    <a:pt x="44338" y="14322"/>
                  </a:cubicBezTo>
                  <a:cubicBezTo>
                    <a:pt x="44390" y="14278"/>
                    <a:pt x="44447" y="14234"/>
                    <a:pt x="44491" y="14195"/>
                  </a:cubicBezTo>
                  <a:cubicBezTo>
                    <a:pt x="44804" y="13908"/>
                    <a:pt x="45087" y="13618"/>
                    <a:pt x="45357" y="13321"/>
                  </a:cubicBezTo>
                  <a:cubicBezTo>
                    <a:pt x="45416" y="13264"/>
                    <a:pt x="45460" y="13202"/>
                    <a:pt x="45511" y="13141"/>
                  </a:cubicBezTo>
                  <a:cubicBezTo>
                    <a:pt x="45676" y="12959"/>
                    <a:pt x="45840" y="12776"/>
                    <a:pt x="45985" y="12592"/>
                  </a:cubicBezTo>
                  <a:cubicBezTo>
                    <a:pt x="46100" y="12442"/>
                    <a:pt x="46201" y="12295"/>
                    <a:pt x="46310" y="12148"/>
                  </a:cubicBezTo>
                  <a:cubicBezTo>
                    <a:pt x="46349" y="12095"/>
                    <a:pt x="46389" y="12043"/>
                    <a:pt x="46422" y="11992"/>
                  </a:cubicBezTo>
                  <a:cubicBezTo>
                    <a:pt x="46615" y="11713"/>
                    <a:pt x="46797" y="11433"/>
                    <a:pt x="46949" y="11152"/>
                  </a:cubicBezTo>
                  <a:cubicBezTo>
                    <a:pt x="46989" y="11093"/>
                    <a:pt x="47005" y="11031"/>
                    <a:pt x="47039" y="10972"/>
                  </a:cubicBezTo>
                  <a:cubicBezTo>
                    <a:pt x="47169" y="10722"/>
                    <a:pt x="47282" y="10472"/>
                    <a:pt x="47389" y="10223"/>
                  </a:cubicBezTo>
                  <a:cubicBezTo>
                    <a:pt x="47453" y="10072"/>
                    <a:pt x="47538" y="9930"/>
                    <a:pt x="47593" y="9783"/>
                  </a:cubicBezTo>
                  <a:cubicBezTo>
                    <a:pt x="47611" y="9732"/>
                    <a:pt x="47623" y="9682"/>
                    <a:pt x="47639" y="9633"/>
                  </a:cubicBezTo>
                  <a:cubicBezTo>
                    <a:pt x="47718" y="9393"/>
                    <a:pt x="47785" y="9157"/>
                    <a:pt x="47843" y="8915"/>
                  </a:cubicBezTo>
                  <a:cubicBezTo>
                    <a:pt x="47888" y="8753"/>
                    <a:pt x="47950" y="8592"/>
                    <a:pt x="47985" y="8430"/>
                  </a:cubicBezTo>
                  <a:cubicBezTo>
                    <a:pt x="47989" y="8384"/>
                    <a:pt x="47989" y="8343"/>
                    <a:pt x="47995" y="8297"/>
                  </a:cubicBezTo>
                  <a:cubicBezTo>
                    <a:pt x="48047" y="8048"/>
                    <a:pt x="48063" y="7790"/>
                    <a:pt x="48086" y="7541"/>
                  </a:cubicBezTo>
                  <a:cubicBezTo>
                    <a:pt x="48098" y="7374"/>
                    <a:pt x="48138" y="7214"/>
                    <a:pt x="48138" y="7049"/>
                  </a:cubicBezTo>
                  <a:cubicBezTo>
                    <a:pt x="48142" y="6980"/>
                    <a:pt x="48142" y="6909"/>
                    <a:pt x="48142" y="6833"/>
                  </a:cubicBezTo>
                  <a:lnTo>
                    <a:pt x="48166" y="151"/>
                  </a:lnTo>
                  <a:lnTo>
                    <a:pt x="48166" y="151"/>
                  </a:lnTo>
                  <a:cubicBezTo>
                    <a:pt x="48164" y="380"/>
                    <a:pt x="48122" y="607"/>
                    <a:pt x="48102" y="835"/>
                  </a:cubicBezTo>
                  <a:cubicBezTo>
                    <a:pt x="48083" y="1090"/>
                    <a:pt x="48063" y="1348"/>
                    <a:pt x="48013" y="1603"/>
                  </a:cubicBezTo>
                  <a:cubicBezTo>
                    <a:pt x="47978" y="1805"/>
                    <a:pt x="47918" y="2006"/>
                    <a:pt x="47859" y="2208"/>
                  </a:cubicBezTo>
                  <a:cubicBezTo>
                    <a:pt x="47797" y="2451"/>
                    <a:pt x="47742" y="2695"/>
                    <a:pt x="47657" y="2935"/>
                  </a:cubicBezTo>
                  <a:cubicBezTo>
                    <a:pt x="47589" y="3133"/>
                    <a:pt x="47498" y="3325"/>
                    <a:pt x="47413" y="3517"/>
                  </a:cubicBezTo>
                  <a:cubicBezTo>
                    <a:pt x="47306" y="3771"/>
                    <a:pt x="47193" y="4022"/>
                    <a:pt x="47056" y="4274"/>
                  </a:cubicBezTo>
                  <a:cubicBezTo>
                    <a:pt x="46874" y="4615"/>
                    <a:pt x="46676" y="4957"/>
                    <a:pt x="46444" y="5286"/>
                  </a:cubicBezTo>
                  <a:cubicBezTo>
                    <a:pt x="46409" y="5342"/>
                    <a:pt x="46365" y="5395"/>
                    <a:pt x="46325" y="5451"/>
                  </a:cubicBezTo>
                  <a:cubicBezTo>
                    <a:pt x="46082" y="5785"/>
                    <a:pt x="45820" y="6114"/>
                    <a:pt x="45527" y="6443"/>
                  </a:cubicBezTo>
                  <a:cubicBezTo>
                    <a:pt x="45475" y="6502"/>
                    <a:pt x="45432" y="6562"/>
                    <a:pt x="45374" y="6623"/>
                  </a:cubicBezTo>
                  <a:cubicBezTo>
                    <a:pt x="45067" y="6960"/>
                    <a:pt x="44723" y="7295"/>
                    <a:pt x="44362" y="7624"/>
                  </a:cubicBezTo>
                  <a:cubicBezTo>
                    <a:pt x="44130" y="7826"/>
                    <a:pt x="43879" y="8024"/>
                    <a:pt x="43631" y="8222"/>
                  </a:cubicBezTo>
                  <a:cubicBezTo>
                    <a:pt x="43405" y="8404"/>
                    <a:pt x="43189" y="8587"/>
                    <a:pt x="42946" y="8765"/>
                  </a:cubicBezTo>
                  <a:cubicBezTo>
                    <a:pt x="42680" y="8957"/>
                    <a:pt x="42385" y="9141"/>
                    <a:pt x="42098" y="9329"/>
                  </a:cubicBezTo>
                  <a:cubicBezTo>
                    <a:pt x="41793" y="9530"/>
                    <a:pt x="41498" y="9736"/>
                    <a:pt x="41169" y="9926"/>
                  </a:cubicBezTo>
                  <a:cubicBezTo>
                    <a:pt x="40448" y="10346"/>
                    <a:pt x="39679" y="10718"/>
                    <a:pt x="38898" y="11075"/>
                  </a:cubicBezTo>
                  <a:cubicBezTo>
                    <a:pt x="38671" y="11178"/>
                    <a:pt x="38443" y="11269"/>
                    <a:pt x="38217" y="11368"/>
                  </a:cubicBezTo>
                  <a:cubicBezTo>
                    <a:pt x="37599" y="11623"/>
                    <a:pt x="36971" y="11863"/>
                    <a:pt x="36319" y="12085"/>
                  </a:cubicBezTo>
                  <a:cubicBezTo>
                    <a:pt x="36093" y="12162"/>
                    <a:pt x="35862" y="12247"/>
                    <a:pt x="35630" y="12319"/>
                  </a:cubicBezTo>
                  <a:cubicBezTo>
                    <a:pt x="35222" y="12448"/>
                    <a:pt x="34810" y="12561"/>
                    <a:pt x="34390" y="12675"/>
                  </a:cubicBezTo>
                  <a:cubicBezTo>
                    <a:pt x="34073" y="12761"/>
                    <a:pt x="33768" y="12854"/>
                    <a:pt x="33445" y="12927"/>
                  </a:cubicBezTo>
                  <a:cubicBezTo>
                    <a:pt x="33009" y="13036"/>
                    <a:pt x="32561" y="13123"/>
                    <a:pt x="32115" y="13214"/>
                  </a:cubicBezTo>
                  <a:cubicBezTo>
                    <a:pt x="31814" y="13276"/>
                    <a:pt x="31515" y="13345"/>
                    <a:pt x="31208" y="13398"/>
                  </a:cubicBezTo>
                  <a:cubicBezTo>
                    <a:pt x="30309" y="13557"/>
                    <a:pt x="29391" y="13684"/>
                    <a:pt x="28476" y="13781"/>
                  </a:cubicBezTo>
                  <a:cubicBezTo>
                    <a:pt x="28191" y="13811"/>
                    <a:pt x="27908" y="13824"/>
                    <a:pt x="27624" y="13850"/>
                  </a:cubicBezTo>
                  <a:cubicBezTo>
                    <a:pt x="27084" y="13896"/>
                    <a:pt x="26539" y="13933"/>
                    <a:pt x="25990" y="13959"/>
                  </a:cubicBezTo>
                  <a:cubicBezTo>
                    <a:pt x="25645" y="13975"/>
                    <a:pt x="25299" y="13981"/>
                    <a:pt x="24954" y="13989"/>
                  </a:cubicBezTo>
                  <a:cubicBezTo>
                    <a:pt x="24671" y="13991"/>
                    <a:pt x="24388" y="13995"/>
                    <a:pt x="24105" y="13995"/>
                  </a:cubicBezTo>
                  <a:cubicBezTo>
                    <a:pt x="23946" y="13995"/>
                    <a:pt x="23788" y="13994"/>
                    <a:pt x="23629" y="13991"/>
                  </a:cubicBezTo>
                  <a:cubicBezTo>
                    <a:pt x="23260" y="13989"/>
                    <a:pt x="22892" y="13977"/>
                    <a:pt x="22523" y="13961"/>
                  </a:cubicBezTo>
                  <a:cubicBezTo>
                    <a:pt x="22123" y="13947"/>
                    <a:pt x="21715" y="13927"/>
                    <a:pt x="21315" y="13898"/>
                  </a:cubicBezTo>
                  <a:cubicBezTo>
                    <a:pt x="20938" y="13872"/>
                    <a:pt x="20566" y="13842"/>
                    <a:pt x="20194" y="13805"/>
                  </a:cubicBezTo>
                  <a:cubicBezTo>
                    <a:pt x="19789" y="13765"/>
                    <a:pt x="19389" y="13719"/>
                    <a:pt x="18993" y="13668"/>
                  </a:cubicBezTo>
                  <a:cubicBezTo>
                    <a:pt x="18636" y="13622"/>
                    <a:pt x="18280" y="13573"/>
                    <a:pt x="17923" y="13517"/>
                  </a:cubicBezTo>
                  <a:cubicBezTo>
                    <a:pt x="17491" y="13452"/>
                    <a:pt x="17067" y="13373"/>
                    <a:pt x="16644" y="13295"/>
                  </a:cubicBezTo>
                  <a:cubicBezTo>
                    <a:pt x="16311" y="13230"/>
                    <a:pt x="15974" y="13167"/>
                    <a:pt x="15647" y="13093"/>
                  </a:cubicBezTo>
                  <a:cubicBezTo>
                    <a:pt x="15142" y="12982"/>
                    <a:pt x="14645" y="12858"/>
                    <a:pt x="14153" y="12731"/>
                  </a:cubicBezTo>
                  <a:cubicBezTo>
                    <a:pt x="13880" y="12656"/>
                    <a:pt x="13597" y="12584"/>
                    <a:pt x="13325" y="12503"/>
                  </a:cubicBezTo>
                  <a:cubicBezTo>
                    <a:pt x="12444" y="12247"/>
                    <a:pt x="11578" y="11958"/>
                    <a:pt x="10738" y="11631"/>
                  </a:cubicBezTo>
                  <a:cubicBezTo>
                    <a:pt x="10326" y="11473"/>
                    <a:pt x="9926" y="11293"/>
                    <a:pt x="9530" y="11116"/>
                  </a:cubicBezTo>
                  <a:cubicBezTo>
                    <a:pt x="9318" y="11025"/>
                    <a:pt x="9104" y="10940"/>
                    <a:pt x="8906" y="10845"/>
                  </a:cubicBezTo>
                  <a:cubicBezTo>
                    <a:pt x="8293" y="10556"/>
                    <a:pt x="7705" y="10251"/>
                    <a:pt x="7139" y="9922"/>
                  </a:cubicBezTo>
                  <a:cubicBezTo>
                    <a:pt x="2388" y="7184"/>
                    <a:pt x="23" y="3586"/>
                    <a:pt x="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2196;p62">
              <a:extLst>
                <a:ext uri="{FF2B5EF4-FFF2-40B4-BE49-F238E27FC236}">
                  <a16:creationId xmlns:a16="http://schemas.microsoft.com/office/drawing/2014/main" id="{A6840B55-E10D-A2FC-4403-2EFEE4945AFE}"/>
                </a:ext>
              </a:extLst>
            </p:cNvPr>
            <p:cNvSpPr/>
            <p:nvPr/>
          </p:nvSpPr>
          <p:spPr>
            <a:xfrm>
              <a:off x="6013451" y="3601677"/>
              <a:ext cx="589916" cy="224864"/>
            </a:xfrm>
            <a:custGeom>
              <a:avLst/>
              <a:gdLst/>
              <a:ahLst/>
              <a:cxnLst/>
              <a:rect l="l" t="t" r="r" b="b"/>
              <a:pathLst>
                <a:path w="48140" h="18350" extrusionOk="0">
                  <a:moveTo>
                    <a:pt x="13" y="1"/>
                  </a:moveTo>
                  <a:lnTo>
                    <a:pt x="1" y="4430"/>
                  </a:lnTo>
                  <a:cubicBezTo>
                    <a:pt x="28" y="7994"/>
                    <a:pt x="2390" y="11554"/>
                    <a:pt x="7099" y="14274"/>
                  </a:cubicBezTo>
                  <a:cubicBezTo>
                    <a:pt x="7669" y="14603"/>
                    <a:pt x="8260" y="14910"/>
                    <a:pt x="8870" y="15199"/>
                  </a:cubicBezTo>
                  <a:cubicBezTo>
                    <a:pt x="9064" y="15288"/>
                    <a:pt x="9260" y="15366"/>
                    <a:pt x="9460" y="15453"/>
                  </a:cubicBezTo>
                  <a:cubicBezTo>
                    <a:pt x="9829" y="15615"/>
                    <a:pt x="10195" y="15790"/>
                    <a:pt x="10573" y="15938"/>
                  </a:cubicBezTo>
                  <a:cubicBezTo>
                    <a:pt x="10621" y="15958"/>
                    <a:pt x="10665" y="15970"/>
                    <a:pt x="10710" y="15984"/>
                  </a:cubicBezTo>
                  <a:cubicBezTo>
                    <a:pt x="11542" y="16313"/>
                    <a:pt x="12410" y="16598"/>
                    <a:pt x="13286" y="16857"/>
                  </a:cubicBezTo>
                  <a:cubicBezTo>
                    <a:pt x="13359" y="16877"/>
                    <a:pt x="13426" y="16907"/>
                    <a:pt x="13501" y="16929"/>
                  </a:cubicBezTo>
                  <a:cubicBezTo>
                    <a:pt x="13700" y="16986"/>
                    <a:pt x="13915" y="17024"/>
                    <a:pt x="14120" y="17079"/>
                  </a:cubicBezTo>
                  <a:cubicBezTo>
                    <a:pt x="14611" y="17208"/>
                    <a:pt x="15104" y="17333"/>
                    <a:pt x="15613" y="17446"/>
                  </a:cubicBezTo>
                  <a:cubicBezTo>
                    <a:pt x="15748" y="17473"/>
                    <a:pt x="15873" y="17515"/>
                    <a:pt x="16009" y="17543"/>
                  </a:cubicBezTo>
                  <a:cubicBezTo>
                    <a:pt x="16206" y="17584"/>
                    <a:pt x="16406" y="17610"/>
                    <a:pt x="16602" y="17644"/>
                  </a:cubicBezTo>
                  <a:cubicBezTo>
                    <a:pt x="17028" y="17727"/>
                    <a:pt x="17458" y="17802"/>
                    <a:pt x="17887" y="17870"/>
                  </a:cubicBezTo>
                  <a:cubicBezTo>
                    <a:pt x="18058" y="17895"/>
                    <a:pt x="18226" y="17935"/>
                    <a:pt x="18399" y="17959"/>
                  </a:cubicBezTo>
                  <a:cubicBezTo>
                    <a:pt x="18579" y="17985"/>
                    <a:pt x="18771" y="17996"/>
                    <a:pt x="18951" y="18022"/>
                  </a:cubicBezTo>
                  <a:cubicBezTo>
                    <a:pt x="19355" y="18070"/>
                    <a:pt x="19756" y="18115"/>
                    <a:pt x="20160" y="18153"/>
                  </a:cubicBezTo>
                  <a:cubicBezTo>
                    <a:pt x="20352" y="18173"/>
                    <a:pt x="20544" y="18204"/>
                    <a:pt x="20736" y="18220"/>
                  </a:cubicBezTo>
                  <a:cubicBezTo>
                    <a:pt x="20916" y="18234"/>
                    <a:pt x="21097" y="18238"/>
                    <a:pt x="21273" y="18248"/>
                  </a:cubicBezTo>
                  <a:cubicBezTo>
                    <a:pt x="21681" y="18274"/>
                    <a:pt x="22081" y="18298"/>
                    <a:pt x="22489" y="18313"/>
                  </a:cubicBezTo>
                  <a:cubicBezTo>
                    <a:pt x="22693" y="18321"/>
                    <a:pt x="22901" y="18343"/>
                    <a:pt x="23105" y="18349"/>
                  </a:cubicBezTo>
                  <a:cubicBezTo>
                    <a:pt x="23124" y="18349"/>
                    <a:pt x="23143" y="18349"/>
                    <a:pt x="23162" y="18349"/>
                  </a:cubicBezTo>
                  <a:cubicBezTo>
                    <a:pt x="23273" y="18349"/>
                    <a:pt x="23383" y="18346"/>
                    <a:pt x="23494" y="18346"/>
                  </a:cubicBezTo>
                  <a:cubicBezTo>
                    <a:pt x="23527" y="18346"/>
                    <a:pt x="23561" y="18346"/>
                    <a:pt x="23595" y="18347"/>
                  </a:cubicBezTo>
                  <a:cubicBezTo>
                    <a:pt x="23722" y="18348"/>
                    <a:pt x="23850" y="18348"/>
                    <a:pt x="23978" y="18348"/>
                  </a:cubicBezTo>
                  <a:cubicBezTo>
                    <a:pt x="24291" y="18348"/>
                    <a:pt x="24604" y="18346"/>
                    <a:pt x="24918" y="18337"/>
                  </a:cubicBezTo>
                  <a:cubicBezTo>
                    <a:pt x="24957" y="18336"/>
                    <a:pt x="24995" y="18336"/>
                    <a:pt x="25034" y="18336"/>
                  </a:cubicBezTo>
                  <a:cubicBezTo>
                    <a:pt x="25146" y="18336"/>
                    <a:pt x="25259" y="18338"/>
                    <a:pt x="25371" y="18338"/>
                  </a:cubicBezTo>
                  <a:cubicBezTo>
                    <a:pt x="25438" y="18338"/>
                    <a:pt x="25503" y="18338"/>
                    <a:pt x="25568" y="18335"/>
                  </a:cubicBezTo>
                  <a:cubicBezTo>
                    <a:pt x="25699" y="18329"/>
                    <a:pt x="25823" y="18313"/>
                    <a:pt x="25956" y="18309"/>
                  </a:cubicBezTo>
                  <a:cubicBezTo>
                    <a:pt x="26505" y="18286"/>
                    <a:pt x="27046" y="18246"/>
                    <a:pt x="27591" y="18201"/>
                  </a:cubicBezTo>
                  <a:cubicBezTo>
                    <a:pt x="27806" y="18183"/>
                    <a:pt x="28020" y="18179"/>
                    <a:pt x="28242" y="18157"/>
                  </a:cubicBezTo>
                  <a:cubicBezTo>
                    <a:pt x="28302" y="18149"/>
                    <a:pt x="28371" y="18135"/>
                    <a:pt x="28438" y="18129"/>
                  </a:cubicBezTo>
                  <a:cubicBezTo>
                    <a:pt x="29356" y="18032"/>
                    <a:pt x="30273" y="17909"/>
                    <a:pt x="31172" y="17749"/>
                  </a:cubicBezTo>
                  <a:cubicBezTo>
                    <a:pt x="31212" y="17741"/>
                    <a:pt x="31263" y="17739"/>
                    <a:pt x="31309" y="17729"/>
                  </a:cubicBezTo>
                  <a:cubicBezTo>
                    <a:pt x="31568" y="17683"/>
                    <a:pt x="31818" y="17618"/>
                    <a:pt x="32082" y="17565"/>
                  </a:cubicBezTo>
                  <a:cubicBezTo>
                    <a:pt x="32525" y="17475"/>
                    <a:pt x="32973" y="17386"/>
                    <a:pt x="33411" y="17281"/>
                  </a:cubicBezTo>
                  <a:cubicBezTo>
                    <a:pt x="33726" y="17202"/>
                    <a:pt x="34039" y="17113"/>
                    <a:pt x="34350" y="17028"/>
                  </a:cubicBezTo>
                  <a:cubicBezTo>
                    <a:pt x="34768" y="16913"/>
                    <a:pt x="35188" y="16802"/>
                    <a:pt x="35600" y="16671"/>
                  </a:cubicBezTo>
                  <a:cubicBezTo>
                    <a:pt x="35679" y="16645"/>
                    <a:pt x="35776" y="16626"/>
                    <a:pt x="35861" y="16598"/>
                  </a:cubicBezTo>
                  <a:cubicBezTo>
                    <a:pt x="36002" y="16550"/>
                    <a:pt x="36137" y="16487"/>
                    <a:pt x="36279" y="16437"/>
                  </a:cubicBezTo>
                  <a:cubicBezTo>
                    <a:pt x="36929" y="16217"/>
                    <a:pt x="37559" y="15978"/>
                    <a:pt x="38175" y="15718"/>
                  </a:cubicBezTo>
                  <a:cubicBezTo>
                    <a:pt x="38407" y="15623"/>
                    <a:pt x="38639" y="15528"/>
                    <a:pt x="38865" y="15425"/>
                  </a:cubicBezTo>
                  <a:cubicBezTo>
                    <a:pt x="39645" y="15072"/>
                    <a:pt x="40414" y="14698"/>
                    <a:pt x="41135" y="14278"/>
                  </a:cubicBezTo>
                  <a:cubicBezTo>
                    <a:pt x="41236" y="14223"/>
                    <a:pt x="41331" y="14161"/>
                    <a:pt x="41428" y="14106"/>
                  </a:cubicBezTo>
                  <a:cubicBezTo>
                    <a:pt x="41654" y="13969"/>
                    <a:pt x="41846" y="13824"/>
                    <a:pt x="42062" y="13684"/>
                  </a:cubicBezTo>
                  <a:cubicBezTo>
                    <a:pt x="42351" y="13496"/>
                    <a:pt x="42644" y="13309"/>
                    <a:pt x="42912" y="13113"/>
                  </a:cubicBezTo>
                  <a:cubicBezTo>
                    <a:pt x="43156" y="12937"/>
                    <a:pt x="43364" y="12757"/>
                    <a:pt x="43591" y="12574"/>
                  </a:cubicBezTo>
                  <a:cubicBezTo>
                    <a:pt x="43841" y="12376"/>
                    <a:pt x="44095" y="12178"/>
                    <a:pt x="44320" y="11970"/>
                  </a:cubicBezTo>
                  <a:cubicBezTo>
                    <a:pt x="44372" y="11931"/>
                    <a:pt x="44429" y="11889"/>
                    <a:pt x="44473" y="11849"/>
                  </a:cubicBezTo>
                  <a:cubicBezTo>
                    <a:pt x="44786" y="11562"/>
                    <a:pt x="45069" y="11271"/>
                    <a:pt x="45339" y="10976"/>
                  </a:cubicBezTo>
                  <a:cubicBezTo>
                    <a:pt x="45398" y="10914"/>
                    <a:pt x="45442" y="10853"/>
                    <a:pt x="45493" y="10789"/>
                  </a:cubicBezTo>
                  <a:cubicBezTo>
                    <a:pt x="45658" y="10609"/>
                    <a:pt x="45822" y="10429"/>
                    <a:pt x="45967" y="10243"/>
                  </a:cubicBezTo>
                  <a:cubicBezTo>
                    <a:pt x="46082" y="10098"/>
                    <a:pt x="46183" y="9946"/>
                    <a:pt x="46292" y="9801"/>
                  </a:cubicBezTo>
                  <a:cubicBezTo>
                    <a:pt x="46331" y="9745"/>
                    <a:pt x="46371" y="9694"/>
                    <a:pt x="46404" y="9640"/>
                  </a:cubicBezTo>
                  <a:cubicBezTo>
                    <a:pt x="46597" y="9365"/>
                    <a:pt x="46779" y="9088"/>
                    <a:pt x="46931" y="8804"/>
                  </a:cubicBezTo>
                  <a:cubicBezTo>
                    <a:pt x="46971" y="8745"/>
                    <a:pt x="46987" y="8682"/>
                    <a:pt x="47021" y="8622"/>
                  </a:cubicBezTo>
                  <a:cubicBezTo>
                    <a:pt x="47151" y="8375"/>
                    <a:pt x="47264" y="8125"/>
                    <a:pt x="47371" y="7873"/>
                  </a:cubicBezTo>
                  <a:cubicBezTo>
                    <a:pt x="47435" y="7729"/>
                    <a:pt x="47520" y="7582"/>
                    <a:pt x="47575" y="7436"/>
                  </a:cubicBezTo>
                  <a:cubicBezTo>
                    <a:pt x="47593" y="7386"/>
                    <a:pt x="47605" y="7335"/>
                    <a:pt x="47621" y="7283"/>
                  </a:cubicBezTo>
                  <a:cubicBezTo>
                    <a:pt x="47700" y="7045"/>
                    <a:pt x="47767" y="6806"/>
                    <a:pt x="47825" y="6568"/>
                  </a:cubicBezTo>
                  <a:cubicBezTo>
                    <a:pt x="47870" y="6403"/>
                    <a:pt x="47932" y="6243"/>
                    <a:pt x="47967" y="6081"/>
                  </a:cubicBezTo>
                  <a:cubicBezTo>
                    <a:pt x="47971" y="6037"/>
                    <a:pt x="47971" y="5995"/>
                    <a:pt x="47977" y="5950"/>
                  </a:cubicBezTo>
                  <a:cubicBezTo>
                    <a:pt x="48029" y="5696"/>
                    <a:pt x="48045" y="5445"/>
                    <a:pt x="48068" y="5191"/>
                  </a:cubicBezTo>
                  <a:cubicBezTo>
                    <a:pt x="48080" y="5025"/>
                    <a:pt x="48120" y="4862"/>
                    <a:pt x="48120" y="4700"/>
                  </a:cubicBezTo>
                  <a:cubicBezTo>
                    <a:pt x="48124" y="4628"/>
                    <a:pt x="48124" y="4559"/>
                    <a:pt x="48124" y="4488"/>
                  </a:cubicBezTo>
                  <a:lnTo>
                    <a:pt x="48140" y="221"/>
                  </a:lnTo>
                  <a:lnTo>
                    <a:pt x="48140" y="221"/>
                  </a:lnTo>
                  <a:cubicBezTo>
                    <a:pt x="48132" y="427"/>
                    <a:pt x="48104" y="629"/>
                    <a:pt x="48084" y="835"/>
                  </a:cubicBezTo>
                  <a:cubicBezTo>
                    <a:pt x="48063" y="1090"/>
                    <a:pt x="48045" y="1348"/>
                    <a:pt x="47995" y="1603"/>
                  </a:cubicBezTo>
                  <a:cubicBezTo>
                    <a:pt x="47960" y="1805"/>
                    <a:pt x="47900" y="2006"/>
                    <a:pt x="47841" y="2208"/>
                  </a:cubicBezTo>
                  <a:cubicBezTo>
                    <a:pt x="47779" y="2451"/>
                    <a:pt x="47724" y="2695"/>
                    <a:pt x="47639" y="2935"/>
                  </a:cubicBezTo>
                  <a:cubicBezTo>
                    <a:pt x="47571" y="3133"/>
                    <a:pt x="47480" y="3325"/>
                    <a:pt x="47395" y="3517"/>
                  </a:cubicBezTo>
                  <a:cubicBezTo>
                    <a:pt x="47288" y="3771"/>
                    <a:pt x="47175" y="4022"/>
                    <a:pt x="47038" y="4274"/>
                  </a:cubicBezTo>
                  <a:cubicBezTo>
                    <a:pt x="46856" y="4615"/>
                    <a:pt x="46660" y="4957"/>
                    <a:pt x="46426" y="5286"/>
                  </a:cubicBezTo>
                  <a:cubicBezTo>
                    <a:pt x="46393" y="5342"/>
                    <a:pt x="46347" y="5395"/>
                    <a:pt x="46307" y="5451"/>
                  </a:cubicBezTo>
                  <a:cubicBezTo>
                    <a:pt x="46064" y="5785"/>
                    <a:pt x="45802" y="6114"/>
                    <a:pt x="45509" y="6443"/>
                  </a:cubicBezTo>
                  <a:cubicBezTo>
                    <a:pt x="45457" y="6502"/>
                    <a:pt x="45414" y="6562"/>
                    <a:pt x="45358" y="6623"/>
                  </a:cubicBezTo>
                  <a:cubicBezTo>
                    <a:pt x="45049" y="6960"/>
                    <a:pt x="44705" y="7295"/>
                    <a:pt x="44344" y="7624"/>
                  </a:cubicBezTo>
                  <a:cubicBezTo>
                    <a:pt x="44112" y="7826"/>
                    <a:pt x="43861" y="8024"/>
                    <a:pt x="43613" y="8222"/>
                  </a:cubicBezTo>
                  <a:cubicBezTo>
                    <a:pt x="43387" y="8404"/>
                    <a:pt x="43171" y="8587"/>
                    <a:pt x="42928" y="8765"/>
                  </a:cubicBezTo>
                  <a:cubicBezTo>
                    <a:pt x="42662" y="8957"/>
                    <a:pt x="42367" y="9141"/>
                    <a:pt x="42080" y="9329"/>
                  </a:cubicBezTo>
                  <a:cubicBezTo>
                    <a:pt x="41775" y="9530"/>
                    <a:pt x="41480" y="9736"/>
                    <a:pt x="41151" y="9926"/>
                  </a:cubicBezTo>
                  <a:cubicBezTo>
                    <a:pt x="40432" y="10346"/>
                    <a:pt x="39661" y="10718"/>
                    <a:pt x="38880" y="11075"/>
                  </a:cubicBezTo>
                  <a:cubicBezTo>
                    <a:pt x="38653" y="11178"/>
                    <a:pt x="38425" y="11269"/>
                    <a:pt x="38199" y="11368"/>
                  </a:cubicBezTo>
                  <a:cubicBezTo>
                    <a:pt x="37581" y="11623"/>
                    <a:pt x="36953" y="11863"/>
                    <a:pt x="36301" y="12085"/>
                  </a:cubicBezTo>
                  <a:cubicBezTo>
                    <a:pt x="36075" y="12162"/>
                    <a:pt x="35844" y="12247"/>
                    <a:pt x="35612" y="12319"/>
                  </a:cubicBezTo>
                  <a:cubicBezTo>
                    <a:pt x="35204" y="12448"/>
                    <a:pt x="34792" y="12561"/>
                    <a:pt x="34372" y="12675"/>
                  </a:cubicBezTo>
                  <a:cubicBezTo>
                    <a:pt x="34055" y="12761"/>
                    <a:pt x="33750" y="12854"/>
                    <a:pt x="33427" y="12927"/>
                  </a:cubicBezTo>
                  <a:cubicBezTo>
                    <a:pt x="32991" y="13036"/>
                    <a:pt x="32543" y="13123"/>
                    <a:pt x="32097" y="13214"/>
                  </a:cubicBezTo>
                  <a:cubicBezTo>
                    <a:pt x="31796" y="13276"/>
                    <a:pt x="31497" y="13345"/>
                    <a:pt x="31190" y="13398"/>
                  </a:cubicBezTo>
                  <a:cubicBezTo>
                    <a:pt x="30291" y="13557"/>
                    <a:pt x="29375" y="13684"/>
                    <a:pt x="28458" y="13781"/>
                  </a:cubicBezTo>
                  <a:cubicBezTo>
                    <a:pt x="28175" y="13811"/>
                    <a:pt x="27890" y="13824"/>
                    <a:pt x="27606" y="13850"/>
                  </a:cubicBezTo>
                  <a:cubicBezTo>
                    <a:pt x="27066" y="13896"/>
                    <a:pt x="26521" y="13933"/>
                    <a:pt x="25972" y="13959"/>
                  </a:cubicBezTo>
                  <a:cubicBezTo>
                    <a:pt x="25627" y="13975"/>
                    <a:pt x="25281" y="13981"/>
                    <a:pt x="24936" y="13989"/>
                  </a:cubicBezTo>
                  <a:cubicBezTo>
                    <a:pt x="24653" y="13991"/>
                    <a:pt x="24370" y="13995"/>
                    <a:pt x="24087" y="13995"/>
                  </a:cubicBezTo>
                  <a:cubicBezTo>
                    <a:pt x="23928" y="13995"/>
                    <a:pt x="23770" y="13994"/>
                    <a:pt x="23611" y="13991"/>
                  </a:cubicBezTo>
                  <a:cubicBezTo>
                    <a:pt x="23242" y="13989"/>
                    <a:pt x="22874" y="13977"/>
                    <a:pt x="22505" y="13961"/>
                  </a:cubicBezTo>
                  <a:cubicBezTo>
                    <a:pt x="22105" y="13947"/>
                    <a:pt x="21697" y="13927"/>
                    <a:pt x="21297" y="13898"/>
                  </a:cubicBezTo>
                  <a:cubicBezTo>
                    <a:pt x="20920" y="13872"/>
                    <a:pt x="20548" y="13842"/>
                    <a:pt x="20176" y="13805"/>
                  </a:cubicBezTo>
                  <a:cubicBezTo>
                    <a:pt x="19771" y="13765"/>
                    <a:pt x="19371" y="13719"/>
                    <a:pt x="18975" y="13668"/>
                  </a:cubicBezTo>
                  <a:cubicBezTo>
                    <a:pt x="18618" y="13622"/>
                    <a:pt x="18262" y="13573"/>
                    <a:pt x="17905" y="13517"/>
                  </a:cubicBezTo>
                  <a:cubicBezTo>
                    <a:pt x="17473" y="13452"/>
                    <a:pt x="17049" y="13373"/>
                    <a:pt x="16626" y="13295"/>
                  </a:cubicBezTo>
                  <a:cubicBezTo>
                    <a:pt x="16293" y="13230"/>
                    <a:pt x="15956" y="13167"/>
                    <a:pt x="15629" y="13093"/>
                  </a:cubicBezTo>
                  <a:cubicBezTo>
                    <a:pt x="15124" y="12982"/>
                    <a:pt x="14627" y="12858"/>
                    <a:pt x="14135" y="12731"/>
                  </a:cubicBezTo>
                  <a:cubicBezTo>
                    <a:pt x="13862" y="12656"/>
                    <a:pt x="13579" y="12584"/>
                    <a:pt x="13307" y="12503"/>
                  </a:cubicBezTo>
                  <a:cubicBezTo>
                    <a:pt x="12426" y="12247"/>
                    <a:pt x="11560" y="11958"/>
                    <a:pt x="10722" y="11631"/>
                  </a:cubicBezTo>
                  <a:cubicBezTo>
                    <a:pt x="10308" y="11473"/>
                    <a:pt x="9908" y="11293"/>
                    <a:pt x="9512" y="11116"/>
                  </a:cubicBezTo>
                  <a:cubicBezTo>
                    <a:pt x="9300" y="11025"/>
                    <a:pt x="9088" y="10940"/>
                    <a:pt x="8888" y="10845"/>
                  </a:cubicBezTo>
                  <a:cubicBezTo>
                    <a:pt x="8275" y="10556"/>
                    <a:pt x="7687" y="10251"/>
                    <a:pt x="7123" y="9922"/>
                  </a:cubicBezTo>
                  <a:cubicBezTo>
                    <a:pt x="2370" y="7184"/>
                    <a:pt x="5" y="3586"/>
                    <a:pt x="13" y="1"/>
                  </a:cubicBezTo>
                  <a:close/>
                </a:path>
              </a:pathLst>
            </a:custGeom>
            <a:solidFill>
              <a:srgbClr val="FFD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2197;p62">
              <a:extLst>
                <a:ext uri="{FF2B5EF4-FFF2-40B4-BE49-F238E27FC236}">
                  <a16:creationId xmlns:a16="http://schemas.microsoft.com/office/drawing/2014/main" id="{C7DB0D87-D473-2D96-05E0-EF5F34A8C988}"/>
                </a:ext>
              </a:extLst>
            </p:cNvPr>
            <p:cNvSpPr/>
            <p:nvPr/>
          </p:nvSpPr>
          <p:spPr>
            <a:xfrm>
              <a:off x="6013451" y="3601677"/>
              <a:ext cx="589916" cy="224864"/>
            </a:xfrm>
            <a:custGeom>
              <a:avLst/>
              <a:gdLst/>
              <a:ahLst/>
              <a:cxnLst/>
              <a:rect l="l" t="t" r="r" b="b"/>
              <a:pathLst>
                <a:path w="48140" h="18350" extrusionOk="0">
                  <a:moveTo>
                    <a:pt x="13" y="1"/>
                  </a:moveTo>
                  <a:lnTo>
                    <a:pt x="1" y="4430"/>
                  </a:lnTo>
                  <a:cubicBezTo>
                    <a:pt x="28" y="7994"/>
                    <a:pt x="2390" y="11554"/>
                    <a:pt x="7099" y="14274"/>
                  </a:cubicBezTo>
                  <a:cubicBezTo>
                    <a:pt x="7669" y="14603"/>
                    <a:pt x="8260" y="14910"/>
                    <a:pt x="8870" y="15199"/>
                  </a:cubicBezTo>
                  <a:cubicBezTo>
                    <a:pt x="9064" y="15288"/>
                    <a:pt x="9260" y="15366"/>
                    <a:pt x="9460" y="15453"/>
                  </a:cubicBezTo>
                  <a:cubicBezTo>
                    <a:pt x="9829" y="15615"/>
                    <a:pt x="10195" y="15790"/>
                    <a:pt x="10573" y="15938"/>
                  </a:cubicBezTo>
                  <a:cubicBezTo>
                    <a:pt x="10621" y="15958"/>
                    <a:pt x="10665" y="15970"/>
                    <a:pt x="10710" y="15984"/>
                  </a:cubicBezTo>
                  <a:cubicBezTo>
                    <a:pt x="11542" y="16313"/>
                    <a:pt x="12410" y="16598"/>
                    <a:pt x="13286" y="16857"/>
                  </a:cubicBezTo>
                  <a:cubicBezTo>
                    <a:pt x="13359" y="16877"/>
                    <a:pt x="13426" y="16907"/>
                    <a:pt x="13501" y="16929"/>
                  </a:cubicBezTo>
                  <a:cubicBezTo>
                    <a:pt x="13700" y="16986"/>
                    <a:pt x="13915" y="17024"/>
                    <a:pt x="14120" y="17079"/>
                  </a:cubicBezTo>
                  <a:cubicBezTo>
                    <a:pt x="14611" y="17208"/>
                    <a:pt x="15104" y="17333"/>
                    <a:pt x="15613" y="17446"/>
                  </a:cubicBezTo>
                  <a:cubicBezTo>
                    <a:pt x="15748" y="17473"/>
                    <a:pt x="15873" y="17515"/>
                    <a:pt x="16009" y="17543"/>
                  </a:cubicBezTo>
                  <a:cubicBezTo>
                    <a:pt x="16206" y="17584"/>
                    <a:pt x="16406" y="17610"/>
                    <a:pt x="16602" y="17644"/>
                  </a:cubicBezTo>
                  <a:cubicBezTo>
                    <a:pt x="17028" y="17727"/>
                    <a:pt x="17458" y="17802"/>
                    <a:pt x="17887" y="17870"/>
                  </a:cubicBezTo>
                  <a:cubicBezTo>
                    <a:pt x="18058" y="17895"/>
                    <a:pt x="18226" y="17935"/>
                    <a:pt x="18399" y="17959"/>
                  </a:cubicBezTo>
                  <a:cubicBezTo>
                    <a:pt x="18579" y="17985"/>
                    <a:pt x="18771" y="17996"/>
                    <a:pt x="18951" y="18022"/>
                  </a:cubicBezTo>
                  <a:cubicBezTo>
                    <a:pt x="19355" y="18070"/>
                    <a:pt x="19756" y="18115"/>
                    <a:pt x="20160" y="18153"/>
                  </a:cubicBezTo>
                  <a:cubicBezTo>
                    <a:pt x="20352" y="18173"/>
                    <a:pt x="20544" y="18204"/>
                    <a:pt x="20736" y="18220"/>
                  </a:cubicBezTo>
                  <a:cubicBezTo>
                    <a:pt x="20916" y="18234"/>
                    <a:pt x="21097" y="18238"/>
                    <a:pt x="21273" y="18248"/>
                  </a:cubicBezTo>
                  <a:cubicBezTo>
                    <a:pt x="21681" y="18274"/>
                    <a:pt x="22081" y="18298"/>
                    <a:pt x="22489" y="18313"/>
                  </a:cubicBezTo>
                  <a:cubicBezTo>
                    <a:pt x="22693" y="18321"/>
                    <a:pt x="22901" y="18343"/>
                    <a:pt x="23105" y="18349"/>
                  </a:cubicBezTo>
                  <a:cubicBezTo>
                    <a:pt x="23124" y="18349"/>
                    <a:pt x="23143" y="18349"/>
                    <a:pt x="23162" y="18349"/>
                  </a:cubicBezTo>
                  <a:cubicBezTo>
                    <a:pt x="23273" y="18349"/>
                    <a:pt x="23383" y="18346"/>
                    <a:pt x="23494" y="18346"/>
                  </a:cubicBezTo>
                  <a:cubicBezTo>
                    <a:pt x="23527" y="18346"/>
                    <a:pt x="23561" y="18346"/>
                    <a:pt x="23595" y="18347"/>
                  </a:cubicBezTo>
                  <a:cubicBezTo>
                    <a:pt x="23722" y="18348"/>
                    <a:pt x="23850" y="18348"/>
                    <a:pt x="23978" y="18348"/>
                  </a:cubicBezTo>
                  <a:cubicBezTo>
                    <a:pt x="24291" y="18348"/>
                    <a:pt x="24604" y="18346"/>
                    <a:pt x="24918" y="18337"/>
                  </a:cubicBezTo>
                  <a:cubicBezTo>
                    <a:pt x="24957" y="18336"/>
                    <a:pt x="24995" y="18336"/>
                    <a:pt x="25034" y="18336"/>
                  </a:cubicBezTo>
                  <a:cubicBezTo>
                    <a:pt x="25146" y="18336"/>
                    <a:pt x="25259" y="18338"/>
                    <a:pt x="25371" y="18338"/>
                  </a:cubicBezTo>
                  <a:cubicBezTo>
                    <a:pt x="25438" y="18338"/>
                    <a:pt x="25503" y="18338"/>
                    <a:pt x="25568" y="18335"/>
                  </a:cubicBezTo>
                  <a:cubicBezTo>
                    <a:pt x="25699" y="18329"/>
                    <a:pt x="25823" y="18313"/>
                    <a:pt x="25956" y="18309"/>
                  </a:cubicBezTo>
                  <a:cubicBezTo>
                    <a:pt x="26505" y="18286"/>
                    <a:pt x="27046" y="18246"/>
                    <a:pt x="27591" y="18201"/>
                  </a:cubicBezTo>
                  <a:cubicBezTo>
                    <a:pt x="27806" y="18183"/>
                    <a:pt x="28020" y="18179"/>
                    <a:pt x="28242" y="18157"/>
                  </a:cubicBezTo>
                  <a:cubicBezTo>
                    <a:pt x="28302" y="18149"/>
                    <a:pt x="28371" y="18135"/>
                    <a:pt x="28438" y="18129"/>
                  </a:cubicBezTo>
                  <a:cubicBezTo>
                    <a:pt x="29356" y="18032"/>
                    <a:pt x="30273" y="17909"/>
                    <a:pt x="31172" y="17749"/>
                  </a:cubicBezTo>
                  <a:cubicBezTo>
                    <a:pt x="31212" y="17741"/>
                    <a:pt x="31263" y="17739"/>
                    <a:pt x="31309" y="17729"/>
                  </a:cubicBezTo>
                  <a:cubicBezTo>
                    <a:pt x="31568" y="17683"/>
                    <a:pt x="31818" y="17618"/>
                    <a:pt x="32082" y="17565"/>
                  </a:cubicBezTo>
                  <a:cubicBezTo>
                    <a:pt x="32525" y="17475"/>
                    <a:pt x="32973" y="17386"/>
                    <a:pt x="33411" y="17281"/>
                  </a:cubicBezTo>
                  <a:cubicBezTo>
                    <a:pt x="33726" y="17202"/>
                    <a:pt x="34039" y="17113"/>
                    <a:pt x="34350" y="17028"/>
                  </a:cubicBezTo>
                  <a:cubicBezTo>
                    <a:pt x="34768" y="16913"/>
                    <a:pt x="35188" y="16802"/>
                    <a:pt x="35600" y="16671"/>
                  </a:cubicBezTo>
                  <a:cubicBezTo>
                    <a:pt x="35679" y="16645"/>
                    <a:pt x="35776" y="16626"/>
                    <a:pt x="35861" y="16598"/>
                  </a:cubicBezTo>
                  <a:cubicBezTo>
                    <a:pt x="36002" y="16550"/>
                    <a:pt x="36137" y="16487"/>
                    <a:pt x="36279" y="16437"/>
                  </a:cubicBezTo>
                  <a:cubicBezTo>
                    <a:pt x="36929" y="16217"/>
                    <a:pt x="37559" y="15978"/>
                    <a:pt x="38175" y="15718"/>
                  </a:cubicBezTo>
                  <a:cubicBezTo>
                    <a:pt x="38407" y="15623"/>
                    <a:pt x="38639" y="15528"/>
                    <a:pt x="38865" y="15425"/>
                  </a:cubicBezTo>
                  <a:cubicBezTo>
                    <a:pt x="39645" y="15072"/>
                    <a:pt x="40414" y="14698"/>
                    <a:pt x="41135" y="14278"/>
                  </a:cubicBezTo>
                  <a:cubicBezTo>
                    <a:pt x="41236" y="14223"/>
                    <a:pt x="41331" y="14161"/>
                    <a:pt x="41428" y="14106"/>
                  </a:cubicBezTo>
                  <a:cubicBezTo>
                    <a:pt x="41654" y="13969"/>
                    <a:pt x="41846" y="13824"/>
                    <a:pt x="42062" y="13684"/>
                  </a:cubicBezTo>
                  <a:cubicBezTo>
                    <a:pt x="42351" y="13496"/>
                    <a:pt x="42644" y="13309"/>
                    <a:pt x="42912" y="13113"/>
                  </a:cubicBezTo>
                  <a:cubicBezTo>
                    <a:pt x="43156" y="12937"/>
                    <a:pt x="43364" y="12757"/>
                    <a:pt x="43591" y="12574"/>
                  </a:cubicBezTo>
                  <a:cubicBezTo>
                    <a:pt x="43841" y="12376"/>
                    <a:pt x="44095" y="12178"/>
                    <a:pt x="44320" y="11970"/>
                  </a:cubicBezTo>
                  <a:cubicBezTo>
                    <a:pt x="44372" y="11931"/>
                    <a:pt x="44429" y="11889"/>
                    <a:pt x="44473" y="11849"/>
                  </a:cubicBezTo>
                  <a:cubicBezTo>
                    <a:pt x="44786" y="11562"/>
                    <a:pt x="45069" y="11271"/>
                    <a:pt x="45339" y="10976"/>
                  </a:cubicBezTo>
                  <a:cubicBezTo>
                    <a:pt x="45398" y="10914"/>
                    <a:pt x="45442" y="10853"/>
                    <a:pt x="45493" y="10789"/>
                  </a:cubicBezTo>
                  <a:cubicBezTo>
                    <a:pt x="45658" y="10609"/>
                    <a:pt x="45822" y="10429"/>
                    <a:pt x="45967" y="10243"/>
                  </a:cubicBezTo>
                  <a:cubicBezTo>
                    <a:pt x="46082" y="10098"/>
                    <a:pt x="46183" y="9946"/>
                    <a:pt x="46292" y="9801"/>
                  </a:cubicBezTo>
                  <a:cubicBezTo>
                    <a:pt x="46331" y="9745"/>
                    <a:pt x="46371" y="9694"/>
                    <a:pt x="46404" y="9640"/>
                  </a:cubicBezTo>
                  <a:cubicBezTo>
                    <a:pt x="46597" y="9365"/>
                    <a:pt x="46779" y="9088"/>
                    <a:pt x="46931" y="8804"/>
                  </a:cubicBezTo>
                  <a:cubicBezTo>
                    <a:pt x="46971" y="8745"/>
                    <a:pt x="46987" y="8682"/>
                    <a:pt x="47021" y="8622"/>
                  </a:cubicBezTo>
                  <a:cubicBezTo>
                    <a:pt x="47151" y="8375"/>
                    <a:pt x="47264" y="8125"/>
                    <a:pt x="47371" y="7873"/>
                  </a:cubicBezTo>
                  <a:cubicBezTo>
                    <a:pt x="47435" y="7729"/>
                    <a:pt x="47520" y="7582"/>
                    <a:pt x="47575" y="7436"/>
                  </a:cubicBezTo>
                  <a:cubicBezTo>
                    <a:pt x="47593" y="7386"/>
                    <a:pt x="47605" y="7335"/>
                    <a:pt x="47621" y="7283"/>
                  </a:cubicBezTo>
                  <a:cubicBezTo>
                    <a:pt x="47700" y="7045"/>
                    <a:pt x="47767" y="6806"/>
                    <a:pt x="47825" y="6568"/>
                  </a:cubicBezTo>
                  <a:cubicBezTo>
                    <a:pt x="47870" y="6403"/>
                    <a:pt x="47932" y="6243"/>
                    <a:pt x="47967" y="6081"/>
                  </a:cubicBezTo>
                  <a:cubicBezTo>
                    <a:pt x="47971" y="6037"/>
                    <a:pt x="47971" y="5995"/>
                    <a:pt x="47977" y="5950"/>
                  </a:cubicBezTo>
                  <a:cubicBezTo>
                    <a:pt x="48029" y="5696"/>
                    <a:pt x="48045" y="5445"/>
                    <a:pt x="48068" y="5191"/>
                  </a:cubicBezTo>
                  <a:cubicBezTo>
                    <a:pt x="48080" y="5025"/>
                    <a:pt x="48120" y="4862"/>
                    <a:pt x="48120" y="4700"/>
                  </a:cubicBezTo>
                  <a:cubicBezTo>
                    <a:pt x="48124" y="4628"/>
                    <a:pt x="48124" y="4559"/>
                    <a:pt x="48124" y="4488"/>
                  </a:cubicBezTo>
                  <a:lnTo>
                    <a:pt x="48140" y="221"/>
                  </a:lnTo>
                  <a:lnTo>
                    <a:pt x="48140" y="221"/>
                  </a:lnTo>
                  <a:cubicBezTo>
                    <a:pt x="48132" y="427"/>
                    <a:pt x="48104" y="629"/>
                    <a:pt x="48084" y="835"/>
                  </a:cubicBezTo>
                  <a:cubicBezTo>
                    <a:pt x="48063" y="1090"/>
                    <a:pt x="48045" y="1348"/>
                    <a:pt x="47995" y="1603"/>
                  </a:cubicBezTo>
                  <a:cubicBezTo>
                    <a:pt x="47960" y="1805"/>
                    <a:pt x="47900" y="2006"/>
                    <a:pt x="47841" y="2208"/>
                  </a:cubicBezTo>
                  <a:cubicBezTo>
                    <a:pt x="47779" y="2451"/>
                    <a:pt x="47724" y="2695"/>
                    <a:pt x="47639" y="2935"/>
                  </a:cubicBezTo>
                  <a:cubicBezTo>
                    <a:pt x="47571" y="3133"/>
                    <a:pt x="47480" y="3325"/>
                    <a:pt x="47395" y="3517"/>
                  </a:cubicBezTo>
                  <a:cubicBezTo>
                    <a:pt x="47288" y="3771"/>
                    <a:pt x="47175" y="4022"/>
                    <a:pt x="47038" y="4274"/>
                  </a:cubicBezTo>
                  <a:cubicBezTo>
                    <a:pt x="46856" y="4615"/>
                    <a:pt x="46660" y="4957"/>
                    <a:pt x="46426" y="5286"/>
                  </a:cubicBezTo>
                  <a:cubicBezTo>
                    <a:pt x="46393" y="5342"/>
                    <a:pt x="46347" y="5395"/>
                    <a:pt x="46307" y="5451"/>
                  </a:cubicBezTo>
                  <a:cubicBezTo>
                    <a:pt x="46064" y="5785"/>
                    <a:pt x="45802" y="6114"/>
                    <a:pt x="45509" y="6443"/>
                  </a:cubicBezTo>
                  <a:cubicBezTo>
                    <a:pt x="45457" y="6502"/>
                    <a:pt x="45414" y="6562"/>
                    <a:pt x="45358" y="6623"/>
                  </a:cubicBezTo>
                  <a:cubicBezTo>
                    <a:pt x="45049" y="6960"/>
                    <a:pt x="44705" y="7295"/>
                    <a:pt x="44344" y="7624"/>
                  </a:cubicBezTo>
                  <a:cubicBezTo>
                    <a:pt x="44112" y="7826"/>
                    <a:pt x="43861" y="8024"/>
                    <a:pt x="43613" y="8222"/>
                  </a:cubicBezTo>
                  <a:cubicBezTo>
                    <a:pt x="43387" y="8404"/>
                    <a:pt x="43171" y="8587"/>
                    <a:pt x="42928" y="8765"/>
                  </a:cubicBezTo>
                  <a:cubicBezTo>
                    <a:pt x="42662" y="8957"/>
                    <a:pt x="42367" y="9141"/>
                    <a:pt x="42080" y="9329"/>
                  </a:cubicBezTo>
                  <a:cubicBezTo>
                    <a:pt x="41775" y="9530"/>
                    <a:pt x="41480" y="9736"/>
                    <a:pt x="41151" y="9926"/>
                  </a:cubicBezTo>
                  <a:cubicBezTo>
                    <a:pt x="40432" y="10346"/>
                    <a:pt x="39661" y="10718"/>
                    <a:pt x="38880" y="11075"/>
                  </a:cubicBezTo>
                  <a:cubicBezTo>
                    <a:pt x="38653" y="11178"/>
                    <a:pt x="38425" y="11269"/>
                    <a:pt x="38199" y="11368"/>
                  </a:cubicBezTo>
                  <a:cubicBezTo>
                    <a:pt x="37581" y="11623"/>
                    <a:pt x="36953" y="11863"/>
                    <a:pt x="36301" y="12085"/>
                  </a:cubicBezTo>
                  <a:cubicBezTo>
                    <a:pt x="36075" y="12162"/>
                    <a:pt x="35844" y="12247"/>
                    <a:pt x="35612" y="12319"/>
                  </a:cubicBezTo>
                  <a:cubicBezTo>
                    <a:pt x="35204" y="12448"/>
                    <a:pt x="34792" y="12561"/>
                    <a:pt x="34372" y="12675"/>
                  </a:cubicBezTo>
                  <a:cubicBezTo>
                    <a:pt x="34055" y="12761"/>
                    <a:pt x="33750" y="12854"/>
                    <a:pt x="33427" y="12927"/>
                  </a:cubicBezTo>
                  <a:cubicBezTo>
                    <a:pt x="32991" y="13036"/>
                    <a:pt x="32543" y="13123"/>
                    <a:pt x="32097" y="13214"/>
                  </a:cubicBezTo>
                  <a:cubicBezTo>
                    <a:pt x="31796" y="13276"/>
                    <a:pt x="31497" y="13345"/>
                    <a:pt x="31190" y="13398"/>
                  </a:cubicBezTo>
                  <a:cubicBezTo>
                    <a:pt x="30291" y="13557"/>
                    <a:pt x="29375" y="13684"/>
                    <a:pt x="28458" y="13781"/>
                  </a:cubicBezTo>
                  <a:cubicBezTo>
                    <a:pt x="28175" y="13811"/>
                    <a:pt x="27890" y="13824"/>
                    <a:pt x="27606" y="13850"/>
                  </a:cubicBezTo>
                  <a:cubicBezTo>
                    <a:pt x="27066" y="13896"/>
                    <a:pt x="26521" y="13933"/>
                    <a:pt x="25972" y="13959"/>
                  </a:cubicBezTo>
                  <a:cubicBezTo>
                    <a:pt x="25627" y="13975"/>
                    <a:pt x="25281" y="13981"/>
                    <a:pt x="24936" y="13989"/>
                  </a:cubicBezTo>
                  <a:cubicBezTo>
                    <a:pt x="24653" y="13991"/>
                    <a:pt x="24370" y="13995"/>
                    <a:pt x="24087" y="13995"/>
                  </a:cubicBezTo>
                  <a:cubicBezTo>
                    <a:pt x="23928" y="13995"/>
                    <a:pt x="23770" y="13994"/>
                    <a:pt x="23611" y="13991"/>
                  </a:cubicBezTo>
                  <a:cubicBezTo>
                    <a:pt x="23242" y="13989"/>
                    <a:pt x="22874" y="13977"/>
                    <a:pt x="22505" y="13961"/>
                  </a:cubicBezTo>
                  <a:cubicBezTo>
                    <a:pt x="22105" y="13947"/>
                    <a:pt x="21697" y="13927"/>
                    <a:pt x="21297" y="13898"/>
                  </a:cubicBezTo>
                  <a:cubicBezTo>
                    <a:pt x="20920" y="13872"/>
                    <a:pt x="20548" y="13842"/>
                    <a:pt x="20176" y="13805"/>
                  </a:cubicBezTo>
                  <a:cubicBezTo>
                    <a:pt x="19771" y="13765"/>
                    <a:pt x="19371" y="13719"/>
                    <a:pt x="18975" y="13668"/>
                  </a:cubicBezTo>
                  <a:cubicBezTo>
                    <a:pt x="18618" y="13622"/>
                    <a:pt x="18262" y="13573"/>
                    <a:pt x="17905" y="13517"/>
                  </a:cubicBezTo>
                  <a:cubicBezTo>
                    <a:pt x="17473" y="13452"/>
                    <a:pt x="17049" y="13373"/>
                    <a:pt x="16626" y="13295"/>
                  </a:cubicBezTo>
                  <a:cubicBezTo>
                    <a:pt x="16293" y="13230"/>
                    <a:pt x="15956" y="13167"/>
                    <a:pt x="15629" y="13093"/>
                  </a:cubicBezTo>
                  <a:cubicBezTo>
                    <a:pt x="15124" y="12982"/>
                    <a:pt x="14627" y="12858"/>
                    <a:pt x="14135" y="12731"/>
                  </a:cubicBezTo>
                  <a:cubicBezTo>
                    <a:pt x="13862" y="12656"/>
                    <a:pt x="13579" y="12584"/>
                    <a:pt x="13307" y="12503"/>
                  </a:cubicBezTo>
                  <a:cubicBezTo>
                    <a:pt x="12426" y="12247"/>
                    <a:pt x="11560" y="11958"/>
                    <a:pt x="10722" y="11631"/>
                  </a:cubicBezTo>
                  <a:cubicBezTo>
                    <a:pt x="10308" y="11473"/>
                    <a:pt x="9908" y="11293"/>
                    <a:pt x="9512" y="11116"/>
                  </a:cubicBezTo>
                  <a:cubicBezTo>
                    <a:pt x="9300" y="11025"/>
                    <a:pt x="9088" y="10940"/>
                    <a:pt x="8888" y="10845"/>
                  </a:cubicBezTo>
                  <a:cubicBezTo>
                    <a:pt x="8275" y="10556"/>
                    <a:pt x="7687" y="10251"/>
                    <a:pt x="7123" y="9922"/>
                  </a:cubicBezTo>
                  <a:cubicBezTo>
                    <a:pt x="2370" y="7184"/>
                    <a:pt x="5" y="3586"/>
                    <a:pt x="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2198;p62">
              <a:extLst>
                <a:ext uri="{FF2B5EF4-FFF2-40B4-BE49-F238E27FC236}">
                  <a16:creationId xmlns:a16="http://schemas.microsoft.com/office/drawing/2014/main" id="{885D1E24-1551-AB9A-131C-ACAB3DDD2F18}"/>
                </a:ext>
              </a:extLst>
            </p:cNvPr>
            <p:cNvSpPr/>
            <p:nvPr/>
          </p:nvSpPr>
          <p:spPr>
            <a:xfrm>
              <a:off x="5984519" y="3431687"/>
              <a:ext cx="648013" cy="341659"/>
            </a:xfrm>
            <a:custGeom>
              <a:avLst/>
              <a:gdLst/>
              <a:ahLst/>
              <a:cxnLst/>
              <a:rect l="l" t="t" r="r" b="b"/>
              <a:pathLst>
                <a:path w="52881" h="27881" extrusionOk="0">
                  <a:moveTo>
                    <a:pt x="26371" y="0"/>
                  </a:moveTo>
                  <a:cubicBezTo>
                    <a:pt x="20210" y="0"/>
                    <a:pt x="14057" y="1362"/>
                    <a:pt x="9371" y="4084"/>
                  </a:cubicBezTo>
                  <a:cubicBezTo>
                    <a:pt x="0" y="9530"/>
                    <a:pt x="52" y="18350"/>
                    <a:pt x="9484" y="23794"/>
                  </a:cubicBezTo>
                  <a:cubicBezTo>
                    <a:pt x="14200" y="26518"/>
                    <a:pt x="20369" y="27880"/>
                    <a:pt x="26529" y="27880"/>
                  </a:cubicBezTo>
                  <a:cubicBezTo>
                    <a:pt x="32684" y="27880"/>
                    <a:pt x="38831" y="26520"/>
                    <a:pt x="43512" y="23798"/>
                  </a:cubicBezTo>
                  <a:cubicBezTo>
                    <a:pt x="52880" y="18356"/>
                    <a:pt x="52831" y="9526"/>
                    <a:pt x="43399" y="4080"/>
                  </a:cubicBezTo>
                  <a:cubicBezTo>
                    <a:pt x="38687" y="1360"/>
                    <a:pt x="32526" y="0"/>
                    <a:pt x="26371" y="0"/>
                  </a:cubicBezTo>
                  <a:close/>
                </a:path>
              </a:pathLst>
            </a:custGeom>
            <a:solidFill>
              <a:srgbClr val="F2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2199;p62">
              <a:extLst>
                <a:ext uri="{FF2B5EF4-FFF2-40B4-BE49-F238E27FC236}">
                  <a16:creationId xmlns:a16="http://schemas.microsoft.com/office/drawing/2014/main" id="{18F2D20C-FC7C-8E25-73CB-92C5E7408940}"/>
                </a:ext>
              </a:extLst>
            </p:cNvPr>
            <p:cNvSpPr/>
            <p:nvPr/>
          </p:nvSpPr>
          <p:spPr>
            <a:xfrm>
              <a:off x="5984519" y="3431687"/>
              <a:ext cx="648013" cy="341659"/>
            </a:xfrm>
            <a:custGeom>
              <a:avLst/>
              <a:gdLst/>
              <a:ahLst/>
              <a:cxnLst/>
              <a:rect l="l" t="t" r="r" b="b"/>
              <a:pathLst>
                <a:path w="52881" h="27881" extrusionOk="0">
                  <a:moveTo>
                    <a:pt x="26371" y="0"/>
                  </a:moveTo>
                  <a:cubicBezTo>
                    <a:pt x="20210" y="0"/>
                    <a:pt x="14057" y="1362"/>
                    <a:pt x="9371" y="4084"/>
                  </a:cubicBezTo>
                  <a:cubicBezTo>
                    <a:pt x="0" y="9530"/>
                    <a:pt x="52" y="18350"/>
                    <a:pt x="9484" y="23794"/>
                  </a:cubicBezTo>
                  <a:cubicBezTo>
                    <a:pt x="14200" y="26518"/>
                    <a:pt x="20369" y="27880"/>
                    <a:pt x="26529" y="27880"/>
                  </a:cubicBezTo>
                  <a:cubicBezTo>
                    <a:pt x="32684" y="27880"/>
                    <a:pt x="38831" y="26520"/>
                    <a:pt x="43512" y="23798"/>
                  </a:cubicBezTo>
                  <a:cubicBezTo>
                    <a:pt x="52880" y="18356"/>
                    <a:pt x="52831" y="9526"/>
                    <a:pt x="43399" y="4080"/>
                  </a:cubicBezTo>
                  <a:cubicBezTo>
                    <a:pt x="38687" y="1360"/>
                    <a:pt x="32526" y="0"/>
                    <a:pt x="26371" y="0"/>
                  </a:cubicBezTo>
                  <a:close/>
                </a:path>
              </a:pathLst>
            </a:custGeom>
            <a:solidFill>
              <a:srgbClr val="FFD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2200;p62">
              <a:extLst>
                <a:ext uri="{FF2B5EF4-FFF2-40B4-BE49-F238E27FC236}">
                  <a16:creationId xmlns:a16="http://schemas.microsoft.com/office/drawing/2014/main" id="{8894C1C1-50A4-5CB7-4F53-9DBFC4301C67}"/>
                </a:ext>
              </a:extLst>
            </p:cNvPr>
            <p:cNvSpPr/>
            <p:nvPr/>
          </p:nvSpPr>
          <p:spPr>
            <a:xfrm>
              <a:off x="5984519" y="3446074"/>
              <a:ext cx="648013" cy="327272"/>
            </a:xfrm>
            <a:custGeom>
              <a:avLst/>
              <a:gdLst/>
              <a:ahLst/>
              <a:cxnLst/>
              <a:rect l="l" t="t" r="r" b="b"/>
              <a:pathLst>
                <a:path w="52881" h="26707" extrusionOk="0">
                  <a:moveTo>
                    <a:pt x="26369" y="0"/>
                  </a:moveTo>
                  <a:cubicBezTo>
                    <a:pt x="20209" y="0"/>
                    <a:pt x="14056" y="1362"/>
                    <a:pt x="9371" y="4085"/>
                  </a:cubicBezTo>
                  <a:cubicBezTo>
                    <a:pt x="0" y="9527"/>
                    <a:pt x="52" y="17178"/>
                    <a:pt x="9484" y="22620"/>
                  </a:cubicBezTo>
                  <a:cubicBezTo>
                    <a:pt x="14200" y="25344"/>
                    <a:pt x="20369" y="26706"/>
                    <a:pt x="26529" y="26706"/>
                  </a:cubicBezTo>
                  <a:cubicBezTo>
                    <a:pt x="32684" y="26706"/>
                    <a:pt x="38831" y="25346"/>
                    <a:pt x="43512" y="22624"/>
                  </a:cubicBezTo>
                  <a:cubicBezTo>
                    <a:pt x="52880" y="17182"/>
                    <a:pt x="52834" y="9523"/>
                    <a:pt x="43399" y="4081"/>
                  </a:cubicBezTo>
                  <a:cubicBezTo>
                    <a:pt x="38687" y="1360"/>
                    <a:pt x="32524" y="0"/>
                    <a:pt x="263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2201;p62">
              <a:extLst>
                <a:ext uri="{FF2B5EF4-FFF2-40B4-BE49-F238E27FC236}">
                  <a16:creationId xmlns:a16="http://schemas.microsoft.com/office/drawing/2014/main" id="{5125B0BB-1A76-6653-CD05-390845472B93}"/>
                </a:ext>
              </a:extLst>
            </p:cNvPr>
            <p:cNvSpPr/>
            <p:nvPr/>
          </p:nvSpPr>
          <p:spPr>
            <a:xfrm>
              <a:off x="6010583" y="3431687"/>
              <a:ext cx="595872" cy="171289"/>
            </a:xfrm>
            <a:custGeom>
              <a:avLst/>
              <a:gdLst/>
              <a:ahLst/>
              <a:cxnLst/>
              <a:rect l="l" t="t" r="r" b="b"/>
              <a:pathLst>
                <a:path w="48626" h="13978" extrusionOk="0">
                  <a:moveTo>
                    <a:pt x="24243" y="0"/>
                  </a:moveTo>
                  <a:cubicBezTo>
                    <a:pt x="18082" y="0"/>
                    <a:pt x="11929" y="1362"/>
                    <a:pt x="7244" y="4084"/>
                  </a:cubicBezTo>
                  <a:cubicBezTo>
                    <a:pt x="2295" y="6957"/>
                    <a:pt x="1" y="10446"/>
                    <a:pt x="302" y="13898"/>
                  </a:cubicBezTo>
                  <a:cubicBezTo>
                    <a:pt x="562" y="10838"/>
                    <a:pt x="2856" y="7807"/>
                    <a:pt x="7244" y="5259"/>
                  </a:cubicBezTo>
                  <a:cubicBezTo>
                    <a:pt x="11929" y="2536"/>
                    <a:pt x="18082" y="1174"/>
                    <a:pt x="24242" y="1174"/>
                  </a:cubicBezTo>
                  <a:cubicBezTo>
                    <a:pt x="30397" y="1174"/>
                    <a:pt x="36560" y="2534"/>
                    <a:pt x="41272" y="5255"/>
                  </a:cubicBezTo>
                  <a:cubicBezTo>
                    <a:pt x="45727" y="7825"/>
                    <a:pt x="48065" y="10889"/>
                    <a:pt x="48330" y="13978"/>
                  </a:cubicBezTo>
                  <a:cubicBezTo>
                    <a:pt x="48625" y="10499"/>
                    <a:pt x="46288" y="6977"/>
                    <a:pt x="41272" y="4080"/>
                  </a:cubicBezTo>
                  <a:cubicBezTo>
                    <a:pt x="36560" y="1360"/>
                    <a:pt x="30398" y="0"/>
                    <a:pt x="242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2202;p62">
              <a:extLst>
                <a:ext uri="{FF2B5EF4-FFF2-40B4-BE49-F238E27FC236}">
                  <a16:creationId xmlns:a16="http://schemas.microsoft.com/office/drawing/2014/main" id="{B1DF7EE1-5E92-0AAC-3B4F-F5BB7A02399F}"/>
                </a:ext>
              </a:extLst>
            </p:cNvPr>
            <p:cNvSpPr/>
            <p:nvPr/>
          </p:nvSpPr>
          <p:spPr>
            <a:xfrm>
              <a:off x="6052297" y="3467445"/>
              <a:ext cx="512286" cy="270131"/>
            </a:xfrm>
            <a:custGeom>
              <a:avLst/>
              <a:gdLst/>
              <a:ahLst/>
              <a:cxnLst/>
              <a:rect l="l" t="t" r="r" b="b"/>
              <a:pathLst>
                <a:path w="41805" h="22044" extrusionOk="0">
                  <a:moveTo>
                    <a:pt x="20843" y="0"/>
                  </a:moveTo>
                  <a:cubicBezTo>
                    <a:pt x="15972" y="0"/>
                    <a:pt x="11107" y="1078"/>
                    <a:pt x="7403" y="3231"/>
                  </a:cubicBezTo>
                  <a:cubicBezTo>
                    <a:pt x="0" y="7537"/>
                    <a:pt x="34" y="14509"/>
                    <a:pt x="7491" y="18812"/>
                  </a:cubicBezTo>
                  <a:cubicBezTo>
                    <a:pt x="11220" y="20966"/>
                    <a:pt x="16098" y="22044"/>
                    <a:pt x="20970" y="22044"/>
                  </a:cubicBezTo>
                  <a:cubicBezTo>
                    <a:pt x="25836" y="22044"/>
                    <a:pt x="30695" y="20969"/>
                    <a:pt x="34395" y="18817"/>
                  </a:cubicBezTo>
                  <a:cubicBezTo>
                    <a:pt x="41804" y="14513"/>
                    <a:pt x="41768" y="7532"/>
                    <a:pt x="34312" y="3229"/>
                  </a:cubicBezTo>
                  <a:cubicBezTo>
                    <a:pt x="30585" y="1076"/>
                    <a:pt x="25711" y="0"/>
                    <a:pt x="208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2203;p62">
              <a:extLst>
                <a:ext uri="{FF2B5EF4-FFF2-40B4-BE49-F238E27FC236}">
                  <a16:creationId xmlns:a16="http://schemas.microsoft.com/office/drawing/2014/main" id="{F9C875A7-CB34-6EE6-377D-C05A7DE26FA3}"/>
                </a:ext>
              </a:extLst>
            </p:cNvPr>
            <p:cNvSpPr/>
            <p:nvPr/>
          </p:nvSpPr>
          <p:spPr>
            <a:xfrm>
              <a:off x="6062345" y="3476905"/>
              <a:ext cx="492152" cy="267852"/>
            </a:xfrm>
            <a:custGeom>
              <a:avLst/>
              <a:gdLst/>
              <a:ahLst/>
              <a:cxnLst/>
              <a:rect l="l" t="t" r="r" b="b"/>
              <a:pathLst>
                <a:path w="40162" h="21858" extrusionOk="0">
                  <a:moveTo>
                    <a:pt x="20027" y="0"/>
                  </a:moveTo>
                  <a:cubicBezTo>
                    <a:pt x="15349" y="0"/>
                    <a:pt x="10676" y="1068"/>
                    <a:pt x="7116" y="3204"/>
                  </a:cubicBezTo>
                  <a:cubicBezTo>
                    <a:pt x="0" y="7471"/>
                    <a:pt x="40" y="14388"/>
                    <a:pt x="7202" y="18654"/>
                  </a:cubicBezTo>
                  <a:cubicBezTo>
                    <a:pt x="10783" y="20790"/>
                    <a:pt x="15468" y="21858"/>
                    <a:pt x="20146" y="21858"/>
                  </a:cubicBezTo>
                  <a:cubicBezTo>
                    <a:pt x="24822" y="21858"/>
                    <a:pt x="29490" y="20791"/>
                    <a:pt x="33044" y="18660"/>
                  </a:cubicBezTo>
                  <a:cubicBezTo>
                    <a:pt x="40162" y="14388"/>
                    <a:pt x="40122" y="7465"/>
                    <a:pt x="32963" y="3200"/>
                  </a:cubicBezTo>
                  <a:cubicBezTo>
                    <a:pt x="29383" y="1067"/>
                    <a:pt x="24703" y="0"/>
                    <a:pt x="200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2204;p62">
              <a:extLst>
                <a:ext uri="{FF2B5EF4-FFF2-40B4-BE49-F238E27FC236}">
                  <a16:creationId xmlns:a16="http://schemas.microsoft.com/office/drawing/2014/main" id="{BBB20E2E-191C-E22C-44E4-742E14430189}"/>
                </a:ext>
              </a:extLst>
            </p:cNvPr>
            <p:cNvSpPr/>
            <p:nvPr/>
          </p:nvSpPr>
          <p:spPr>
            <a:xfrm>
              <a:off x="6159741" y="3517442"/>
              <a:ext cx="297348" cy="168458"/>
            </a:xfrm>
            <a:custGeom>
              <a:avLst/>
              <a:gdLst/>
              <a:ahLst/>
              <a:cxnLst/>
              <a:rect l="l" t="t" r="r" b="b"/>
              <a:pathLst>
                <a:path w="24265" h="13747" extrusionOk="0">
                  <a:moveTo>
                    <a:pt x="22554" y="1"/>
                  </a:moveTo>
                  <a:lnTo>
                    <a:pt x="19844" y="1577"/>
                  </a:lnTo>
                  <a:cubicBezTo>
                    <a:pt x="18465" y="1015"/>
                    <a:pt x="16985" y="732"/>
                    <a:pt x="15570" y="732"/>
                  </a:cubicBezTo>
                  <a:cubicBezTo>
                    <a:pt x="14020" y="732"/>
                    <a:pt x="12549" y="1071"/>
                    <a:pt x="11374" y="1754"/>
                  </a:cubicBezTo>
                  <a:cubicBezTo>
                    <a:pt x="9052" y="3105"/>
                    <a:pt x="9529" y="4832"/>
                    <a:pt x="11227" y="7057"/>
                  </a:cubicBezTo>
                  <a:cubicBezTo>
                    <a:pt x="12433" y="8689"/>
                    <a:pt x="12580" y="9830"/>
                    <a:pt x="11062" y="10716"/>
                  </a:cubicBezTo>
                  <a:cubicBezTo>
                    <a:pt x="10396" y="11103"/>
                    <a:pt x="9559" y="11297"/>
                    <a:pt x="8665" y="11297"/>
                  </a:cubicBezTo>
                  <a:cubicBezTo>
                    <a:pt x="7523" y="11297"/>
                    <a:pt x="6288" y="10981"/>
                    <a:pt x="5193" y="10349"/>
                  </a:cubicBezTo>
                  <a:cubicBezTo>
                    <a:pt x="3687" y="9478"/>
                    <a:pt x="2786" y="8374"/>
                    <a:pt x="2475" y="7423"/>
                  </a:cubicBezTo>
                  <a:lnTo>
                    <a:pt x="0" y="8105"/>
                  </a:lnTo>
                  <a:cubicBezTo>
                    <a:pt x="272" y="9054"/>
                    <a:pt x="1417" y="10280"/>
                    <a:pt x="2966" y="11195"/>
                  </a:cubicBezTo>
                  <a:lnTo>
                    <a:pt x="250" y="12770"/>
                  </a:lnTo>
                  <a:lnTo>
                    <a:pt x="1942" y="13747"/>
                  </a:lnTo>
                  <a:lnTo>
                    <a:pt x="4739" y="12124"/>
                  </a:lnTo>
                  <a:cubicBezTo>
                    <a:pt x="6231" y="12742"/>
                    <a:pt x="7770" y="13019"/>
                    <a:pt x="9206" y="13019"/>
                  </a:cubicBezTo>
                  <a:cubicBezTo>
                    <a:pt x="10917" y="13019"/>
                    <a:pt x="12481" y="12626"/>
                    <a:pt x="13644" y="11948"/>
                  </a:cubicBezTo>
                  <a:cubicBezTo>
                    <a:pt x="16033" y="10561"/>
                    <a:pt x="15987" y="8941"/>
                    <a:pt x="14327" y="6671"/>
                  </a:cubicBezTo>
                  <a:cubicBezTo>
                    <a:pt x="12974" y="4715"/>
                    <a:pt x="12669" y="3741"/>
                    <a:pt x="14062" y="2929"/>
                  </a:cubicBezTo>
                  <a:cubicBezTo>
                    <a:pt x="14603" y="2613"/>
                    <a:pt x="15367" y="2388"/>
                    <a:pt x="16256" y="2388"/>
                  </a:cubicBezTo>
                  <a:cubicBezTo>
                    <a:pt x="17165" y="2388"/>
                    <a:pt x="18203" y="2623"/>
                    <a:pt x="19264" y="3236"/>
                  </a:cubicBezTo>
                  <a:cubicBezTo>
                    <a:pt x="20974" y="4224"/>
                    <a:pt x="21528" y="5223"/>
                    <a:pt x="21756" y="5775"/>
                  </a:cubicBezTo>
                  <a:lnTo>
                    <a:pt x="24167" y="5104"/>
                  </a:lnTo>
                  <a:cubicBezTo>
                    <a:pt x="23900" y="4389"/>
                    <a:pt x="23222" y="3483"/>
                    <a:pt x="21629" y="2516"/>
                  </a:cubicBezTo>
                  <a:lnTo>
                    <a:pt x="24262" y="987"/>
                  </a:lnTo>
                  <a:lnTo>
                    <a:pt x="24264" y="985"/>
                  </a:lnTo>
                  <a:lnTo>
                    <a:pt x="22554" y="1"/>
                  </a:lnTo>
                  <a:close/>
                </a:path>
              </a:pathLst>
            </a:custGeom>
            <a:solidFill>
              <a:srgbClr val="FFD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2205;p62">
              <a:extLst>
                <a:ext uri="{FF2B5EF4-FFF2-40B4-BE49-F238E27FC236}">
                  <a16:creationId xmlns:a16="http://schemas.microsoft.com/office/drawing/2014/main" id="{FB29CE46-043B-027C-0150-BB3D08200C77}"/>
                </a:ext>
              </a:extLst>
            </p:cNvPr>
            <p:cNvSpPr/>
            <p:nvPr/>
          </p:nvSpPr>
          <p:spPr>
            <a:xfrm>
              <a:off x="6147524" y="3535578"/>
              <a:ext cx="590210" cy="253613"/>
            </a:xfrm>
            <a:custGeom>
              <a:avLst/>
              <a:gdLst/>
              <a:ahLst/>
              <a:cxnLst/>
              <a:rect l="l" t="t" r="r" b="b"/>
              <a:pathLst>
                <a:path w="48164" h="20696" extrusionOk="0">
                  <a:moveTo>
                    <a:pt x="48164" y="137"/>
                  </a:moveTo>
                  <a:lnTo>
                    <a:pt x="48164" y="149"/>
                  </a:lnTo>
                  <a:lnTo>
                    <a:pt x="48164" y="149"/>
                  </a:lnTo>
                  <a:cubicBezTo>
                    <a:pt x="48164" y="145"/>
                    <a:pt x="48164" y="141"/>
                    <a:pt x="48164" y="137"/>
                  </a:cubicBezTo>
                  <a:close/>
                  <a:moveTo>
                    <a:pt x="29" y="0"/>
                  </a:moveTo>
                  <a:lnTo>
                    <a:pt x="13" y="6696"/>
                  </a:lnTo>
                  <a:cubicBezTo>
                    <a:pt x="1" y="10288"/>
                    <a:pt x="2372" y="13880"/>
                    <a:pt x="7115" y="16621"/>
                  </a:cubicBezTo>
                  <a:cubicBezTo>
                    <a:pt x="7687" y="16948"/>
                    <a:pt x="8276" y="17255"/>
                    <a:pt x="8888" y="17546"/>
                  </a:cubicBezTo>
                  <a:cubicBezTo>
                    <a:pt x="9080" y="17634"/>
                    <a:pt x="9278" y="17713"/>
                    <a:pt x="9476" y="17802"/>
                  </a:cubicBezTo>
                  <a:cubicBezTo>
                    <a:pt x="9845" y="17964"/>
                    <a:pt x="10213" y="18137"/>
                    <a:pt x="10592" y="18287"/>
                  </a:cubicBezTo>
                  <a:cubicBezTo>
                    <a:pt x="10637" y="18303"/>
                    <a:pt x="10683" y="18315"/>
                    <a:pt x="10726" y="18333"/>
                  </a:cubicBezTo>
                  <a:cubicBezTo>
                    <a:pt x="11558" y="18658"/>
                    <a:pt x="12426" y="18943"/>
                    <a:pt x="13304" y="19203"/>
                  </a:cubicBezTo>
                  <a:cubicBezTo>
                    <a:pt x="13377" y="19224"/>
                    <a:pt x="13444" y="19254"/>
                    <a:pt x="13520" y="19274"/>
                  </a:cubicBezTo>
                  <a:cubicBezTo>
                    <a:pt x="13716" y="19333"/>
                    <a:pt x="13932" y="19371"/>
                    <a:pt x="14136" y="19426"/>
                  </a:cubicBezTo>
                  <a:cubicBezTo>
                    <a:pt x="14629" y="19559"/>
                    <a:pt x="15120" y="19680"/>
                    <a:pt x="15629" y="19793"/>
                  </a:cubicBezTo>
                  <a:cubicBezTo>
                    <a:pt x="15766" y="19821"/>
                    <a:pt x="15891" y="19860"/>
                    <a:pt x="16026" y="19890"/>
                  </a:cubicBezTo>
                  <a:cubicBezTo>
                    <a:pt x="16224" y="19930"/>
                    <a:pt x="16422" y="19955"/>
                    <a:pt x="16620" y="19995"/>
                  </a:cubicBezTo>
                  <a:cubicBezTo>
                    <a:pt x="17046" y="20076"/>
                    <a:pt x="17476" y="20151"/>
                    <a:pt x="17904" y="20217"/>
                  </a:cubicBezTo>
                  <a:cubicBezTo>
                    <a:pt x="18076" y="20241"/>
                    <a:pt x="18244" y="20284"/>
                    <a:pt x="18415" y="20304"/>
                  </a:cubicBezTo>
                  <a:cubicBezTo>
                    <a:pt x="18597" y="20332"/>
                    <a:pt x="18789" y="20342"/>
                    <a:pt x="18969" y="20367"/>
                  </a:cubicBezTo>
                  <a:cubicBezTo>
                    <a:pt x="19371" y="20421"/>
                    <a:pt x="19774" y="20462"/>
                    <a:pt x="20176" y="20502"/>
                  </a:cubicBezTo>
                  <a:cubicBezTo>
                    <a:pt x="20368" y="20522"/>
                    <a:pt x="20560" y="20552"/>
                    <a:pt x="20752" y="20569"/>
                  </a:cubicBezTo>
                  <a:cubicBezTo>
                    <a:pt x="20935" y="20581"/>
                    <a:pt x="21115" y="20583"/>
                    <a:pt x="21291" y="20597"/>
                  </a:cubicBezTo>
                  <a:cubicBezTo>
                    <a:pt x="21697" y="20623"/>
                    <a:pt x="22099" y="20643"/>
                    <a:pt x="22507" y="20663"/>
                  </a:cubicBezTo>
                  <a:cubicBezTo>
                    <a:pt x="22712" y="20669"/>
                    <a:pt x="22920" y="20688"/>
                    <a:pt x="23124" y="20694"/>
                  </a:cubicBezTo>
                  <a:cubicBezTo>
                    <a:pt x="23152" y="20695"/>
                    <a:pt x="23180" y="20695"/>
                    <a:pt x="23208" y="20695"/>
                  </a:cubicBezTo>
                  <a:cubicBezTo>
                    <a:pt x="23315" y="20695"/>
                    <a:pt x="23420" y="20691"/>
                    <a:pt x="23526" y="20691"/>
                  </a:cubicBezTo>
                  <a:cubicBezTo>
                    <a:pt x="23554" y="20691"/>
                    <a:pt x="23583" y="20692"/>
                    <a:pt x="23611" y="20692"/>
                  </a:cubicBezTo>
                  <a:cubicBezTo>
                    <a:pt x="23758" y="20694"/>
                    <a:pt x="23905" y="20694"/>
                    <a:pt x="24052" y="20694"/>
                  </a:cubicBezTo>
                  <a:cubicBezTo>
                    <a:pt x="24346" y="20694"/>
                    <a:pt x="24640" y="20692"/>
                    <a:pt x="24936" y="20686"/>
                  </a:cubicBezTo>
                  <a:cubicBezTo>
                    <a:pt x="25003" y="20685"/>
                    <a:pt x="25070" y="20684"/>
                    <a:pt x="25138" y="20684"/>
                  </a:cubicBezTo>
                  <a:cubicBezTo>
                    <a:pt x="25220" y="20684"/>
                    <a:pt x="25302" y="20685"/>
                    <a:pt x="25385" y="20685"/>
                  </a:cubicBezTo>
                  <a:cubicBezTo>
                    <a:pt x="25452" y="20685"/>
                    <a:pt x="25519" y="20684"/>
                    <a:pt x="25586" y="20682"/>
                  </a:cubicBezTo>
                  <a:cubicBezTo>
                    <a:pt x="25717" y="20678"/>
                    <a:pt x="25842" y="20663"/>
                    <a:pt x="25972" y="20659"/>
                  </a:cubicBezTo>
                  <a:cubicBezTo>
                    <a:pt x="26521" y="20633"/>
                    <a:pt x="27064" y="20593"/>
                    <a:pt x="27607" y="20548"/>
                  </a:cubicBezTo>
                  <a:cubicBezTo>
                    <a:pt x="27823" y="20528"/>
                    <a:pt x="28039" y="20528"/>
                    <a:pt x="28258" y="20504"/>
                  </a:cubicBezTo>
                  <a:cubicBezTo>
                    <a:pt x="28320" y="20496"/>
                    <a:pt x="28389" y="20482"/>
                    <a:pt x="28457" y="20476"/>
                  </a:cubicBezTo>
                  <a:cubicBezTo>
                    <a:pt x="29374" y="20379"/>
                    <a:pt x="30289" y="20256"/>
                    <a:pt x="31190" y="20096"/>
                  </a:cubicBezTo>
                  <a:cubicBezTo>
                    <a:pt x="31230" y="20092"/>
                    <a:pt x="31281" y="20088"/>
                    <a:pt x="31327" y="20076"/>
                  </a:cubicBezTo>
                  <a:cubicBezTo>
                    <a:pt x="31587" y="20033"/>
                    <a:pt x="31836" y="19967"/>
                    <a:pt x="32098" y="19914"/>
                  </a:cubicBezTo>
                  <a:cubicBezTo>
                    <a:pt x="32543" y="19825"/>
                    <a:pt x="32991" y="19735"/>
                    <a:pt x="33427" y="19626"/>
                  </a:cubicBezTo>
                  <a:cubicBezTo>
                    <a:pt x="33744" y="19551"/>
                    <a:pt x="34057" y="19462"/>
                    <a:pt x="34368" y="19375"/>
                  </a:cubicBezTo>
                  <a:cubicBezTo>
                    <a:pt x="34786" y="19262"/>
                    <a:pt x="35204" y="19149"/>
                    <a:pt x="35618" y="19020"/>
                  </a:cubicBezTo>
                  <a:cubicBezTo>
                    <a:pt x="35697" y="18993"/>
                    <a:pt x="35794" y="18973"/>
                    <a:pt x="35877" y="18943"/>
                  </a:cubicBezTo>
                  <a:cubicBezTo>
                    <a:pt x="36018" y="18897"/>
                    <a:pt x="36155" y="18834"/>
                    <a:pt x="36297" y="18785"/>
                  </a:cubicBezTo>
                  <a:cubicBezTo>
                    <a:pt x="36947" y="18563"/>
                    <a:pt x="37575" y="18327"/>
                    <a:pt x="38191" y="18065"/>
                  </a:cubicBezTo>
                  <a:cubicBezTo>
                    <a:pt x="38425" y="17972"/>
                    <a:pt x="38657" y="17875"/>
                    <a:pt x="38881" y="17774"/>
                  </a:cubicBezTo>
                  <a:cubicBezTo>
                    <a:pt x="39663" y="17420"/>
                    <a:pt x="40432" y="17043"/>
                    <a:pt x="41151" y="16627"/>
                  </a:cubicBezTo>
                  <a:cubicBezTo>
                    <a:pt x="41252" y="16570"/>
                    <a:pt x="41349" y="16510"/>
                    <a:pt x="41444" y="16453"/>
                  </a:cubicBezTo>
                  <a:cubicBezTo>
                    <a:pt x="41672" y="16316"/>
                    <a:pt x="41864" y="16170"/>
                    <a:pt x="42080" y="16031"/>
                  </a:cubicBezTo>
                  <a:cubicBezTo>
                    <a:pt x="42369" y="15843"/>
                    <a:pt x="42662" y="15656"/>
                    <a:pt x="42930" y="15462"/>
                  </a:cubicBezTo>
                  <a:cubicBezTo>
                    <a:pt x="43174" y="15286"/>
                    <a:pt x="43382" y="15102"/>
                    <a:pt x="43609" y="14922"/>
                  </a:cubicBezTo>
                  <a:cubicBezTo>
                    <a:pt x="43857" y="14723"/>
                    <a:pt x="44111" y="14525"/>
                    <a:pt x="44338" y="14321"/>
                  </a:cubicBezTo>
                  <a:cubicBezTo>
                    <a:pt x="44390" y="14278"/>
                    <a:pt x="44445" y="14234"/>
                    <a:pt x="44491" y="14194"/>
                  </a:cubicBezTo>
                  <a:cubicBezTo>
                    <a:pt x="44802" y="13907"/>
                    <a:pt x="45087" y="13618"/>
                    <a:pt x="45357" y="13321"/>
                  </a:cubicBezTo>
                  <a:cubicBezTo>
                    <a:pt x="45414" y="13263"/>
                    <a:pt x="45460" y="13202"/>
                    <a:pt x="45511" y="13141"/>
                  </a:cubicBezTo>
                  <a:cubicBezTo>
                    <a:pt x="45676" y="12958"/>
                    <a:pt x="45840" y="12776"/>
                    <a:pt x="45985" y="12592"/>
                  </a:cubicBezTo>
                  <a:cubicBezTo>
                    <a:pt x="46100" y="12441"/>
                    <a:pt x="46201" y="12295"/>
                    <a:pt x="46308" y="12148"/>
                  </a:cubicBezTo>
                  <a:cubicBezTo>
                    <a:pt x="46347" y="12095"/>
                    <a:pt x="46387" y="12041"/>
                    <a:pt x="46421" y="11992"/>
                  </a:cubicBezTo>
                  <a:cubicBezTo>
                    <a:pt x="46613" y="11712"/>
                    <a:pt x="46797" y="11433"/>
                    <a:pt x="46947" y="11152"/>
                  </a:cubicBezTo>
                  <a:cubicBezTo>
                    <a:pt x="46989" y="11092"/>
                    <a:pt x="47005" y="11031"/>
                    <a:pt x="47037" y="10971"/>
                  </a:cubicBezTo>
                  <a:cubicBezTo>
                    <a:pt x="47169" y="10722"/>
                    <a:pt x="47282" y="10472"/>
                    <a:pt x="47389" y="10221"/>
                  </a:cubicBezTo>
                  <a:cubicBezTo>
                    <a:pt x="47453" y="10072"/>
                    <a:pt x="47538" y="9929"/>
                    <a:pt x="47593" y="9783"/>
                  </a:cubicBezTo>
                  <a:cubicBezTo>
                    <a:pt x="47609" y="9731"/>
                    <a:pt x="47621" y="9682"/>
                    <a:pt x="47637" y="9632"/>
                  </a:cubicBezTo>
                  <a:cubicBezTo>
                    <a:pt x="47718" y="9392"/>
                    <a:pt x="47785" y="9155"/>
                    <a:pt x="47841" y="8915"/>
                  </a:cubicBezTo>
                  <a:cubicBezTo>
                    <a:pt x="47888" y="8753"/>
                    <a:pt x="47950" y="8592"/>
                    <a:pt x="47986" y="8430"/>
                  </a:cubicBezTo>
                  <a:cubicBezTo>
                    <a:pt x="47989" y="8384"/>
                    <a:pt x="47989" y="8343"/>
                    <a:pt x="47993" y="8297"/>
                  </a:cubicBezTo>
                  <a:cubicBezTo>
                    <a:pt x="48045" y="8047"/>
                    <a:pt x="48063" y="7790"/>
                    <a:pt x="48085" y="7540"/>
                  </a:cubicBezTo>
                  <a:cubicBezTo>
                    <a:pt x="48096" y="7374"/>
                    <a:pt x="48136" y="7213"/>
                    <a:pt x="48136" y="7049"/>
                  </a:cubicBezTo>
                  <a:cubicBezTo>
                    <a:pt x="48142" y="6980"/>
                    <a:pt x="48142" y="6906"/>
                    <a:pt x="48142" y="6833"/>
                  </a:cubicBezTo>
                  <a:lnTo>
                    <a:pt x="48164" y="149"/>
                  </a:lnTo>
                  <a:lnTo>
                    <a:pt x="48164" y="149"/>
                  </a:lnTo>
                  <a:cubicBezTo>
                    <a:pt x="48162" y="379"/>
                    <a:pt x="48120" y="607"/>
                    <a:pt x="48102" y="834"/>
                  </a:cubicBezTo>
                  <a:cubicBezTo>
                    <a:pt x="48081" y="1090"/>
                    <a:pt x="48061" y="1347"/>
                    <a:pt x="48013" y="1603"/>
                  </a:cubicBezTo>
                  <a:cubicBezTo>
                    <a:pt x="47978" y="1805"/>
                    <a:pt x="47916" y="2005"/>
                    <a:pt x="47857" y="2207"/>
                  </a:cubicBezTo>
                  <a:cubicBezTo>
                    <a:pt x="47797" y="2451"/>
                    <a:pt x="47740" y="2695"/>
                    <a:pt x="47657" y="2934"/>
                  </a:cubicBezTo>
                  <a:cubicBezTo>
                    <a:pt x="47587" y="3132"/>
                    <a:pt x="47496" y="3325"/>
                    <a:pt x="47413" y="3517"/>
                  </a:cubicBezTo>
                  <a:cubicBezTo>
                    <a:pt x="47304" y="3770"/>
                    <a:pt x="47191" y="4022"/>
                    <a:pt x="47056" y="4273"/>
                  </a:cubicBezTo>
                  <a:cubicBezTo>
                    <a:pt x="46872" y="4614"/>
                    <a:pt x="46676" y="4955"/>
                    <a:pt x="46444" y="5286"/>
                  </a:cubicBezTo>
                  <a:cubicBezTo>
                    <a:pt x="46409" y="5339"/>
                    <a:pt x="46363" y="5395"/>
                    <a:pt x="46323" y="5448"/>
                  </a:cubicBezTo>
                  <a:cubicBezTo>
                    <a:pt x="46080" y="5785"/>
                    <a:pt x="45820" y="6114"/>
                    <a:pt x="45527" y="6443"/>
                  </a:cubicBezTo>
                  <a:cubicBezTo>
                    <a:pt x="45476" y="6502"/>
                    <a:pt x="45430" y="6562"/>
                    <a:pt x="45375" y="6623"/>
                  </a:cubicBezTo>
                  <a:cubicBezTo>
                    <a:pt x="45067" y="6960"/>
                    <a:pt x="44723" y="7293"/>
                    <a:pt x="44362" y="7623"/>
                  </a:cubicBezTo>
                  <a:cubicBezTo>
                    <a:pt x="44128" y="7825"/>
                    <a:pt x="43879" y="8024"/>
                    <a:pt x="43629" y="8222"/>
                  </a:cubicBezTo>
                  <a:cubicBezTo>
                    <a:pt x="43403" y="8404"/>
                    <a:pt x="43189" y="8586"/>
                    <a:pt x="42946" y="8764"/>
                  </a:cubicBezTo>
                  <a:cubicBezTo>
                    <a:pt x="42680" y="8957"/>
                    <a:pt x="42385" y="9141"/>
                    <a:pt x="42096" y="9329"/>
                  </a:cubicBezTo>
                  <a:cubicBezTo>
                    <a:pt x="41791" y="9529"/>
                    <a:pt x="41496" y="9735"/>
                    <a:pt x="41167" y="9923"/>
                  </a:cubicBezTo>
                  <a:cubicBezTo>
                    <a:pt x="40448" y="10345"/>
                    <a:pt x="39679" y="10718"/>
                    <a:pt x="38899" y="11074"/>
                  </a:cubicBezTo>
                  <a:cubicBezTo>
                    <a:pt x="38671" y="11177"/>
                    <a:pt x="38443" y="11269"/>
                    <a:pt x="38215" y="11366"/>
                  </a:cubicBezTo>
                  <a:cubicBezTo>
                    <a:pt x="37599" y="11623"/>
                    <a:pt x="36969" y="11863"/>
                    <a:pt x="36319" y="12085"/>
                  </a:cubicBezTo>
                  <a:cubicBezTo>
                    <a:pt x="36093" y="12162"/>
                    <a:pt x="35862" y="12245"/>
                    <a:pt x="35628" y="12318"/>
                  </a:cubicBezTo>
                  <a:cubicBezTo>
                    <a:pt x="35222" y="12447"/>
                    <a:pt x="34808" y="12560"/>
                    <a:pt x="34388" y="12675"/>
                  </a:cubicBezTo>
                  <a:cubicBezTo>
                    <a:pt x="34073" y="12760"/>
                    <a:pt x="33768" y="12851"/>
                    <a:pt x="33443" y="12927"/>
                  </a:cubicBezTo>
                  <a:cubicBezTo>
                    <a:pt x="33007" y="13036"/>
                    <a:pt x="32559" y="13123"/>
                    <a:pt x="32113" y="13214"/>
                  </a:cubicBezTo>
                  <a:cubicBezTo>
                    <a:pt x="31814" y="13273"/>
                    <a:pt x="31513" y="13345"/>
                    <a:pt x="31206" y="13398"/>
                  </a:cubicBezTo>
                  <a:cubicBezTo>
                    <a:pt x="30309" y="13557"/>
                    <a:pt x="29392" y="13683"/>
                    <a:pt x="28474" y="13780"/>
                  </a:cubicBezTo>
                  <a:cubicBezTo>
                    <a:pt x="28191" y="13808"/>
                    <a:pt x="27908" y="13824"/>
                    <a:pt x="27624" y="13850"/>
                  </a:cubicBezTo>
                  <a:cubicBezTo>
                    <a:pt x="27082" y="13895"/>
                    <a:pt x="26537" y="13933"/>
                    <a:pt x="25988" y="13959"/>
                  </a:cubicBezTo>
                  <a:cubicBezTo>
                    <a:pt x="25643" y="13975"/>
                    <a:pt x="25297" y="13981"/>
                    <a:pt x="24952" y="13988"/>
                  </a:cubicBezTo>
                  <a:cubicBezTo>
                    <a:pt x="24670" y="13991"/>
                    <a:pt x="24387" y="13994"/>
                    <a:pt x="24104" y="13994"/>
                  </a:cubicBezTo>
                  <a:cubicBezTo>
                    <a:pt x="23945" y="13994"/>
                    <a:pt x="23786" y="13993"/>
                    <a:pt x="23627" y="13990"/>
                  </a:cubicBezTo>
                  <a:cubicBezTo>
                    <a:pt x="23260" y="13988"/>
                    <a:pt x="22892" y="13975"/>
                    <a:pt x="22523" y="13961"/>
                  </a:cubicBezTo>
                  <a:cubicBezTo>
                    <a:pt x="22123" y="13947"/>
                    <a:pt x="21715" y="13927"/>
                    <a:pt x="21313" y="13897"/>
                  </a:cubicBezTo>
                  <a:cubicBezTo>
                    <a:pt x="20938" y="13872"/>
                    <a:pt x="20566" y="13842"/>
                    <a:pt x="20192" y="13802"/>
                  </a:cubicBezTo>
                  <a:cubicBezTo>
                    <a:pt x="19789" y="13765"/>
                    <a:pt x="19389" y="13719"/>
                    <a:pt x="18991" y="13668"/>
                  </a:cubicBezTo>
                  <a:cubicBezTo>
                    <a:pt x="18635" y="13622"/>
                    <a:pt x="18280" y="13572"/>
                    <a:pt x="17923" y="13515"/>
                  </a:cubicBezTo>
                  <a:cubicBezTo>
                    <a:pt x="17491" y="13452"/>
                    <a:pt x="17068" y="13372"/>
                    <a:pt x="16642" y="13295"/>
                  </a:cubicBezTo>
                  <a:cubicBezTo>
                    <a:pt x="16309" y="13230"/>
                    <a:pt x="15974" y="13164"/>
                    <a:pt x="15645" y="13093"/>
                  </a:cubicBezTo>
                  <a:cubicBezTo>
                    <a:pt x="15142" y="12982"/>
                    <a:pt x="14645" y="12857"/>
                    <a:pt x="14151" y="12731"/>
                  </a:cubicBezTo>
                  <a:cubicBezTo>
                    <a:pt x="13880" y="12653"/>
                    <a:pt x="13597" y="12584"/>
                    <a:pt x="13325" y="12503"/>
                  </a:cubicBezTo>
                  <a:cubicBezTo>
                    <a:pt x="12442" y="12245"/>
                    <a:pt x="11578" y="11958"/>
                    <a:pt x="10738" y="11631"/>
                  </a:cubicBezTo>
                  <a:cubicBezTo>
                    <a:pt x="10326" y="11473"/>
                    <a:pt x="9924" y="11292"/>
                    <a:pt x="9528" y="11116"/>
                  </a:cubicBezTo>
                  <a:cubicBezTo>
                    <a:pt x="9318" y="11025"/>
                    <a:pt x="9104" y="10940"/>
                    <a:pt x="8906" y="10845"/>
                  </a:cubicBezTo>
                  <a:cubicBezTo>
                    <a:pt x="8294" y="10555"/>
                    <a:pt x="7705" y="10250"/>
                    <a:pt x="7139" y="9921"/>
                  </a:cubicBezTo>
                  <a:cubicBezTo>
                    <a:pt x="2388" y="7184"/>
                    <a:pt x="23" y="3586"/>
                    <a:pt x="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2206;p62">
              <a:extLst>
                <a:ext uri="{FF2B5EF4-FFF2-40B4-BE49-F238E27FC236}">
                  <a16:creationId xmlns:a16="http://schemas.microsoft.com/office/drawing/2014/main" id="{9E313A52-6E03-600A-D431-8374A79986FE}"/>
                </a:ext>
              </a:extLst>
            </p:cNvPr>
            <p:cNvSpPr/>
            <p:nvPr/>
          </p:nvSpPr>
          <p:spPr>
            <a:xfrm>
              <a:off x="6147720" y="3535578"/>
              <a:ext cx="589941" cy="224864"/>
            </a:xfrm>
            <a:custGeom>
              <a:avLst/>
              <a:gdLst/>
              <a:ahLst/>
              <a:cxnLst/>
              <a:rect l="l" t="t" r="r" b="b"/>
              <a:pathLst>
                <a:path w="48142" h="18350" extrusionOk="0">
                  <a:moveTo>
                    <a:pt x="13" y="0"/>
                  </a:moveTo>
                  <a:lnTo>
                    <a:pt x="1" y="4430"/>
                  </a:lnTo>
                  <a:cubicBezTo>
                    <a:pt x="31" y="7994"/>
                    <a:pt x="2390" y="11554"/>
                    <a:pt x="7099" y="14274"/>
                  </a:cubicBezTo>
                  <a:cubicBezTo>
                    <a:pt x="7671" y="14603"/>
                    <a:pt x="8260" y="14910"/>
                    <a:pt x="8872" y="15199"/>
                  </a:cubicBezTo>
                  <a:cubicBezTo>
                    <a:pt x="9064" y="15288"/>
                    <a:pt x="9262" y="15365"/>
                    <a:pt x="9460" y="15452"/>
                  </a:cubicBezTo>
                  <a:cubicBezTo>
                    <a:pt x="9829" y="15615"/>
                    <a:pt x="10197" y="15789"/>
                    <a:pt x="10576" y="15938"/>
                  </a:cubicBezTo>
                  <a:cubicBezTo>
                    <a:pt x="10621" y="15958"/>
                    <a:pt x="10667" y="15970"/>
                    <a:pt x="10710" y="15983"/>
                  </a:cubicBezTo>
                  <a:cubicBezTo>
                    <a:pt x="11542" y="16310"/>
                    <a:pt x="12410" y="16597"/>
                    <a:pt x="13288" y="16857"/>
                  </a:cubicBezTo>
                  <a:cubicBezTo>
                    <a:pt x="13361" y="16877"/>
                    <a:pt x="13428" y="16905"/>
                    <a:pt x="13504" y="16928"/>
                  </a:cubicBezTo>
                  <a:cubicBezTo>
                    <a:pt x="13700" y="16986"/>
                    <a:pt x="13916" y="17023"/>
                    <a:pt x="14120" y="17077"/>
                  </a:cubicBezTo>
                  <a:cubicBezTo>
                    <a:pt x="14613" y="17208"/>
                    <a:pt x="15104" y="17332"/>
                    <a:pt x="15613" y="17445"/>
                  </a:cubicBezTo>
                  <a:cubicBezTo>
                    <a:pt x="15750" y="17473"/>
                    <a:pt x="15875" y="17515"/>
                    <a:pt x="16010" y="17542"/>
                  </a:cubicBezTo>
                  <a:cubicBezTo>
                    <a:pt x="16208" y="17584"/>
                    <a:pt x="16406" y="17610"/>
                    <a:pt x="16604" y="17643"/>
                  </a:cubicBezTo>
                  <a:cubicBezTo>
                    <a:pt x="17030" y="17727"/>
                    <a:pt x="17460" y="17802"/>
                    <a:pt x="17888" y="17867"/>
                  </a:cubicBezTo>
                  <a:cubicBezTo>
                    <a:pt x="18060" y="17895"/>
                    <a:pt x="18228" y="17935"/>
                    <a:pt x="18399" y="17956"/>
                  </a:cubicBezTo>
                  <a:cubicBezTo>
                    <a:pt x="18581" y="17984"/>
                    <a:pt x="18773" y="17996"/>
                    <a:pt x="18953" y="18020"/>
                  </a:cubicBezTo>
                  <a:cubicBezTo>
                    <a:pt x="19355" y="18069"/>
                    <a:pt x="19758" y="18115"/>
                    <a:pt x="20160" y="18153"/>
                  </a:cubicBezTo>
                  <a:cubicBezTo>
                    <a:pt x="20352" y="18172"/>
                    <a:pt x="20544" y="18204"/>
                    <a:pt x="20736" y="18218"/>
                  </a:cubicBezTo>
                  <a:cubicBezTo>
                    <a:pt x="20919" y="18234"/>
                    <a:pt x="21099" y="18238"/>
                    <a:pt x="21275" y="18248"/>
                  </a:cubicBezTo>
                  <a:cubicBezTo>
                    <a:pt x="21681" y="18273"/>
                    <a:pt x="22083" y="18295"/>
                    <a:pt x="22491" y="18313"/>
                  </a:cubicBezTo>
                  <a:cubicBezTo>
                    <a:pt x="22696" y="18321"/>
                    <a:pt x="22904" y="18343"/>
                    <a:pt x="23108" y="18349"/>
                  </a:cubicBezTo>
                  <a:cubicBezTo>
                    <a:pt x="23126" y="18349"/>
                    <a:pt x="23145" y="18349"/>
                    <a:pt x="23164" y="18349"/>
                  </a:cubicBezTo>
                  <a:cubicBezTo>
                    <a:pt x="23275" y="18349"/>
                    <a:pt x="23384" y="18346"/>
                    <a:pt x="23494" y="18346"/>
                  </a:cubicBezTo>
                  <a:cubicBezTo>
                    <a:pt x="23528" y="18346"/>
                    <a:pt x="23561" y="18346"/>
                    <a:pt x="23595" y="18347"/>
                  </a:cubicBezTo>
                  <a:cubicBezTo>
                    <a:pt x="23723" y="18347"/>
                    <a:pt x="23851" y="18348"/>
                    <a:pt x="23979" y="18348"/>
                  </a:cubicBezTo>
                  <a:cubicBezTo>
                    <a:pt x="24292" y="18348"/>
                    <a:pt x="24605" y="18345"/>
                    <a:pt x="24920" y="18337"/>
                  </a:cubicBezTo>
                  <a:cubicBezTo>
                    <a:pt x="24959" y="18336"/>
                    <a:pt x="24997" y="18336"/>
                    <a:pt x="25036" y="18336"/>
                  </a:cubicBezTo>
                  <a:cubicBezTo>
                    <a:pt x="25148" y="18336"/>
                    <a:pt x="25261" y="18338"/>
                    <a:pt x="25373" y="18338"/>
                  </a:cubicBezTo>
                  <a:cubicBezTo>
                    <a:pt x="25439" y="18338"/>
                    <a:pt x="25505" y="18337"/>
                    <a:pt x="25570" y="18335"/>
                  </a:cubicBezTo>
                  <a:cubicBezTo>
                    <a:pt x="25701" y="18329"/>
                    <a:pt x="25826" y="18313"/>
                    <a:pt x="25956" y="18309"/>
                  </a:cubicBezTo>
                  <a:cubicBezTo>
                    <a:pt x="26505" y="18285"/>
                    <a:pt x="27048" y="18246"/>
                    <a:pt x="27591" y="18200"/>
                  </a:cubicBezTo>
                  <a:cubicBezTo>
                    <a:pt x="27807" y="18182"/>
                    <a:pt x="28023" y="18178"/>
                    <a:pt x="28242" y="18157"/>
                  </a:cubicBezTo>
                  <a:cubicBezTo>
                    <a:pt x="28304" y="18149"/>
                    <a:pt x="28373" y="18135"/>
                    <a:pt x="28441" y="18129"/>
                  </a:cubicBezTo>
                  <a:cubicBezTo>
                    <a:pt x="29358" y="18032"/>
                    <a:pt x="30273" y="17909"/>
                    <a:pt x="31174" y="17746"/>
                  </a:cubicBezTo>
                  <a:cubicBezTo>
                    <a:pt x="31214" y="17741"/>
                    <a:pt x="31265" y="17739"/>
                    <a:pt x="31311" y="17729"/>
                  </a:cubicBezTo>
                  <a:cubicBezTo>
                    <a:pt x="31571" y="17683"/>
                    <a:pt x="31820" y="17618"/>
                    <a:pt x="32082" y="17564"/>
                  </a:cubicBezTo>
                  <a:cubicBezTo>
                    <a:pt x="32527" y="17475"/>
                    <a:pt x="32975" y="17386"/>
                    <a:pt x="33411" y="17281"/>
                  </a:cubicBezTo>
                  <a:cubicBezTo>
                    <a:pt x="33728" y="17202"/>
                    <a:pt x="34041" y="17113"/>
                    <a:pt x="34352" y="17027"/>
                  </a:cubicBezTo>
                  <a:cubicBezTo>
                    <a:pt x="34770" y="16912"/>
                    <a:pt x="35188" y="16802"/>
                    <a:pt x="35602" y="16671"/>
                  </a:cubicBezTo>
                  <a:cubicBezTo>
                    <a:pt x="35681" y="16645"/>
                    <a:pt x="35778" y="16625"/>
                    <a:pt x="35861" y="16597"/>
                  </a:cubicBezTo>
                  <a:cubicBezTo>
                    <a:pt x="36002" y="16550"/>
                    <a:pt x="36139" y="16487"/>
                    <a:pt x="36281" y="16437"/>
                  </a:cubicBezTo>
                  <a:cubicBezTo>
                    <a:pt x="36931" y="16217"/>
                    <a:pt x="37559" y="15977"/>
                    <a:pt x="38175" y="15718"/>
                  </a:cubicBezTo>
                  <a:cubicBezTo>
                    <a:pt x="38409" y="15621"/>
                    <a:pt x="38641" y="15528"/>
                    <a:pt x="38865" y="15425"/>
                  </a:cubicBezTo>
                  <a:cubicBezTo>
                    <a:pt x="39647" y="15072"/>
                    <a:pt x="40416" y="14696"/>
                    <a:pt x="41135" y="14278"/>
                  </a:cubicBezTo>
                  <a:cubicBezTo>
                    <a:pt x="41236" y="14222"/>
                    <a:pt x="41333" y="14161"/>
                    <a:pt x="41428" y="14105"/>
                  </a:cubicBezTo>
                  <a:cubicBezTo>
                    <a:pt x="41656" y="13969"/>
                    <a:pt x="41848" y="13824"/>
                    <a:pt x="42064" y="13683"/>
                  </a:cubicBezTo>
                  <a:cubicBezTo>
                    <a:pt x="42353" y="13495"/>
                    <a:pt x="42646" y="13309"/>
                    <a:pt x="42914" y="13113"/>
                  </a:cubicBezTo>
                  <a:cubicBezTo>
                    <a:pt x="43158" y="12937"/>
                    <a:pt x="43366" y="12756"/>
                    <a:pt x="43593" y="12574"/>
                  </a:cubicBezTo>
                  <a:cubicBezTo>
                    <a:pt x="43841" y="12376"/>
                    <a:pt x="44095" y="12178"/>
                    <a:pt x="44322" y="11970"/>
                  </a:cubicBezTo>
                  <a:cubicBezTo>
                    <a:pt x="44374" y="11930"/>
                    <a:pt x="44429" y="11889"/>
                    <a:pt x="44475" y="11849"/>
                  </a:cubicBezTo>
                  <a:cubicBezTo>
                    <a:pt x="44786" y="11562"/>
                    <a:pt x="45071" y="11269"/>
                    <a:pt x="45341" y="10975"/>
                  </a:cubicBezTo>
                  <a:cubicBezTo>
                    <a:pt x="45398" y="10914"/>
                    <a:pt x="45444" y="10852"/>
                    <a:pt x="45495" y="10789"/>
                  </a:cubicBezTo>
                  <a:cubicBezTo>
                    <a:pt x="45660" y="10609"/>
                    <a:pt x="45824" y="10427"/>
                    <a:pt x="45969" y="10242"/>
                  </a:cubicBezTo>
                  <a:cubicBezTo>
                    <a:pt x="46084" y="10096"/>
                    <a:pt x="46185" y="9945"/>
                    <a:pt x="46292" y="9801"/>
                  </a:cubicBezTo>
                  <a:cubicBezTo>
                    <a:pt x="46331" y="9745"/>
                    <a:pt x="46371" y="9694"/>
                    <a:pt x="46405" y="9640"/>
                  </a:cubicBezTo>
                  <a:cubicBezTo>
                    <a:pt x="46597" y="9365"/>
                    <a:pt x="46781" y="9087"/>
                    <a:pt x="46931" y="8804"/>
                  </a:cubicBezTo>
                  <a:cubicBezTo>
                    <a:pt x="46973" y="8745"/>
                    <a:pt x="46989" y="8681"/>
                    <a:pt x="47021" y="8622"/>
                  </a:cubicBezTo>
                  <a:cubicBezTo>
                    <a:pt x="47153" y="8372"/>
                    <a:pt x="47266" y="8123"/>
                    <a:pt x="47373" y="7873"/>
                  </a:cubicBezTo>
                  <a:cubicBezTo>
                    <a:pt x="47437" y="7726"/>
                    <a:pt x="47522" y="7582"/>
                    <a:pt x="47577" y="7433"/>
                  </a:cubicBezTo>
                  <a:cubicBezTo>
                    <a:pt x="47593" y="7386"/>
                    <a:pt x="47605" y="7334"/>
                    <a:pt x="47621" y="7283"/>
                  </a:cubicBezTo>
                  <a:cubicBezTo>
                    <a:pt x="47702" y="7045"/>
                    <a:pt x="47769" y="6805"/>
                    <a:pt x="47825" y="6566"/>
                  </a:cubicBezTo>
                  <a:cubicBezTo>
                    <a:pt x="47872" y="6403"/>
                    <a:pt x="47934" y="6243"/>
                    <a:pt x="47970" y="6080"/>
                  </a:cubicBezTo>
                  <a:cubicBezTo>
                    <a:pt x="47973" y="6037"/>
                    <a:pt x="47973" y="5995"/>
                    <a:pt x="47977" y="5947"/>
                  </a:cubicBezTo>
                  <a:cubicBezTo>
                    <a:pt x="48029" y="5696"/>
                    <a:pt x="48047" y="5442"/>
                    <a:pt x="48069" y="5191"/>
                  </a:cubicBezTo>
                  <a:cubicBezTo>
                    <a:pt x="48080" y="5024"/>
                    <a:pt x="48120" y="4862"/>
                    <a:pt x="48120" y="4699"/>
                  </a:cubicBezTo>
                  <a:cubicBezTo>
                    <a:pt x="48126" y="4628"/>
                    <a:pt x="48126" y="4559"/>
                    <a:pt x="48126" y="4487"/>
                  </a:cubicBezTo>
                  <a:lnTo>
                    <a:pt x="48142" y="220"/>
                  </a:lnTo>
                  <a:lnTo>
                    <a:pt x="48142" y="220"/>
                  </a:lnTo>
                  <a:cubicBezTo>
                    <a:pt x="48132" y="426"/>
                    <a:pt x="48104" y="628"/>
                    <a:pt x="48086" y="834"/>
                  </a:cubicBezTo>
                  <a:cubicBezTo>
                    <a:pt x="48065" y="1090"/>
                    <a:pt x="48045" y="1345"/>
                    <a:pt x="47997" y="1603"/>
                  </a:cubicBezTo>
                  <a:cubicBezTo>
                    <a:pt x="47962" y="1805"/>
                    <a:pt x="47900" y="2005"/>
                    <a:pt x="47843" y="2207"/>
                  </a:cubicBezTo>
                  <a:cubicBezTo>
                    <a:pt x="47781" y="2451"/>
                    <a:pt x="47724" y="2695"/>
                    <a:pt x="47641" y="2934"/>
                  </a:cubicBezTo>
                  <a:cubicBezTo>
                    <a:pt x="47571" y="3132"/>
                    <a:pt x="47480" y="3325"/>
                    <a:pt x="47397" y="3517"/>
                  </a:cubicBezTo>
                  <a:cubicBezTo>
                    <a:pt x="47288" y="3770"/>
                    <a:pt x="47175" y="4022"/>
                    <a:pt x="47040" y="4273"/>
                  </a:cubicBezTo>
                  <a:cubicBezTo>
                    <a:pt x="46856" y="4614"/>
                    <a:pt x="46660" y="4955"/>
                    <a:pt x="46428" y="5286"/>
                  </a:cubicBezTo>
                  <a:cubicBezTo>
                    <a:pt x="46393" y="5339"/>
                    <a:pt x="46347" y="5395"/>
                    <a:pt x="46307" y="5448"/>
                  </a:cubicBezTo>
                  <a:cubicBezTo>
                    <a:pt x="46064" y="5785"/>
                    <a:pt x="45804" y="6114"/>
                    <a:pt x="45511" y="6443"/>
                  </a:cubicBezTo>
                  <a:cubicBezTo>
                    <a:pt x="45460" y="6502"/>
                    <a:pt x="45414" y="6562"/>
                    <a:pt x="45359" y="6623"/>
                  </a:cubicBezTo>
                  <a:cubicBezTo>
                    <a:pt x="45051" y="6960"/>
                    <a:pt x="44707" y="7293"/>
                    <a:pt x="44346" y="7623"/>
                  </a:cubicBezTo>
                  <a:cubicBezTo>
                    <a:pt x="44112" y="7825"/>
                    <a:pt x="43863" y="8024"/>
                    <a:pt x="43613" y="8222"/>
                  </a:cubicBezTo>
                  <a:cubicBezTo>
                    <a:pt x="43389" y="8404"/>
                    <a:pt x="43173" y="8586"/>
                    <a:pt x="42930" y="8764"/>
                  </a:cubicBezTo>
                  <a:cubicBezTo>
                    <a:pt x="42664" y="8957"/>
                    <a:pt x="42369" y="9141"/>
                    <a:pt x="42080" y="9329"/>
                  </a:cubicBezTo>
                  <a:cubicBezTo>
                    <a:pt x="41775" y="9529"/>
                    <a:pt x="41480" y="9735"/>
                    <a:pt x="41151" y="9923"/>
                  </a:cubicBezTo>
                  <a:cubicBezTo>
                    <a:pt x="40432" y="10345"/>
                    <a:pt x="39663" y="10718"/>
                    <a:pt x="38883" y="11074"/>
                  </a:cubicBezTo>
                  <a:cubicBezTo>
                    <a:pt x="38655" y="11177"/>
                    <a:pt x="38427" y="11269"/>
                    <a:pt x="38199" y="11366"/>
                  </a:cubicBezTo>
                  <a:cubicBezTo>
                    <a:pt x="37583" y="11623"/>
                    <a:pt x="36955" y="11863"/>
                    <a:pt x="36303" y="12085"/>
                  </a:cubicBezTo>
                  <a:cubicBezTo>
                    <a:pt x="36077" y="12162"/>
                    <a:pt x="35846" y="12245"/>
                    <a:pt x="35614" y="12318"/>
                  </a:cubicBezTo>
                  <a:cubicBezTo>
                    <a:pt x="35206" y="12447"/>
                    <a:pt x="34792" y="12560"/>
                    <a:pt x="34372" y="12675"/>
                  </a:cubicBezTo>
                  <a:cubicBezTo>
                    <a:pt x="34057" y="12760"/>
                    <a:pt x="33752" y="12851"/>
                    <a:pt x="33427" y="12927"/>
                  </a:cubicBezTo>
                  <a:cubicBezTo>
                    <a:pt x="32991" y="13036"/>
                    <a:pt x="32543" y="13121"/>
                    <a:pt x="32097" y="13214"/>
                  </a:cubicBezTo>
                  <a:cubicBezTo>
                    <a:pt x="31798" y="13273"/>
                    <a:pt x="31497" y="13345"/>
                    <a:pt x="31190" y="13398"/>
                  </a:cubicBezTo>
                  <a:cubicBezTo>
                    <a:pt x="30293" y="13557"/>
                    <a:pt x="29376" y="13683"/>
                    <a:pt x="28458" y="13780"/>
                  </a:cubicBezTo>
                  <a:cubicBezTo>
                    <a:pt x="28175" y="13808"/>
                    <a:pt x="27892" y="13824"/>
                    <a:pt x="27608" y="13850"/>
                  </a:cubicBezTo>
                  <a:cubicBezTo>
                    <a:pt x="27066" y="13895"/>
                    <a:pt x="26523" y="13933"/>
                    <a:pt x="25972" y="13959"/>
                  </a:cubicBezTo>
                  <a:cubicBezTo>
                    <a:pt x="25627" y="13975"/>
                    <a:pt x="25281" y="13981"/>
                    <a:pt x="24936" y="13988"/>
                  </a:cubicBezTo>
                  <a:cubicBezTo>
                    <a:pt x="24654" y="13991"/>
                    <a:pt x="24371" y="13994"/>
                    <a:pt x="24088" y="13994"/>
                  </a:cubicBezTo>
                  <a:cubicBezTo>
                    <a:pt x="23929" y="13994"/>
                    <a:pt x="23770" y="13993"/>
                    <a:pt x="23611" y="13990"/>
                  </a:cubicBezTo>
                  <a:cubicBezTo>
                    <a:pt x="23244" y="13988"/>
                    <a:pt x="22876" y="13975"/>
                    <a:pt x="22507" y="13961"/>
                  </a:cubicBezTo>
                  <a:cubicBezTo>
                    <a:pt x="22107" y="13947"/>
                    <a:pt x="21699" y="13927"/>
                    <a:pt x="21297" y="13897"/>
                  </a:cubicBezTo>
                  <a:cubicBezTo>
                    <a:pt x="20922" y="13872"/>
                    <a:pt x="20550" y="13842"/>
                    <a:pt x="20176" y="13802"/>
                  </a:cubicBezTo>
                  <a:cubicBezTo>
                    <a:pt x="19773" y="13765"/>
                    <a:pt x="19373" y="13719"/>
                    <a:pt x="18975" y="13668"/>
                  </a:cubicBezTo>
                  <a:cubicBezTo>
                    <a:pt x="18621" y="13622"/>
                    <a:pt x="18264" y="13572"/>
                    <a:pt x="17907" y="13515"/>
                  </a:cubicBezTo>
                  <a:cubicBezTo>
                    <a:pt x="17475" y="13452"/>
                    <a:pt x="17052" y="13372"/>
                    <a:pt x="16626" y="13295"/>
                  </a:cubicBezTo>
                  <a:cubicBezTo>
                    <a:pt x="16293" y="13230"/>
                    <a:pt x="15958" y="13164"/>
                    <a:pt x="15631" y="13093"/>
                  </a:cubicBezTo>
                  <a:cubicBezTo>
                    <a:pt x="15126" y="12982"/>
                    <a:pt x="14629" y="12857"/>
                    <a:pt x="14135" y="12731"/>
                  </a:cubicBezTo>
                  <a:cubicBezTo>
                    <a:pt x="13864" y="12653"/>
                    <a:pt x="13581" y="12584"/>
                    <a:pt x="13309" y="12503"/>
                  </a:cubicBezTo>
                  <a:cubicBezTo>
                    <a:pt x="12428" y="12245"/>
                    <a:pt x="11562" y="11958"/>
                    <a:pt x="10722" y="11631"/>
                  </a:cubicBezTo>
                  <a:cubicBezTo>
                    <a:pt x="10310" y="11473"/>
                    <a:pt x="9910" y="11292"/>
                    <a:pt x="9512" y="11116"/>
                  </a:cubicBezTo>
                  <a:cubicBezTo>
                    <a:pt x="9302" y="11025"/>
                    <a:pt x="9088" y="10940"/>
                    <a:pt x="8890" y="10845"/>
                  </a:cubicBezTo>
                  <a:cubicBezTo>
                    <a:pt x="8278" y="10555"/>
                    <a:pt x="7689" y="10250"/>
                    <a:pt x="7123" y="9921"/>
                  </a:cubicBezTo>
                  <a:cubicBezTo>
                    <a:pt x="2372" y="7184"/>
                    <a:pt x="7" y="3586"/>
                    <a:pt x="13" y="0"/>
                  </a:cubicBezTo>
                  <a:close/>
                </a:path>
              </a:pathLst>
            </a:custGeom>
            <a:solidFill>
              <a:srgbClr val="FFD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2207;p62">
              <a:extLst>
                <a:ext uri="{FF2B5EF4-FFF2-40B4-BE49-F238E27FC236}">
                  <a16:creationId xmlns:a16="http://schemas.microsoft.com/office/drawing/2014/main" id="{1CD59F05-6A87-0FA6-4C50-354CC94B2520}"/>
                </a:ext>
              </a:extLst>
            </p:cNvPr>
            <p:cNvSpPr/>
            <p:nvPr/>
          </p:nvSpPr>
          <p:spPr>
            <a:xfrm>
              <a:off x="6147720" y="3535578"/>
              <a:ext cx="589941" cy="224864"/>
            </a:xfrm>
            <a:custGeom>
              <a:avLst/>
              <a:gdLst/>
              <a:ahLst/>
              <a:cxnLst/>
              <a:rect l="l" t="t" r="r" b="b"/>
              <a:pathLst>
                <a:path w="48142" h="18350" extrusionOk="0">
                  <a:moveTo>
                    <a:pt x="13" y="0"/>
                  </a:moveTo>
                  <a:lnTo>
                    <a:pt x="1" y="4430"/>
                  </a:lnTo>
                  <a:cubicBezTo>
                    <a:pt x="31" y="7994"/>
                    <a:pt x="2390" y="11554"/>
                    <a:pt x="7099" y="14274"/>
                  </a:cubicBezTo>
                  <a:cubicBezTo>
                    <a:pt x="7671" y="14603"/>
                    <a:pt x="8260" y="14910"/>
                    <a:pt x="8872" y="15199"/>
                  </a:cubicBezTo>
                  <a:cubicBezTo>
                    <a:pt x="9064" y="15288"/>
                    <a:pt x="9262" y="15365"/>
                    <a:pt x="9460" y="15452"/>
                  </a:cubicBezTo>
                  <a:cubicBezTo>
                    <a:pt x="9829" y="15615"/>
                    <a:pt x="10197" y="15789"/>
                    <a:pt x="10576" y="15938"/>
                  </a:cubicBezTo>
                  <a:cubicBezTo>
                    <a:pt x="10621" y="15958"/>
                    <a:pt x="10667" y="15970"/>
                    <a:pt x="10710" y="15983"/>
                  </a:cubicBezTo>
                  <a:cubicBezTo>
                    <a:pt x="11542" y="16310"/>
                    <a:pt x="12410" y="16597"/>
                    <a:pt x="13288" y="16857"/>
                  </a:cubicBezTo>
                  <a:cubicBezTo>
                    <a:pt x="13361" y="16877"/>
                    <a:pt x="13428" y="16905"/>
                    <a:pt x="13504" y="16928"/>
                  </a:cubicBezTo>
                  <a:cubicBezTo>
                    <a:pt x="13700" y="16986"/>
                    <a:pt x="13916" y="17023"/>
                    <a:pt x="14120" y="17077"/>
                  </a:cubicBezTo>
                  <a:cubicBezTo>
                    <a:pt x="14613" y="17208"/>
                    <a:pt x="15104" y="17332"/>
                    <a:pt x="15613" y="17445"/>
                  </a:cubicBezTo>
                  <a:cubicBezTo>
                    <a:pt x="15750" y="17473"/>
                    <a:pt x="15875" y="17515"/>
                    <a:pt x="16010" y="17542"/>
                  </a:cubicBezTo>
                  <a:cubicBezTo>
                    <a:pt x="16208" y="17584"/>
                    <a:pt x="16406" y="17610"/>
                    <a:pt x="16604" y="17643"/>
                  </a:cubicBezTo>
                  <a:cubicBezTo>
                    <a:pt x="17030" y="17727"/>
                    <a:pt x="17460" y="17802"/>
                    <a:pt x="17888" y="17867"/>
                  </a:cubicBezTo>
                  <a:cubicBezTo>
                    <a:pt x="18060" y="17895"/>
                    <a:pt x="18228" y="17935"/>
                    <a:pt x="18399" y="17956"/>
                  </a:cubicBezTo>
                  <a:cubicBezTo>
                    <a:pt x="18581" y="17984"/>
                    <a:pt x="18773" y="17996"/>
                    <a:pt x="18953" y="18020"/>
                  </a:cubicBezTo>
                  <a:cubicBezTo>
                    <a:pt x="19355" y="18069"/>
                    <a:pt x="19758" y="18115"/>
                    <a:pt x="20160" y="18153"/>
                  </a:cubicBezTo>
                  <a:cubicBezTo>
                    <a:pt x="20352" y="18172"/>
                    <a:pt x="20544" y="18204"/>
                    <a:pt x="20736" y="18218"/>
                  </a:cubicBezTo>
                  <a:cubicBezTo>
                    <a:pt x="20919" y="18234"/>
                    <a:pt x="21099" y="18238"/>
                    <a:pt x="21275" y="18248"/>
                  </a:cubicBezTo>
                  <a:cubicBezTo>
                    <a:pt x="21681" y="18273"/>
                    <a:pt x="22083" y="18295"/>
                    <a:pt x="22491" y="18313"/>
                  </a:cubicBezTo>
                  <a:cubicBezTo>
                    <a:pt x="22696" y="18321"/>
                    <a:pt x="22904" y="18343"/>
                    <a:pt x="23108" y="18349"/>
                  </a:cubicBezTo>
                  <a:cubicBezTo>
                    <a:pt x="23126" y="18349"/>
                    <a:pt x="23145" y="18349"/>
                    <a:pt x="23164" y="18349"/>
                  </a:cubicBezTo>
                  <a:cubicBezTo>
                    <a:pt x="23275" y="18349"/>
                    <a:pt x="23384" y="18346"/>
                    <a:pt x="23494" y="18346"/>
                  </a:cubicBezTo>
                  <a:cubicBezTo>
                    <a:pt x="23528" y="18346"/>
                    <a:pt x="23561" y="18346"/>
                    <a:pt x="23595" y="18347"/>
                  </a:cubicBezTo>
                  <a:cubicBezTo>
                    <a:pt x="23723" y="18347"/>
                    <a:pt x="23851" y="18348"/>
                    <a:pt x="23979" y="18348"/>
                  </a:cubicBezTo>
                  <a:cubicBezTo>
                    <a:pt x="24292" y="18348"/>
                    <a:pt x="24605" y="18345"/>
                    <a:pt x="24920" y="18337"/>
                  </a:cubicBezTo>
                  <a:cubicBezTo>
                    <a:pt x="24959" y="18336"/>
                    <a:pt x="24997" y="18336"/>
                    <a:pt x="25036" y="18336"/>
                  </a:cubicBezTo>
                  <a:cubicBezTo>
                    <a:pt x="25148" y="18336"/>
                    <a:pt x="25261" y="18338"/>
                    <a:pt x="25373" y="18338"/>
                  </a:cubicBezTo>
                  <a:cubicBezTo>
                    <a:pt x="25439" y="18338"/>
                    <a:pt x="25505" y="18337"/>
                    <a:pt x="25570" y="18335"/>
                  </a:cubicBezTo>
                  <a:cubicBezTo>
                    <a:pt x="25701" y="18329"/>
                    <a:pt x="25826" y="18313"/>
                    <a:pt x="25956" y="18309"/>
                  </a:cubicBezTo>
                  <a:cubicBezTo>
                    <a:pt x="26505" y="18285"/>
                    <a:pt x="27048" y="18246"/>
                    <a:pt x="27591" y="18200"/>
                  </a:cubicBezTo>
                  <a:cubicBezTo>
                    <a:pt x="27807" y="18182"/>
                    <a:pt x="28023" y="18178"/>
                    <a:pt x="28242" y="18157"/>
                  </a:cubicBezTo>
                  <a:cubicBezTo>
                    <a:pt x="28304" y="18149"/>
                    <a:pt x="28373" y="18135"/>
                    <a:pt x="28441" y="18129"/>
                  </a:cubicBezTo>
                  <a:cubicBezTo>
                    <a:pt x="29358" y="18032"/>
                    <a:pt x="30273" y="17909"/>
                    <a:pt x="31174" y="17746"/>
                  </a:cubicBezTo>
                  <a:cubicBezTo>
                    <a:pt x="31214" y="17741"/>
                    <a:pt x="31265" y="17739"/>
                    <a:pt x="31311" y="17729"/>
                  </a:cubicBezTo>
                  <a:cubicBezTo>
                    <a:pt x="31571" y="17683"/>
                    <a:pt x="31820" y="17618"/>
                    <a:pt x="32082" y="17564"/>
                  </a:cubicBezTo>
                  <a:cubicBezTo>
                    <a:pt x="32527" y="17475"/>
                    <a:pt x="32975" y="17386"/>
                    <a:pt x="33411" y="17281"/>
                  </a:cubicBezTo>
                  <a:cubicBezTo>
                    <a:pt x="33728" y="17202"/>
                    <a:pt x="34041" y="17113"/>
                    <a:pt x="34352" y="17027"/>
                  </a:cubicBezTo>
                  <a:cubicBezTo>
                    <a:pt x="34770" y="16912"/>
                    <a:pt x="35188" y="16802"/>
                    <a:pt x="35602" y="16671"/>
                  </a:cubicBezTo>
                  <a:cubicBezTo>
                    <a:pt x="35681" y="16645"/>
                    <a:pt x="35778" y="16625"/>
                    <a:pt x="35861" y="16597"/>
                  </a:cubicBezTo>
                  <a:cubicBezTo>
                    <a:pt x="36002" y="16550"/>
                    <a:pt x="36139" y="16487"/>
                    <a:pt x="36281" y="16437"/>
                  </a:cubicBezTo>
                  <a:cubicBezTo>
                    <a:pt x="36931" y="16217"/>
                    <a:pt x="37559" y="15977"/>
                    <a:pt x="38175" y="15718"/>
                  </a:cubicBezTo>
                  <a:cubicBezTo>
                    <a:pt x="38409" y="15621"/>
                    <a:pt x="38641" y="15528"/>
                    <a:pt x="38865" y="15425"/>
                  </a:cubicBezTo>
                  <a:cubicBezTo>
                    <a:pt x="39647" y="15072"/>
                    <a:pt x="40416" y="14696"/>
                    <a:pt x="41135" y="14278"/>
                  </a:cubicBezTo>
                  <a:cubicBezTo>
                    <a:pt x="41236" y="14222"/>
                    <a:pt x="41333" y="14161"/>
                    <a:pt x="41428" y="14105"/>
                  </a:cubicBezTo>
                  <a:cubicBezTo>
                    <a:pt x="41656" y="13969"/>
                    <a:pt x="41848" y="13824"/>
                    <a:pt x="42064" y="13683"/>
                  </a:cubicBezTo>
                  <a:cubicBezTo>
                    <a:pt x="42353" y="13495"/>
                    <a:pt x="42646" y="13309"/>
                    <a:pt x="42914" y="13113"/>
                  </a:cubicBezTo>
                  <a:cubicBezTo>
                    <a:pt x="43158" y="12937"/>
                    <a:pt x="43366" y="12756"/>
                    <a:pt x="43593" y="12574"/>
                  </a:cubicBezTo>
                  <a:cubicBezTo>
                    <a:pt x="43841" y="12376"/>
                    <a:pt x="44095" y="12178"/>
                    <a:pt x="44322" y="11970"/>
                  </a:cubicBezTo>
                  <a:cubicBezTo>
                    <a:pt x="44374" y="11930"/>
                    <a:pt x="44429" y="11889"/>
                    <a:pt x="44475" y="11849"/>
                  </a:cubicBezTo>
                  <a:cubicBezTo>
                    <a:pt x="44786" y="11562"/>
                    <a:pt x="45071" y="11269"/>
                    <a:pt x="45341" y="10975"/>
                  </a:cubicBezTo>
                  <a:cubicBezTo>
                    <a:pt x="45398" y="10914"/>
                    <a:pt x="45444" y="10852"/>
                    <a:pt x="45495" y="10789"/>
                  </a:cubicBezTo>
                  <a:cubicBezTo>
                    <a:pt x="45660" y="10609"/>
                    <a:pt x="45824" y="10427"/>
                    <a:pt x="45969" y="10242"/>
                  </a:cubicBezTo>
                  <a:cubicBezTo>
                    <a:pt x="46084" y="10096"/>
                    <a:pt x="46185" y="9945"/>
                    <a:pt x="46292" y="9801"/>
                  </a:cubicBezTo>
                  <a:cubicBezTo>
                    <a:pt x="46331" y="9745"/>
                    <a:pt x="46371" y="9694"/>
                    <a:pt x="46405" y="9640"/>
                  </a:cubicBezTo>
                  <a:cubicBezTo>
                    <a:pt x="46597" y="9365"/>
                    <a:pt x="46781" y="9087"/>
                    <a:pt x="46931" y="8804"/>
                  </a:cubicBezTo>
                  <a:cubicBezTo>
                    <a:pt x="46973" y="8745"/>
                    <a:pt x="46989" y="8681"/>
                    <a:pt x="47021" y="8622"/>
                  </a:cubicBezTo>
                  <a:cubicBezTo>
                    <a:pt x="47153" y="8372"/>
                    <a:pt x="47266" y="8123"/>
                    <a:pt x="47373" y="7873"/>
                  </a:cubicBezTo>
                  <a:cubicBezTo>
                    <a:pt x="47437" y="7726"/>
                    <a:pt x="47522" y="7582"/>
                    <a:pt x="47577" y="7433"/>
                  </a:cubicBezTo>
                  <a:cubicBezTo>
                    <a:pt x="47593" y="7386"/>
                    <a:pt x="47605" y="7334"/>
                    <a:pt x="47621" y="7283"/>
                  </a:cubicBezTo>
                  <a:cubicBezTo>
                    <a:pt x="47702" y="7045"/>
                    <a:pt x="47769" y="6805"/>
                    <a:pt x="47825" y="6566"/>
                  </a:cubicBezTo>
                  <a:cubicBezTo>
                    <a:pt x="47872" y="6403"/>
                    <a:pt x="47934" y="6243"/>
                    <a:pt x="47970" y="6080"/>
                  </a:cubicBezTo>
                  <a:cubicBezTo>
                    <a:pt x="47973" y="6037"/>
                    <a:pt x="47973" y="5995"/>
                    <a:pt x="47977" y="5947"/>
                  </a:cubicBezTo>
                  <a:cubicBezTo>
                    <a:pt x="48029" y="5696"/>
                    <a:pt x="48047" y="5442"/>
                    <a:pt x="48069" y="5191"/>
                  </a:cubicBezTo>
                  <a:cubicBezTo>
                    <a:pt x="48080" y="5024"/>
                    <a:pt x="48120" y="4862"/>
                    <a:pt x="48120" y="4699"/>
                  </a:cubicBezTo>
                  <a:cubicBezTo>
                    <a:pt x="48126" y="4628"/>
                    <a:pt x="48126" y="4559"/>
                    <a:pt x="48126" y="4487"/>
                  </a:cubicBezTo>
                  <a:lnTo>
                    <a:pt x="48142" y="220"/>
                  </a:lnTo>
                  <a:lnTo>
                    <a:pt x="48142" y="220"/>
                  </a:lnTo>
                  <a:cubicBezTo>
                    <a:pt x="48132" y="426"/>
                    <a:pt x="48104" y="628"/>
                    <a:pt x="48086" y="834"/>
                  </a:cubicBezTo>
                  <a:cubicBezTo>
                    <a:pt x="48065" y="1090"/>
                    <a:pt x="48045" y="1345"/>
                    <a:pt x="47997" y="1603"/>
                  </a:cubicBezTo>
                  <a:cubicBezTo>
                    <a:pt x="47962" y="1805"/>
                    <a:pt x="47900" y="2005"/>
                    <a:pt x="47843" y="2207"/>
                  </a:cubicBezTo>
                  <a:cubicBezTo>
                    <a:pt x="47781" y="2451"/>
                    <a:pt x="47724" y="2695"/>
                    <a:pt x="47641" y="2934"/>
                  </a:cubicBezTo>
                  <a:cubicBezTo>
                    <a:pt x="47571" y="3132"/>
                    <a:pt x="47480" y="3325"/>
                    <a:pt x="47397" y="3517"/>
                  </a:cubicBezTo>
                  <a:cubicBezTo>
                    <a:pt x="47288" y="3770"/>
                    <a:pt x="47175" y="4022"/>
                    <a:pt x="47040" y="4273"/>
                  </a:cubicBezTo>
                  <a:cubicBezTo>
                    <a:pt x="46856" y="4614"/>
                    <a:pt x="46660" y="4955"/>
                    <a:pt x="46428" y="5286"/>
                  </a:cubicBezTo>
                  <a:cubicBezTo>
                    <a:pt x="46393" y="5339"/>
                    <a:pt x="46347" y="5395"/>
                    <a:pt x="46307" y="5448"/>
                  </a:cubicBezTo>
                  <a:cubicBezTo>
                    <a:pt x="46064" y="5785"/>
                    <a:pt x="45804" y="6114"/>
                    <a:pt x="45511" y="6443"/>
                  </a:cubicBezTo>
                  <a:cubicBezTo>
                    <a:pt x="45460" y="6502"/>
                    <a:pt x="45414" y="6562"/>
                    <a:pt x="45359" y="6623"/>
                  </a:cubicBezTo>
                  <a:cubicBezTo>
                    <a:pt x="45051" y="6960"/>
                    <a:pt x="44707" y="7293"/>
                    <a:pt x="44346" y="7623"/>
                  </a:cubicBezTo>
                  <a:cubicBezTo>
                    <a:pt x="44112" y="7825"/>
                    <a:pt x="43863" y="8024"/>
                    <a:pt x="43613" y="8222"/>
                  </a:cubicBezTo>
                  <a:cubicBezTo>
                    <a:pt x="43389" y="8404"/>
                    <a:pt x="43173" y="8586"/>
                    <a:pt x="42930" y="8764"/>
                  </a:cubicBezTo>
                  <a:cubicBezTo>
                    <a:pt x="42664" y="8957"/>
                    <a:pt x="42369" y="9141"/>
                    <a:pt x="42080" y="9329"/>
                  </a:cubicBezTo>
                  <a:cubicBezTo>
                    <a:pt x="41775" y="9529"/>
                    <a:pt x="41480" y="9735"/>
                    <a:pt x="41151" y="9923"/>
                  </a:cubicBezTo>
                  <a:cubicBezTo>
                    <a:pt x="40432" y="10345"/>
                    <a:pt x="39663" y="10718"/>
                    <a:pt x="38883" y="11074"/>
                  </a:cubicBezTo>
                  <a:cubicBezTo>
                    <a:pt x="38655" y="11177"/>
                    <a:pt x="38427" y="11269"/>
                    <a:pt x="38199" y="11366"/>
                  </a:cubicBezTo>
                  <a:cubicBezTo>
                    <a:pt x="37583" y="11623"/>
                    <a:pt x="36955" y="11863"/>
                    <a:pt x="36303" y="12085"/>
                  </a:cubicBezTo>
                  <a:cubicBezTo>
                    <a:pt x="36077" y="12162"/>
                    <a:pt x="35846" y="12245"/>
                    <a:pt x="35614" y="12318"/>
                  </a:cubicBezTo>
                  <a:cubicBezTo>
                    <a:pt x="35206" y="12447"/>
                    <a:pt x="34792" y="12560"/>
                    <a:pt x="34372" y="12675"/>
                  </a:cubicBezTo>
                  <a:cubicBezTo>
                    <a:pt x="34057" y="12760"/>
                    <a:pt x="33752" y="12851"/>
                    <a:pt x="33427" y="12927"/>
                  </a:cubicBezTo>
                  <a:cubicBezTo>
                    <a:pt x="32991" y="13036"/>
                    <a:pt x="32543" y="13121"/>
                    <a:pt x="32097" y="13214"/>
                  </a:cubicBezTo>
                  <a:cubicBezTo>
                    <a:pt x="31798" y="13273"/>
                    <a:pt x="31497" y="13345"/>
                    <a:pt x="31190" y="13398"/>
                  </a:cubicBezTo>
                  <a:cubicBezTo>
                    <a:pt x="30293" y="13557"/>
                    <a:pt x="29376" y="13683"/>
                    <a:pt x="28458" y="13780"/>
                  </a:cubicBezTo>
                  <a:cubicBezTo>
                    <a:pt x="28175" y="13808"/>
                    <a:pt x="27892" y="13824"/>
                    <a:pt x="27608" y="13850"/>
                  </a:cubicBezTo>
                  <a:cubicBezTo>
                    <a:pt x="27066" y="13895"/>
                    <a:pt x="26523" y="13933"/>
                    <a:pt x="25972" y="13959"/>
                  </a:cubicBezTo>
                  <a:cubicBezTo>
                    <a:pt x="25627" y="13975"/>
                    <a:pt x="25281" y="13981"/>
                    <a:pt x="24936" y="13988"/>
                  </a:cubicBezTo>
                  <a:cubicBezTo>
                    <a:pt x="24654" y="13991"/>
                    <a:pt x="24371" y="13994"/>
                    <a:pt x="24088" y="13994"/>
                  </a:cubicBezTo>
                  <a:cubicBezTo>
                    <a:pt x="23929" y="13994"/>
                    <a:pt x="23770" y="13993"/>
                    <a:pt x="23611" y="13990"/>
                  </a:cubicBezTo>
                  <a:cubicBezTo>
                    <a:pt x="23244" y="13988"/>
                    <a:pt x="22876" y="13975"/>
                    <a:pt x="22507" y="13961"/>
                  </a:cubicBezTo>
                  <a:cubicBezTo>
                    <a:pt x="22107" y="13947"/>
                    <a:pt x="21699" y="13927"/>
                    <a:pt x="21297" y="13897"/>
                  </a:cubicBezTo>
                  <a:cubicBezTo>
                    <a:pt x="20922" y="13872"/>
                    <a:pt x="20550" y="13842"/>
                    <a:pt x="20176" y="13802"/>
                  </a:cubicBezTo>
                  <a:cubicBezTo>
                    <a:pt x="19773" y="13765"/>
                    <a:pt x="19373" y="13719"/>
                    <a:pt x="18975" y="13668"/>
                  </a:cubicBezTo>
                  <a:cubicBezTo>
                    <a:pt x="18621" y="13622"/>
                    <a:pt x="18264" y="13572"/>
                    <a:pt x="17907" y="13515"/>
                  </a:cubicBezTo>
                  <a:cubicBezTo>
                    <a:pt x="17475" y="13452"/>
                    <a:pt x="17052" y="13372"/>
                    <a:pt x="16626" y="13295"/>
                  </a:cubicBezTo>
                  <a:cubicBezTo>
                    <a:pt x="16293" y="13230"/>
                    <a:pt x="15958" y="13164"/>
                    <a:pt x="15631" y="13093"/>
                  </a:cubicBezTo>
                  <a:cubicBezTo>
                    <a:pt x="15126" y="12982"/>
                    <a:pt x="14629" y="12857"/>
                    <a:pt x="14135" y="12731"/>
                  </a:cubicBezTo>
                  <a:cubicBezTo>
                    <a:pt x="13864" y="12653"/>
                    <a:pt x="13581" y="12584"/>
                    <a:pt x="13309" y="12503"/>
                  </a:cubicBezTo>
                  <a:cubicBezTo>
                    <a:pt x="12428" y="12245"/>
                    <a:pt x="11562" y="11958"/>
                    <a:pt x="10722" y="11631"/>
                  </a:cubicBezTo>
                  <a:cubicBezTo>
                    <a:pt x="10310" y="11473"/>
                    <a:pt x="9910" y="11292"/>
                    <a:pt x="9512" y="11116"/>
                  </a:cubicBezTo>
                  <a:cubicBezTo>
                    <a:pt x="9302" y="11025"/>
                    <a:pt x="9088" y="10940"/>
                    <a:pt x="8890" y="10845"/>
                  </a:cubicBezTo>
                  <a:cubicBezTo>
                    <a:pt x="8278" y="10555"/>
                    <a:pt x="7689" y="10250"/>
                    <a:pt x="7123" y="9921"/>
                  </a:cubicBezTo>
                  <a:cubicBezTo>
                    <a:pt x="2372" y="7184"/>
                    <a:pt x="7" y="3586"/>
                    <a:pt x="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2208;p62">
              <a:extLst>
                <a:ext uri="{FF2B5EF4-FFF2-40B4-BE49-F238E27FC236}">
                  <a16:creationId xmlns:a16="http://schemas.microsoft.com/office/drawing/2014/main" id="{19DFEEC5-0FF7-7164-815A-9F8CF705D3B1}"/>
                </a:ext>
              </a:extLst>
            </p:cNvPr>
            <p:cNvSpPr/>
            <p:nvPr/>
          </p:nvSpPr>
          <p:spPr>
            <a:xfrm>
              <a:off x="6118788" y="3365576"/>
              <a:ext cx="648013" cy="341659"/>
            </a:xfrm>
            <a:custGeom>
              <a:avLst/>
              <a:gdLst/>
              <a:ahLst/>
              <a:cxnLst/>
              <a:rect l="l" t="t" r="r" b="b"/>
              <a:pathLst>
                <a:path w="52881" h="27881" extrusionOk="0">
                  <a:moveTo>
                    <a:pt x="26371" y="1"/>
                  </a:moveTo>
                  <a:cubicBezTo>
                    <a:pt x="20211" y="1"/>
                    <a:pt x="14057" y="1363"/>
                    <a:pt x="9371" y="4085"/>
                  </a:cubicBezTo>
                  <a:cubicBezTo>
                    <a:pt x="0" y="9531"/>
                    <a:pt x="52" y="18351"/>
                    <a:pt x="9484" y="23794"/>
                  </a:cubicBezTo>
                  <a:cubicBezTo>
                    <a:pt x="14201" y="26518"/>
                    <a:pt x="20370" y="27881"/>
                    <a:pt x="26530" y="27881"/>
                  </a:cubicBezTo>
                  <a:cubicBezTo>
                    <a:pt x="32685" y="27881"/>
                    <a:pt x="38831" y="26520"/>
                    <a:pt x="43512" y="23798"/>
                  </a:cubicBezTo>
                  <a:cubicBezTo>
                    <a:pt x="52880" y="18356"/>
                    <a:pt x="52831" y="9527"/>
                    <a:pt x="43401" y="4081"/>
                  </a:cubicBezTo>
                  <a:cubicBezTo>
                    <a:pt x="38688" y="1360"/>
                    <a:pt x="32526" y="1"/>
                    <a:pt x="26371" y="1"/>
                  </a:cubicBezTo>
                  <a:close/>
                </a:path>
              </a:pathLst>
            </a:custGeom>
            <a:solidFill>
              <a:srgbClr val="F2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2209;p62">
              <a:extLst>
                <a:ext uri="{FF2B5EF4-FFF2-40B4-BE49-F238E27FC236}">
                  <a16:creationId xmlns:a16="http://schemas.microsoft.com/office/drawing/2014/main" id="{77CE31B6-0747-7551-28FD-37CDA3B89E01}"/>
                </a:ext>
              </a:extLst>
            </p:cNvPr>
            <p:cNvSpPr/>
            <p:nvPr/>
          </p:nvSpPr>
          <p:spPr>
            <a:xfrm>
              <a:off x="6118788" y="3365576"/>
              <a:ext cx="648013" cy="341659"/>
            </a:xfrm>
            <a:custGeom>
              <a:avLst/>
              <a:gdLst/>
              <a:ahLst/>
              <a:cxnLst/>
              <a:rect l="l" t="t" r="r" b="b"/>
              <a:pathLst>
                <a:path w="52881" h="27881" extrusionOk="0">
                  <a:moveTo>
                    <a:pt x="26371" y="1"/>
                  </a:moveTo>
                  <a:cubicBezTo>
                    <a:pt x="20211" y="1"/>
                    <a:pt x="14057" y="1363"/>
                    <a:pt x="9371" y="4085"/>
                  </a:cubicBezTo>
                  <a:cubicBezTo>
                    <a:pt x="0" y="9531"/>
                    <a:pt x="52" y="18351"/>
                    <a:pt x="9484" y="23794"/>
                  </a:cubicBezTo>
                  <a:cubicBezTo>
                    <a:pt x="14201" y="26518"/>
                    <a:pt x="20370" y="27881"/>
                    <a:pt x="26530" y="27881"/>
                  </a:cubicBezTo>
                  <a:cubicBezTo>
                    <a:pt x="32685" y="27881"/>
                    <a:pt x="38831" y="26520"/>
                    <a:pt x="43512" y="23798"/>
                  </a:cubicBezTo>
                  <a:cubicBezTo>
                    <a:pt x="52880" y="18356"/>
                    <a:pt x="52831" y="9527"/>
                    <a:pt x="43401" y="4081"/>
                  </a:cubicBezTo>
                  <a:cubicBezTo>
                    <a:pt x="38688" y="1360"/>
                    <a:pt x="32526" y="1"/>
                    <a:pt x="26371" y="1"/>
                  </a:cubicBezTo>
                  <a:close/>
                </a:path>
              </a:pathLst>
            </a:custGeom>
            <a:solidFill>
              <a:srgbClr val="FFD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2210;p62">
              <a:extLst>
                <a:ext uri="{FF2B5EF4-FFF2-40B4-BE49-F238E27FC236}">
                  <a16:creationId xmlns:a16="http://schemas.microsoft.com/office/drawing/2014/main" id="{04413092-4C25-C986-5D79-964DF414867E}"/>
                </a:ext>
              </a:extLst>
            </p:cNvPr>
            <p:cNvSpPr/>
            <p:nvPr/>
          </p:nvSpPr>
          <p:spPr>
            <a:xfrm>
              <a:off x="6118788" y="3379962"/>
              <a:ext cx="648013" cy="327272"/>
            </a:xfrm>
            <a:custGeom>
              <a:avLst/>
              <a:gdLst/>
              <a:ahLst/>
              <a:cxnLst/>
              <a:rect l="l" t="t" r="r" b="b"/>
              <a:pathLst>
                <a:path w="52881" h="26707" extrusionOk="0">
                  <a:moveTo>
                    <a:pt x="26369" y="1"/>
                  </a:moveTo>
                  <a:cubicBezTo>
                    <a:pt x="20209" y="1"/>
                    <a:pt x="14057" y="1363"/>
                    <a:pt x="9371" y="4086"/>
                  </a:cubicBezTo>
                  <a:cubicBezTo>
                    <a:pt x="0" y="9528"/>
                    <a:pt x="52" y="17177"/>
                    <a:pt x="9484" y="22620"/>
                  </a:cubicBezTo>
                  <a:cubicBezTo>
                    <a:pt x="14201" y="25344"/>
                    <a:pt x="20370" y="26707"/>
                    <a:pt x="26530" y="26707"/>
                  </a:cubicBezTo>
                  <a:cubicBezTo>
                    <a:pt x="32685" y="26707"/>
                    <a:pt x="38831" y="25346"/>
                    <a:pt x="43512" y="22624"/>
                  </a:cubicBezTo>
                  <a:cubicBezTo>
                    <a:pt x="52880" y="17182"/>
                    <a:pt x="52837" y="9524"/>
                    <a:pt x="43401" y="4082"/>
                  </a:cubicBezTo>
                  <a:cubicBezTo>
                    <a:pt x="38688" y="1361"/>
                    <a:pt x="32525" y="1"/>
                    <a:pt x="263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2211;p62">
              <a:extLst>
                <a:ext uri="{FF2B5EF4-FFF2-40B4-BE49-F238E27FC236}">
                  <a16:creationId xmlns:a16="http://schemas.microsoft.com/office/drawing/2014/main" id="{E2A22673-52EC-7DF8-9328-78070AF14FD8}"/>
                </a:ext>
              </a:extLst>
            </p:cNvPr>
            <p:cNvSpPr/>
            <p:nvPr/>
          </p:nvSpPr>
          <p:spPr>
            <a:xfrm>
              <a:off x="6144889" y="3365576"/>
              <a:ext cx="595860" cy="171301"/>
            </a:xfrm>
            <a:custGeom>
              <a:avLst/>
              <a:gdLst/>
              <a:ahLst/>
              <a:cxnLst/>
              <a:rect l="l" t="t" r="r" b="b"/>
              <a:pathLst>
                <a:path w="48625" h="13979" extrusionOk="0">
                  <a:moveTo>
                    <a:pt x="24241" y="1"/>
                  </a:moveTo>
                  <a:cubicBezTo>
                    <a:pt x="18081" y="1"/>
                    <a:pt x="11927" y="1363"/>
                    <a:pt x="7241" y="4085"/>
                  </a:cubicBezTo>
                  <a:cubicBezTo>
                    <a:pt x="2294" y="6958"/>
                    <a:pt x="0" y="10446"/>
                    <a:pt x="299" y="13899"/>
                  </a:cubicBezTo>
                  <a:cubicBezTo>
                    <a:pt x="561" y="10838"/>
                    <a:pt x="2855" y="7807"/>
                    <a:pt x="7241" y="5260"/>
                  </a:cubicBezTo>
                  <a:cubicBezTo>
                    <a:pt x="11927" y="2537"/>
                    <a:pt x="18079" y="1175"/>
                    <a:pt x="24239" y="1175"/>
                  </a:cubicBezTo>
                  <a:cubicBezTo>
                    <a:pt x="30395" y="1175"/>
                    <a:pt x="36558" y="2535"/>
                    <a:pt x="41271" y="5256"/>
                  </a:cubicBezTo>
                  <a:cubicBezTo>
                    <a:pt x="45726" y="7825"/>
                    <a:pt x="48064" y="10890"/>
                    <a:pt x="48329" y="13978"/>
                  </a:cubicBezTo>
                  <a:cubicBezTo>
                    <a:pt x="48624" y="10500"/>
                    <a:pt x="46287" y="6977"/>
                    <a:pt x="41271" y="4081"/>
                  </a:cubicBezTo>
                  <a:cubicBezTo>
                    <a:pt x="36558" y="1360"/>
                    <a:pt x="30396" y="1"/>
                    <a:pt x="242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2212;p62">
              <a:extLst>
                <a:ext uri="{FF2B5EF4-FFF2-40B4-BE49-F238E27FC236}">
                  <a16:creationId xmlns:a16="http://schemas.microsoft.com/office/drawing/2014/main" id="{36907C6E-EF07-79A2-F624-51405A81BD30}"/>
                </a:ext>
              </a:extLst>
            </p:cNvPr>
            <p:cNvSpPr/>
            <p:nvPr/>
          </p:nvSpPr>
          <p:spPr>
            <a:xfrm>
              <a:off x="6186566" y="3401334"/>
              <a:ext cx="512286" cy="270143"/>
            </a:xfrm>
            <a:custGeom>
              <a:avLst/>
              <a:gdLst/>
              <a:ahLst/>
              <a:cxnLst/>
              <a:rect l="l" t="t" r="r" b="b"/>
              <a:pathLst>
                <a:path w="41805" h="22045" extrusionOk="0">
                  <a:moveTo>
                    <a:pt x="20843" y="1"/>
                  </a:moveTo>
                  <a:cubicBezTo>
                    <a:pt x="15972" y="1"/>
                    <a:pt x="11107" y="1078"/>
                    <a:pt x="7404" y="3231"/>
                  </a:cubicBezTo>
                  <a:cubicBezTo>
                    <a:pt x="0" y="7538"/>
                    <a:pt x="34" y="14509"/>
                    <a:pt x="7491" y="18812"/>
                  </a:cubicBezTo>
                  <a:cubicBezTo>
                    <a:pt x="11220" y="20967"/>
                    <a:pt x="16098" y="22044"/>
                    <a:pt x="20970" y="22044"/>
                  </a:cubicBezTo>
                  <a:cubicBezTo>
                    <a:pt x="25836" y="22044"/>
                    <a:pt x="30696" y="20969"/>
                    <a:pt x="34397" y="18818"/>
                  </a:cubicBezTo>
                  <a:cubicBezTo>
                    <a:pt x="41804" y="14513"/>
                    <a:pt x="41769" y="7532"/>
                    <a:pt x="34312" y="3229"/>
                  </a:cubicBezTo>
                  <a:cubicBezTo>
                    <a:pt x="30585" y="1077"/>
                    <a:pt x="25711" y="1"/>
                    <a:pt x="208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2213;p62">
              <a:extLst>
                <a:ext uri="{FF2B5EF4-FFF2-40B4-BE49-F238E27FC236}">
                  <a16:creationId xmlns:a16="http://schemas.microsoft.com/office/drawing/2014/main" id="{508C24F1-FA22-F7D0-7099-672B58679D47}"/>
                </a:ext>
              </a:extLst>
            </p:cNvPr>
            <p:cNvSpPr/>
            <p:nvPr/>
          </p:nvSpPr>
          <p:spPr>
            <a:xfrm>
              <a:off x="6196639" y="3410806"/>
              <a:ext cx="492165" cy="267852"/>
            </a:xfrm>
            <a:custGeom>
              <a:avLst/>
              <a:gdLst/>
              <a:ahLst/>
              <a:cxnLst/>
              <a:rect l="l" t="t" r="r" b="b"/>
              <a:pathLst>
                <a:path w="40163" h="21858" extrusionOk="0">
                  <a:moveTo>
                    <a:pt x="20027" y="0"/>
                  </a:moveTo>
                  <a:cubicBezTo>
                    <a:pt x="15347" y="0"/>
                    <a:pt x="10674" y="1068"/>
                    <a:pt x="7114" y="3203"/>
                  </a:cubicBezTo>
                  <a:cubicBezTo>
                    <a:pt x="1" y="7470"/>
                    <a:pt x="40" y="14388"/>
                    <a:pt x="7202" y="18653"/>
                  </a:cubicBezTo>
                  <a:cubicBezTo>
                    <a:pt x="10783" y="20790"/>
                    <a:pt x="15467" y="21857"/>
                    <a:pt x="20145" y="21857"/>
                  </a:cubicBezTo>
                  <a:cubicBezTo>
                    <a:pt x="24820" y="21857"/>
                    <a:pt x="29489" y="20791"/>
                    <a:pt x="33042" y="18659"/>
                  </a:cubicBezTo>
                  <a:cubicBezTo>
                    <a:pt x="40162" y="14388"/>
                    <a:pt x="40120" y="7466"/>
                    <a:pt x="32963" y="3199"/>
                  </a:cubicBezTo>
                  <a:cubicBezTo>
                    <a:pt x="29384" y="1066"/>
                    <a:pt x="24702" y="0"/>
                    <a:pt x="200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2214;p62">
              <a:extLst>
                <a:ext uri="{FF2B5EF4-FFF2-40B4-BE49-F238E27FC236}">
                  <a16:creationId xmlns:a16="http://schemas.microsoft.com/office/drawing/2014/main" id="{1807CB59-E926-EE07-6C5F-BBA5CA3DC81E}"/>
                </a:ext>
              </a:extLst>
            </p:cNvPr>
            <p:cNvSpPr/>
            <p:nvPr/>
          </p:nvSpPr>
          <p:spPr>
            <a:xfrm>
              <a:off x="6294010" y="3451343"/>
              <a:ext cx="297348" cy="168458"/>
            </a:xfrm>
            <a:custGeom>
              <a:avLst/>
              <a:gdLst/>
              <a:ahLst/>
              <a:cxnLst/>
              <a:rect l="l" t="t" r="r" b="b"/>
              <a:pathLst>
                <a:path w="24265" h="13747" extrusionOk="0">
                  <a:moveTo>
                    <a:pt x="22555" y="0"/>
                  </a:moveTo>
                  <a:lnTo>
                    <a:pt x="19845" y="1577"/>
                  </a:lnTo>
                  <a:cubicBezTo>
                    <a:pt x="18465" y="1015"/>
                    <a:pt x="16985" y="732"/>
                    <a:pt x="15570" y="732"/>
                  </a:cubicBezTo>
                  <a:cubicBezTo>
                    <a:pt x="14020" y="732"/>
                    <a:pt x="12549" y="1071"/>
                    <a:pt x="11374" y="1753"/>
                  </a:cubicBezTo>
                  <a:cubicBezTo>
                    <a:pt x="9054" y="3104"/>
                    <a:pt x="9529" y="4832"/>
                    <a:pt x="11227" y="7055"/>
                  </a:cubicBezTo>
                  <a:cubicBezTo>
                    <a:pt x="12433" y="8689"/>
                    <a:pt x="12580" y="9830"/>
                    <a:pt x="11063" y="10716"/>
                  </a:cubicBezTo>
                  <a:cubicBezTo>
                    <a:pt x="10396" y="11103"/>
                    <a:pt x="9559" y="11297"/>
                    <a:pt x="8665" y="11297"/>
                  </a:cubicBezTo>
                  <a:cubicBezTo>
                    <a:pt x="7523" y="11297"/>
                    <a:pt x="6288" y="10981"/>
                    <a:pt x="5193" y="10349"/>
                  </a:cubicBezTo>
                  <a:cubicBezTo>
                    <a:pt x="3687" y="9477"/>
                    <a:pt x="2788" y="8374"/>
                    <a:pt x="2475" y="7423"/>
                  </a:cubicBezTo>
                  <a:lnTo>
                    <a:pt x="0" y="8105"/>
                  </a:lnTo>
                  <a:cubicBezTo>
                    <a:pt x="274" y="9052"/>
                    <a:pt x="1417" y="10280"/>
                    <a:pt x="2968" y="11195"/>
                  </a:cubicBezTo>
                  <a:lnTo>
                    <a:pt x="250" y="12770"/>
                  </a:lnTo>
                  <a:lnTo>
                    <a:pt x="1942" y="13747"/>
                  </a:lnTo>
                  <a:lnTo>
                    <a:pt x="4739" y="12124"/>
                  </a:lnTo>
                  <a:cubicBezTo>
                    <a:pt x="6232" y="12741"/>
                    <a:pt x="7771" y="13018"/>
                    <a:pt x="9207" y="13018"/>
                  </a:cubicBezTo>
                  <a:cubicBezTo>
                    <a:pt x="10917" y="13018"/>
                    <a:pt x="12481" y="12625"/>
                    <a:pt x="13644" y="11948"/>
                  </a:cubicBezTo>
                  <a:cubicBezTo>
                    <a:pt x="16033" y="10561"/>
                    <a:pt x="15989" y="8941"/>
                    <a:pt x="14329" y="6670"/>
                  </a:cubicBezTo>
                  <a:cubicBezTo>
                    <a:pt x="12974" y="4715"/>
                    <a:pt x="12671" y="3740"/>
                    <a:pt x="14064" y="2928"/>
                  </a:cubicBezTo>
                  <a:cubicBezTo>
                    <a:pt x="14604" y="2613"/>
                    <a:pt x="15369" y="2388"/>
                    <a:pt x="16258" y="2388"/>
                  </a:cubicBezTo>
                  <a:cubicBezTo>
                    <a:pt x="17166" y="2388"/>
                    <a:pt x="18204" y="2623"/>
                    <a:pt x="19264" y="3235"/>
                  </a:cubicBezTo>
                  <a:cubicBezTo>
                    <a:pt x="20974" y="4222"/>
                    <a:pt x="21530" y="5222"/>
                    <a:pt x="21756" y="5775"/>
                  </a:cubicBezTo>
                  <a:lnTo>
                    <a:pt x="24167" y="5103"/>
                  </a:lnTo>
                  <a:cubicBezTo>
                    <a:pt x="23900" y="4388"/>
                    <a:pt x="23222" y="3483"/>
                    <a:pt x="21629" y="2516"/>
                  </a:cubicBezTo>
                  <a:lnTo>
                    <a:pt x="24264" y="987"/>
                  </a:lnTo>
                  <a:lnTo>
                    <a:pt x="24264" y="985"/>
                  </a:lnTo>
                  <a:lnTo>
                    <a:pt x="225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42" name="Picture 1741">
            <a:hlinkClick r:id="rId3"/>
            <a:extLst>
              <a:ext uri="{FF2B5EF4-FFF2-40B4-BE49-F238E27FC236}">
                <a16:creationId xmlns:a16="http://schemas.microsoft.com/office/drawing/2014/main" id="{B69019C6-7167-6B1B-FD44-4AE27DDE9167}"/>
              </a:ext>
            </a:extLst>
          </p:cNvPr>
          <p:cNvPicPr>
            <a:picLocks noChangeAspect="1"/>
          </p:cNvPicPr>
          <p:nvPr/>
        </p:nvPicPr>
        <p:blipFill>
          <a:blip r:embed="rId4"/>
          <a:stretch>
            <a:fillRect/>
          </a:stretch>
        </p:blipFill>
        <p:spPr>
          <a:xfrm>
            <a:off x="713225" y="2597667"/>
            <a:ext cx="543106" cy="543106"/>
          </a:xfrm>
          <a:prstGeom prst="rect">
            <a:avLst/>
          </a:prstGeom>
        </p:spPr>
      </p:pic>
      <p:pic>
        <p:nvPicPr>
          <p:cNvPr id="1744" name="Picture 1743">
            <a:hlinkClick r:id="rId5"/>
            <a:extLst>
              <a:ext uri="{FF2B5EF4-FFF2-40B4-BE49-F238E27FC236}">
                <a16:creationId xmlns:a16="http://schemas.microsoft.com/office/drawing/2014/main" id="{361A2EC6-E266-5E79-B72C-AC5ED30334BB}"/>
              </a:ext>
            </a:extLst>
          </p:cNvPr>
          <p:cNvPicPr>
            <a:picLocks noChangeAspect="1"/>
          </p:cNvPicPr>
          <p:nvPr/>
        </p:nvPicPr>
        <p:blipFill>
          <a:blip r:embed="rId6"/>
          <a:stretch>
            <a:fillRect/>
          </a:stretch>
        </p:blipFill>
        <p:spPr>
          <a:xfrm>
            <a:off x="1390792" y="2725267"/>
            <a:ext cx="289855" cy="289855"/>
          </a:xfrm>
          <a:prstGeom prst="rect">
            <a:avLst/>
          </a:prstGeom>
        </p:spPr>
      </p:pic>
      <p:pic>
        <p:nvPicPr>
          <p:cNvPr id="1746" name="Picture 1745">
            <a:hlinkClick r:id="rId7"/>
            <a:extLst>
              <a:ext uri="{FF2B5EF4-FFF2-40B4-BE49-F238E27FC236}">
                <a16:creationId xmlns:a16="http://schemas.microsoft.com/office/drawing/2014/main" id="{A018B24E-14D2-DC5A-8383-5DC08E7CD803}"/>
              </a:ext>
            </a:extLst>
          </p:cNvPr>
          <p:cNvPicPr>
            <a:picLocks noChangeAspect="1"/>
          </p:cNvPicPr>
          <p:nvPr/>
        </p:nvPicPr>
        <p:blipFill>
          <a:blip r:embed="rId8"/>
          <a:stretch>
            <a:fillRect/>
          </a:stretch>
        </p:blipFill>
        <p:spPr>
          <a:xfrm>
            <a:off x="1961261" y="2703997"/>
            <a:ext cx="310717" cy="310717"/>
          </a:xfrm>
          <a:prstGeom prst="rect">
            <a:avLst/>
          </a:prstGeom>
        </p:spPr>
      </p:pic>
    </p:spTree>
  </p:cSld>
  <p:clrMapOvr>
    <a:masterClrMapping/>
  </p:clrMapOvr>
</p:sld>
</file>

<file path=ppt/theme/theme1.xml><?xml version="1.0" encoding="utf-8"?>
<a:theme xmlns:a="http://schemas.openxmlformats.org/drawingml/2006/main" name="Stock Market Investment Theories Thesis Defense by Slidesgo">
  <a:themeElements>
    <a:clrScheme name="Simple Light">
      <a:dk1>
        <a:srgbClr val="FFFFFF"/>
      </a:dk1>
      <a:lt1>
        <a:srgbClr val="060270"/>
      </a:lt1>
      <a:dk2>
        <a:srgbClr val="0B1919"/>
      </a:dk2>
      <a:lt2>
        <a:srgbClr val="55850B"/>
      </a:lt2>
      <a:accent1>
        <a:srgbClr val="77BA10"/>
      </a:accent1>
      <a:accent2>
        <a:srgbClr val="D32075"/>
      </a:accent2>
      <a:accent3>
        <a:srgbClr val="FF7FB7"/>
      </a:accent3>
      <a:accent4>
        <a:srgbClr val="FF9E03"/>
      </a:accent4>
      <a:accent5>
        <a:srgbClr val="FFDA00"/>
      </a:accent5>
      <a:accent6>
        <a:srgbClr val="74AFE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743</TotalTime>
  <Words>379</Words>
  <Application>Microsoft Office PowerPoint</Application>
  <PresentationFormat>On-screen Show (16:9)</PresentationFormat>
  <Paragraphs>59</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Segoe UI</vt:lpstr>
      <vt:lpstr>Arial</vt:lpstr>
      <vt:lpstr>DM Sans</vt:lpstr>
      <vt:lpstr>Prosto One</vt:lpstr>
      <vt:lpstr>Stock Market Investment Theories Thesis Defense by Slidesgo</vt:lpstr>
      <vt:lpstr>PowerPoint Presentation</vt:lpstr>
      <vt:lpstr>Standard &amp; Poor's 500, is a stock market index that tracks the performance of 500 of the largest publicly traded companies in the United States</vt:lpstr>
      <vt:lpstr>     Insights</vt:lpstr>
      <vt:lpstr>10.92%</vt:lpstr>
      <vt:lpstr>Index Growth by Year</vt:lpstr>
      <vt:lpstr>Best Stocks</vt:lpstr>
      <vt:lpstr>Companies by Country</vt:lpstr>
      <vt:lpstr>Employees Count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Kamal Jangir</cp:lastModifiedBy>
  <cp:revision>4</cp:revision>
  <dcterms:modified xsi:type="dcterms:W3CDTF">2024-07-19T18:26:52Z</dcterms:modified>
</cp:coreProperties>
</file>