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85" r:id="rId7"/>
    <p:sldId id="286" r:id="rId8"/>
    <p:sldId id="288" r:id="rId9"/>
    <p:sldId id="289" r:id="rId10"/>
    <p:sldId id="290" r:id="rId11"/>
    <p:sldId id="291" r:id="rId12"/>
    <p:sldId id="287" r:id="rId13"/>
    <p:sldId id="280" r:id="rId14"/>
    <p:sldId id="284" r:id="rId15"/>
    <p:sldId id="281" r:id="rId16"/>
    <p:sldId id="282" r:id="rId17"/>
    <p:sldId id="283" r:id="rId18"/>
    <p:sldId id="278" r:id="rId19"/>
    <p:sldId id="279"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1F0F7-1979-4EC6-A239-B74B32AB1CBB}" v="30" dt="2024-03-19T14:38:56.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AL JHINJER" userId="69a1375d9f5b391a" providerId="LiveId" clId="{15D1F0F7-1979-4EC6-A239-B74B32AB1CBB}"/>
    <pc:docChg chg="custSel addSld delSld modSld">
      <pc:chgData name="KAMAL JHINJER" userId="69a1375d9f5b391a" providerId="LiveId" clId="{15D1F0F7-1979-4EC6-A239-B74B32AB1CBB}" dt="2024-03-19T14:40:37.581" v="3193" actId="20577"/>
      <pc:docMkLst>
        <pc:docMk/>
      </pc:docMkLst>
      <pc:sldChg chg="addSp delSp modSp mod">
        <pc:chgData name="KAMAL JHINJER" userId="69a1375d9f5b391a" providerId="LiveId" clId="{15D1F0F7-1979-4EC6-A239-B74B32AB1CBB}" dt="2024-03-19T09:20:14.661" v="1926" actId="931"/>
        <pc:sldMkLst>
          <pc:docMk/>
          <pc:sldMk cId="0" sldId="265"/>
        </pc:sldMkLst>
        <pc:picChg chg="del">
          <ac:chgData name="KAMAL JHINJER" userId="69a1375d9f5b391a" providerId="LiveId" clId="{15D1F0F7-1979-4EC6-A239-B74B32AB1CBB}" dt="2024-03-19T05:37:04.009" v="184" actId="478"/>
          <ac:picMkLst>
            <pc:docMk/>
            <pc:sldMk cId="0" sldId="265"/>
            <ac:picMk id="3" creationId="{C1A26F08-0A57-6DD0-606D-0FAC7B2E40AD}"/>
          </ac:picMkLst>
        </pc:picChg>
        <pc:picChg chg="add del">
          <ac:chgData name="KAMAL JHINJER" userId="69a1375d9f5b391a" providerId="LiveId" clId="{15D1F0F7-1979-4EC6-A239-B74B32AB1CBB}" dt="2024-03-19T09:20:08.400" v="1924" actId="478"/>
          <ac:picMkLst>
            <pc:docMk/>
            <pc:sldMk cId="0" sldId="265"/>
            <ac:picMk id="3" creationId="{F9D1EAC9-12EF-F8B1-A6B2-F667CDC87AF0}"/>
          </ac:picMkLst>
        </pc:picChg>
        <pc:picChg chg="add del mod">
          <ac:chgData name="KAMAL JHINJER" userId="69a1375d9f5b391a" providerId="LiveId" clId="{15D1F0F7-1979-4EC6-A239-B74B32AB1CBB}" dt="2024-03-19T09:20:09.074" v="1925" actId="478"/>
          <ac:picMkLst>
            <pc:docMk/>
            <pc:sldMk cId="0" sldId="265"/>
            <ac:picMk id="4" creationId="{A09AAFE7-166E-DEBA-921B-F28EC40C7AE6}"/>
          </ac:picMkLst>
        </pc:picChg>
        <pc:picChg chg="add mod">
          <ac:chgData name="KAMAL JHINJER" userId="69a1375d9f5b391a" providerId="LiveId" clId="{15D1F0F7-1979-4EC6-A239-B74B32AB1CBB}" dt="2024-03-19T09:20:14.661" v="1926" actId="931"/>
          <ac:picMkLst>
            <pc:docMk/>
            <pc:sldMk cId="0" sldId="265"/>
            <ac:picMk id="6" creationId="{EA4607B3-BD42-97C1-5F40-9DE6C79A7739}"/>
          </ac:picMkLst>
        </pc:picChg>
      </pc:sldChg>
      <pc:sldChg chg="modSp mod">
        <pc:chgData name="KAMAL JHINJER" userId="69a1375d9f5b391a" providerId="LiveId" clId="{15D1F0F7-1979-4EC6-A239-B74B32AB1CBB}" dt="2024-03-19T04:30:24.286" v="120" actId="20577"/>
        <pc:sldMkLst>
          <pc:docMk/>
          <pc:sldMk cId="0" sldId="267"/>
        </pc:sldMkLst>
        <pc:spChg chg="mod">
          <ac:chgData name="KAMAL JHINJER" userId="69a1375d9f5b391a" providerId="LiveId" clId="{15D1F0F7-1979-4EC6-A239-B74B32AB1CBB}" dt="2024-03-19T04:30:24.286" v="120" actId="20577"/>
          <ac:spMkLst>
            <pc:docMk/>
            <pc:sldMk cId="0" sldId="267"/>
            <ac:spMk id="3" creationId="{00000000-0000-0000-0000-000000000000}"/>
          </ac:spMkLst>
        </pc:spChg>
      </pc:sldChg>
      <pc:sldChg chg="addSp delSp modSp mod">
        <pc:chgData name="KAMAL JHINJER" userId="69a1375d9f5b391a" providerId="LiveId" clId="{15D1F0F7-1979-4EC6-A239-B74B32AB1CBB}" dt="2024-03-19T09:18:30.296" v="1922" actId="1076"/>
        <pc:sldMkLst>
          <pc:docMk/>
          <pc:sldMk cId="0" sldId="268"/>
        </pc:sldMkLst>
        <pc:spChg chg="mod">
          <ac:chgData name="KAMAL JHINJER" userId="69a1375d9f5b391a" providerId="LiveId" clId="{15D1F0F7-1979-4EC6-A239-B74B32AB1CBB}" dt="2024-03-19T04:28:24.007" v="36" actId="20577"/>
          <ac:spMkLst>
            <pc:docMk/>
            <pc:sldMk cId="0" sldId="268"/>
            <ac:spMk id="4" creationId="{00000000-0000-0000-0000-000000000000}"/>
          </ac:spMkLst>
        </pc:spChg>
        <pc:spChg chg="mod">
          <ac:chgData name="KAMAL JHINJER" userId="69a1375d9f5b391a" providerId="LiveId" clId="{15D1F0F7-1979-4EC6-A239-B74B32AB1CBB}" dt="2024-03-19T09:18:30.296" v="1922" actId="1076"/>
          <ac:spMkLst>
            <pc:docMk/>
            <pc:sldMk cId="0" sldId="268"/>
            <ac:spMk id="7" creationId="{460C7680-EB1C-6A8E-E379-799C84BA8C3C}"/>
          </ac:spMkLst>
        </pc:spChg>
        <pc:spChg chg="mod">
          <ac:chgData name="KAMAL JHINJER" userId="69a1375d9f5b391a" providerId="LiveId" clId="{15D1F0F7-1979-4EC6-A239-B74B32AB1CBB}" dt="2024-03-19T09:18:05.073" v="1917" actId="1076"/>
          <ac:spMkLst>
            <pc:docMk/>
            <pc:sldMk cId="0" sldId="268"/>
            <ac:spMk id="8" creationId="{813BA5EF-2967-69C2-A10B-CDED28F05C92}"/>
          </ac:spMkLst>
        </pc:spChg>
        <pc:spChg chg="mod">
          <ac:chgData name="KAMAL JHINJER" userId="69a1375d9f5b391a" providerId="LiveId" clId="{15D1F0F7-1979-4EC6-A239-B74B32AB1CBB}" dt="2024-03-19T09:18:09.529" v="1918" actId="1076"/>
          <ac:spMkLst>
            <pc:docMk/>
            <pc:sldMk cId="0" sldId="268"/>
            <ac:spMk id="10" creationId="{6EB68B98-DCB1-AF61-1CFA-F3581E52FC63}"/>
          </ac:spMkLst>
        </pc:spChg>
        <pc:picChg chg="del">
          <ac:chgData name="KAMAL JHINJER" userId="69a1375d9f5b391a" providerId="LiveId" clId="{15D1F0F7-1979-4EC6-A239-B74B32AB1CBB}" dt="2024-03-19T04:28:42.338" v="37" actId="478"/>
          <ac:picMkLst>
            <pc:docMk/>
            <pc:sldMk cId="0" sldId="268"/>
            <ac:picMk id="3" creationId="{756025BD-3274-584F-95B8-5FC0CE738750}"/>
          </ac:picMkLst>
        </pc:picChg>
        <pc:picChg chg="add mod">
          <ac:chgData name="KAMAL JHINJER" userId="69a1375d9f5b391a" providerId="LiveId" clId="{15D1F0F7-1979-4EC6-A239-B74B32AB1CBB}" dt="2024-03-19T09:18:22.933" v="1921" actId="1076"/>
          <ac:picMkLst>
            <pc:docMk/>
            <pc:sldMk cId="0" sldId="268"/>
            <ac:picMk id="3" creationId="{E26E5A26-DEBC-BAE2-9583-0FCDCA08F74E}"/>
          </ac:picMkLst>
        </pc:picChg>
      </pc:sldChg>
      <pc:sldChg chg="modSp mod">
        <pc:chgData name="KAMAL JHINJER" userId="69a1375d9f5b391a" providerId="LiveId" clId="{15D1F0F7-1979-4EC6-A239-B74B32AB1CBB}" dt="2024-03-19T04:32:32.973" v="151" actId="20577"/>
        <pc:sldMkLst>
          <pc:docMk/>
          <pc:sldMk cId="0" sldId="271"/>
        </pc:sldMkLst>
        <pc:spChg chg="mod">
          <ac:chgData name="KAMAL JHINJER" userId="69a1375d9f5b391a" providerId="LiveId" clId="{15D1F0F7-1979-4EC6-A239-B74B32AB1CBB}" dt="2024-03-19T04:32:32.973" v="151" actId="20577"/>
          <ac:spMkLst>
            <pc:docMk/>
            <pc:sldMk cId="0" sldId="271"/>
            <ac:spMk id="4" creationId="{6D6BE95E-4B33-19E2-DD4B-814F9F3A325B}"/>
          </ac:spMkLst>
        </pc:spChg>
      </pc:sldChg>
      <pc:sldChg chg="addSp delSp modSp mod">
        <pc:chgData name="KAMAL JHINJER" userId="69a1375d9f5b391a" providerId="LiveId" clId="{15D1F0F7-1979-4EC6-A239-B74B32AB1CBB}" dt="2024-03-19T09:24:57.813" v="1994" actId="20577"/>
        <pc:sldMkLst>
          <pc:docMk/>
          <pc:sldMk cId="0" sldId="272"/>
        </pc:sldMkLst>
        <pc:spChg chg="mod">
          <ac:chgData name="KAMAL JHINJER" userId="69a1375d9f5b391a" providerId="LiveId" clId="{15D1F0F7-1979-4EC6-A239-B74B32AB1CBB}" dt="2024-03-19T09:24:57.813" v="1994" actId="20577"/>
          <ac:spMkLst>
            <pc:docMk/>
            <pc:sldMk cId="0" sldId="272"/>
            <ac:spMk id="3" creationId="{00000000-0000-0000-0000-000000000000}"/>
          </ac:spMkLst>
        </pc:spChg>
        <pc:picChg chg="add del mod">
          <ac:chgData name="KAMAL JHINJER" userId="69a1375d9f5b391a" providerId="LiveId" clId="{15D1F0F7-1979-4EC6-A239-B74B32AB1CBB}" dt="2024-03-19T09:04:51.311" v="1730" actId="478"/>
          <ac:picMkLst>
            <pc:docMk/>
            <pc:sldMk cId="0" sldId="272"/>
            <ac:picMk id="5" creationId="{E5A5B9AA-3613-A4F7-5BE7-7AC6A4968865}"/>
          </ac:picMkLst>
        </pc:picChg>
        <pc:picChg chg="add mod">
          <ac:chgData name="KAMAL JHINJER" userId="69a1375d9f5b391a" providerId="LiveId" clId="{15D1F0F7-1979-4EC6-A239-B74B32AB1CBB}" dt="2024-03-19T09:05:30.383" v="1735" actId="1076"/>
          <ac:picMkLst>
            <pc:docMk/>
            <pc:sldMk cId="0" sldId="272"/>
            <ac:picMk id="7" creationId="{C092DC5F-1EE8-730B-EB50-7F601FE4A406}"/>
          </ac:picMkLst>
        </pc:picChg>
        <pc:picChg chg="del">
          <ac:chgData name="KAMAL JHINJER" userId="69a1375d9f5b391a" providerId="LiveId" clId="{15D1F0F7-1979-4EC6-A239-B74B32AB1CBB}" dt="2024-03-19T04:33:54.409" v="155" actId="478"/>
          <ac:picMkLst>
            <pc:docMk/>
            <pc:sldMk cId="0" sldId="272"/>
            <ac:picMk id="7" creationId="{CECDAC4B-3FCF-AFAC-002F-6419568F3D5D}"/>
          </ac:picMkLst>
        </pc:picChg>
      </pc:sldChg>
      <pc:sldChg chg="addSp delSp modSp mod">
        <pc:chgData name="KAMAL JHINJER" userId="69a1375d9f5b391a" providerId="LiveId" clId="{15D1F0F7-1979-4EC6-A239-B74B32AB1CBB}" dt="2024-03-19T09:15:10.201" v="1912" actId="208"/>
        <pc:sldMkLst>
          <pc:docMk/>
          <pc:sldMk cId="0" sldId="273"/>
        </pc:sldMkLst>
        <pc:spChg chg="mod">
          <ac:chgData name="KAMAL JHINJER" userId="69a1375d9f5b391a" providerId="LiveId" clId="{15D1F0F7-1979-4EC6-A239-B74B32AB1CBB}" dt="2024-03-19T09:09:39.627" v="1891" actId="20577"/>
          <ac:spMkLst>
            <pc:docMk/>
            <pc:sldMk cId="0" sldId="273"/>
            <ac:spMk id="2" creationId="{00000000-0000-0000-0000-000000000000}"/>
          </ac:spMkLst>
        </pc:spChg>
        <pc:spChg chg="mod">
          <ac:chgData name="KAMAL JHINJER" userId="69a1375d9f5b391a" providerId="LiveId" clId="{15D1F0F7-1979-4EC6-A239-B74B32AB1CBB}" dt="2024-03-19T04:33:18.307" v="154" actId="255"/>
          <ac:spMkLst>
            <pc:docMk/>
            <pc:sldMk cId="0" sldId="273"/>
            <ac:spMk id="3" creationId="{00000000-0000-0000-0000-000000000000}"/>
          </ac:spMkLst>
        </pc:spChg>
        <pc:picChg chg="add mod">
          <ac:chgData name="KAMAL JHINJER" userId="69a1375d9f5b391a" providerId="LiveId" clId="{15D1F0F7-1979-4EC6-A239-B74B32AB1CBB}" dt="2024-03-19T09:15:06.164" v="1911" actId="208"/>
          <ac:picMkLst>
            <pc:docMk/>
            <pc:sldMk cId="0" sldId="273"/>
            <ac:picMk id="5" creationId="{328AF4F0-4790-29D4-86E6-40E366D625C9}"/>
          </ac:picMkLst>
        </pc:picChg>
        <pc:picChg chg="add del mod">
          <ac:chgData name="KAMAL JHINJER" userId="69a1375d9f5b391a" providerId="LiveId" clId="{15D1F0F7-1979-4EC6-A239-B74B32AB1CBB}" dt="2024-03-19T09:12:52.859" v="1897" actId="478"/>
          <ac:picMkLst>
            <pc:docMk/>
            <pc:sldMk cId="0" sldId="273"/>
            <ac:picMk id="7" creationId="{915D821A-7C69-BD73-D660-94BFC5BD840D}"/>
          </ac:picMkLst>
        </pc:picChg>
        <pc:picChg chg="add del mod modCrop">
          <ac:chgData name="KAMAL JHINJER" userId="69a1375d9f5b391a" providerId="LiveId" clId="{15D1F0F7-1979-4EC6-A239-B74B32AB1CBB}" dt="2024-03-19T09:13:24.494" v="1901" actId="478"/>
          <ac:picMkLst>
            <pc:docMk/>
            <pc:sldMk cId="0" sldId="273"/>
            <ac:picMk id="9" creationId="{7DDB2F15-7F02-9606-205F-80444EA3D462}"/>
          </ac:picMkLst>
        </pc:picChg>
        <pc:picChg chg="add del mod">
          <ac:chgData name="KAMAL JHINJER" userId="69a1375d9f5b391a" providerId="LiveId" clId="{15D1F0F7-1979-4EC6-A239-B74B32AB1CBB}" dt="2024-03-19T09:13:46.969" v="1903" actId="478"/>
          <ac:picMkLst>
            <pc:docMk/>
            <pc:sldMk cId="0" sldId="273"/>
            <ac:picMk id="11" creationId="{F1C07350-C75F-E8BB-4078-C886B432E60A}"/>
          </ac:picMkLst>
        </pc:picChg>
        <pc:picChg chg="add del mod">
          <ac:chgData name="KAMAL JHINJER" userId="69a1375d9f5b391a" providerId="LiveId" clId="{15D1F0F7-1979-4EC6-A239-B74B32AB1CBB}" dt="2024-03-19T09:14:04.852" v="1905" actId="478"/>
          <ac:picMkLst>
            <pc:docMk/>
            <pc:sldMk cId="0" sldId="273"/>
            <ac:picMk id="13" creationId="{B2DC189A-E475-2102-D326-AEB2CEBB46C9}"/>
          </ac:picMkLst>
        </pc:picChg>
        <pc:picChg chg="add del mod">
          <ac:chgData name="KAMAL JHINJER" userId="69a1375d9f5b391a" providerId="LiveId" clId="{15D1F0F7-1979-4EC6-A239-B74B32AB1CBB}" dt="2024-03-19T09:14:30.472" v="1907" actId="478"/>
          <ac:picMkLst>
            <pc:docMk/>
            <pc:sldMk cId="0" sldId="273"/>
            <ac:picMk id="15" creationId="{F6FC4FE0-98DF-C4C8-6A85-B47C76C4F8D2}"/>
          </ac:picMkLst>
        </pc:picChg>
        <pc:picChg chg="add mod">
          <ac:chgData name="KAMAL JHINJER" userId="69a1375d9f5b391a" providerId="LiveId" clId="{15D1F0F7-1979-4EC6-A239-B74B32AB1CBB}" dt="2024-03-19T09:15:10.201" v="1912" actId="208"/>
          <ac:picMkLst>
            <pc:docMk/>
            <pc:sldMk cId="0" sldId="273"/>
            <ac:picMk id="17" creationId="{7E68790A-4DA2-C2DE-18CE-AD96EA51EE7F}"/>
          </ac:picMkLst>
        </pc:picChg>
      </pc:sldChg>
      <pc:sldChg chg="delSp modSp del mod">
        <pc:chgData name="KAMAL JHINJER" userId="69a1375d9f5b391a" providerId="LiveId" clId="{15D1F0F7-1979-4EC6-A239-B74B32AB1CBB}" dt="2024-03-19T09:02:36.342" v="1574" actId="47"/>
        <pc:sldMkLst>
          <pc:docMk/>
          <pc:sldMk cId="0" sldId="274"/>
        </pc:sldMkLst>
        <pc:spChg chg="del mod">
          <ac:chgData name="KAMAL JHINJER" userId="69a1375d9f5b391a" providerId="LiveId" clId="{15D1F0F7-1979-4EC6-A239-B74B32AB1CBB}" dt="2024-03-19T09:02:20.287" v="1535"/>
          <ac:spMkLst>
            <pc:docMk/>
            <pc:sldMk cId="0" sldId="274"/>
            <ac:spMk id="3" creationId="{00000000-0000-0000-0000-000000000000}"/>
          </ac:spMkLst>
        </pc:spChg>
      </pc:sldChg>
      <pc:sldChg chg="del">
        <pc:chgData name="KAMAL JHINJER" userId="69a1375d9f5b391a" providerId="LiveId" clId="{15D1F0F7-1979-4EC6-A239-B74B32AB1CBB}" dt="2024-03-19T04:36:54.202" v="171" actId="47"/>
        <pc:sldMkLst>
          <pc:docMk/>
          <pc:sldMk cId="0" sldId="275"/>
        </pc:sldMkLst>
      </pc:sldChg>
      <pc:sldChg chg="addSp delSp modSp mod">
        <pc:chgData name="KAMAL JHINJER" userId="69a1375d9f5b391a" providerId="LiveId" clId="{15D1F0F7-1979-4EC6-A239-B74B32AB1CBB}" dt="2024-03-19T08:26:15.377" v="208" actId="255"/>
        <pc:sldMkLst>
          <pc:docMk/>
          <pc:sldMk cId="0" sldId="278"/>
        </pc:sldMkLst>
        <pc:spChg chg="del mod">
          <ac:chgData name="KAMAL JHINJER" userId="69a1375d9f5b391a" providerId="LiveId" clId="{15D1F0F7-1979-4EC6-A239-B74B32AB1CBB}" dt="2024-03-19T08:22:44.128" v="195" actId="478"/>
          <ac:spMkLst>
            <pc:docMk/>
            <pc:sldMk cId="0" sldId="278"/>
            <ac:spMk id="3" creationId="{00000000-0000-0000-0000-000000000000}"/>
          </ac:spMkLst>
        </pc:spChg>
        <pc:spChg chg="add mod">
          <ac:chgData name="KAMAL JHINJER" userId="69a1375d9f5b391a" providerId="LiveId" clId="{15D1F0F7-1979-4EC6-A239-B74B32AB1CBB}" dt="2024-03-19T08:26:15.377" v="208" actId="255"/>
          <ac:spMkLst>
            <pc:docMk/>
            <pc:sldMk cId="0" sldId="278"/>
            <ac:spMk id="4" creationId="{EE13A56D-93FF-DED7-AE20-DC37996750EF}"/>
          </ac:spMkLst>
        </pc:spChg>
      </pc:sldChg>
      <pc:sldChg chg="modSp mod">
        <pc:chgData name="KAMAL JHINJER" userId="69a1375d9f5b391a" providerId="LiveId" clId="{15D1F0F7-1979-4EC6-A239-B74B32AB1CBB}" dt="2024-03-19T09:21:28.306" v="1927" actId="2711"/>
        <pc:sldMkLst>
          <pc:docMk/>
          <pc:sldMk cId="0" sldId="279"/>
        </pc:sldMkLst>
        <pc:spChg chg="mod">
          <ac:chgData name="KAMAL JHINJER" userId="69a1375d9f5b391a" providerId="LiveId" clId="{15D1F0F7-1979-4EC6-A239-B74B32AB1CBB}" dt="2024-03-19T09:21:28.306" v="1927" actId="2711"/>
          <ac:spMkLst>
            <pc:docMk/>
            <pc:sldMk cId="0" sldId="279"/>
            <ac:spMk id="3" creationId="{00000000-0000-0000-0000-000000000000}"/>
          </ac:spMkLst>
        </pc:spChg>
      </pc:sldChg>
      <pc:sldChg chg="addSp modSp new mod">
        <pc:chgData name="KAMAL JHINJER" userId="69a1375d9f5b391a" providerId="LiveId" clId="{15D1F0F7-1979-4EC6-A239-B74B32AB1CBB}" dt="2024-03-19T09:08:54.612" v="1870" actId="14100"/>
        <pc:sldMkLst>
          <pc:docMk/>
          <pc:sldMk cId="4016076152" sldId="280"/>
        </pc:sldMkLst>
        <pc:spChg chg="add mod">
          <ac:chgData name="KAMAL JHINJER" userId="69a1375d9f5b391a" providerId="LiveId" clId="{15D1F0F7-1979-4EC6-A239-B74B32AB1CBB}" dt="2024-03-19T09:02:33.518" v="1573" actId="20577"/>
          <ac:spMkLst>
            <pc:docMk/>
            <pc:sldMk cId="4016076152" sldId="280"/>
            <ac:spMk id="6" creationId="{90190957-AE15-ED77-7CC4-0D346C7117A1}"/>
          </ac:spMkLst>
        </pc:spChg>
        <pc:spChg chg="add mod">
          <ac:chgData name="KAMAL JHINJER" userId="69a1375d9f5b391a" providerId="LiveId" clId="{15D1F0F7-1979-4EC6-A239-B74B32AB1CBB}" dt="2024-03-19T09:07:48.239" v="1865" actId="20577"/>
          <ac:spMkLst>
            <pc:docMk/>
            <pc:sldMk cId="4016076152" sldId="280"/>
            <ac:spMk id="7" creationId="{65576683-0901-CD2B-6DAE-E6B6805A62F9}"/>
          </ac:spMkLst>
        </pc:spChg>
        <pc:picChg chg="add mod">
          <ac:chgData name="KAMAL JHINJER" userId="69a1375d9f5b391a" providerId="LiveId" clId="{15D1F0F7-1979-4EC6-A239-B74B32AB1CBB}" dt="2024-03-19T08:41:06.414" v="450" actId="14100"/>
          <ac:picMkLst>
            <pc:docMk/>
            <pc:sldMk cId="4016076152" sldId="280"/>
            <ac:picMk id="3" creationId="{DA796040-BB18-676E-AD31-991F10B6E45B}"/>
          </ac:picMkLst>
        </pc:picChg>
        <pc:picChg chg="add mod">
          <ac:chgData name="KAMAL JHINJER" userId="69a1375d9f5b391a" providerId="LiveId" clId="{15D1F0F7-1979-4EC6-A239-B74B32AB1CBB}" dt="2024-03-19T08:41:14.966" v="451" actId="1076"/>
          <ac:picMkLst>
            <pc:docMk/>
            <pc:sldMk cId="4016076152" sldId="280"/>
            <ac:picMk id="5" creationId="{B4619087-7A48-8216-CE39-4700B4CB8F3B}"/>
          </ac:picMkLst>
        </pc:picChg>
        <pc:picChg chg="add mod">
          <ac:chgData name="KAMAL JHINJER" userId="69a1375d9f5b391a" providerId="LiveId" clId="{15D1F0F7-1979-4EC6-A239-B74B32AB1CBB}" dt="2024-03-19T09:08:54.612" v="1870" actId="14100"/>
          <ac:picMkLst>
            <pc:docMk/>
            <pc:sldMk cId="4016076152" sldId="280"/>
            <ac:picMk id="9" creationId="{63FCDB52-6685-9B66-5F09-63759BB8F342}"/>
          </ac:picMkLst>
        </pc:picChg>
      </pc:sldChg>
      <pc:sldChg chg="addSp modSp new mod">
        <pc:chgData name="KAMAL JHINJER" userId="69a1375d9f5b391a" providerId="LiveId" clId="{15D1F0F7-1979-4EC6-A239-B74B32AB1CBB}" dt="2024-03-19T09:09:20.128" v="1873" actId="20577"/>
        <pc:sldMkLst>
          <pc:docMk/>
          <pc:sldMk cId="883576149" sldId="281"/>
        </pc:sldMkLst>
        <pc:spChg chg="add mod">
          <ac:chgData name="KAMAL JHINJER" userId="69a1375d9f5b391a" providerId="LiveId" clId="{15D1F0F7-1979-4EC6-A239-B74B32AB1CBB}" dt="2024-03-19T09:09:20.128" v="1873" actId="20577"/>
          <ac:spMkLst>
            <pc:docMk/>
            <pc:sldMk cId="883576149" sldId="281"/>
            <ac:spMk id="6" creationId="{97575C14-87DD-3B7A-E540-CC5E321D13E3}"/>
          </ac:spMkLst>
        </pc:spChg>
        <pc:spChg chg="add mod">
          <ac:chgData name="KAMAL JHINJER" userId="69a1375d9f5b391a" providerId="LiveId" clId="{15D1F0F7-1979-4EC6-A239-B74B32AB1CBB}" dt="2024-03-19T08:44:30.185" v="666" actId="208"/>
          <ac:spMkLst>
            <pc:docMk/>
            <pc:sldMk cId="883576149" sldId="281"/>
            <ac:spMk id="7" creationId="{A49B71F6-A44A-2372-F2BA-5D72CC68BDC2}"/>
          </ac:spMkLst>
        </pc:spChg>
        <pc:picChg chg="add mod">
          <ac:chgData name="KAMAL JHINJER" userId="69a1375d9f5b391a" providerId="LiveId" clId="{15D1F0F7-1979-4EC6-A239-B74B32AB1CBB}" dt="2024-03-19T08:41:41.231" v="456" actId="1076"/>
          <ac:picMkLst>
            <pc:docMk/>
            <pc:sldMk cId="883576149" sldId="281"/>
            <ac:picMk id="3" creationId="{EA8608BE-5685-BCC5-3F61-9961F597439A}"/>
          </ac:picMkLst>
        </pc:picChg>
        <pc:picChg chg="add mod">
          <ac:chgData name="KAMAL JHINJER" userId="69a1375d9f5b391a" providerId="LiveId" clId="{15D1F0F7-1979-4EC6-A239-B74B32AB1CBB}" dt="2024-03-19T08:43:34.070" v="561" actId="1076"/>
          <ac:picMkLst>
            <pc:docMk/>
            <pc:sldMk cId="883576149" sldId="281"/>
            <ac:picMk id="5" creationId="{73BE7AFE-42D7-05A7-4F85-63CF9F584B08}"/>
          </ac:picMkLst>
        </pc:picChg>
      </pc:sldChg>
      <pc:sldChg chg="addSp delSp modSp new mod">
        <pc:chgData name="KAMAL JHINJER" userId="69a1375d9f5b391a" providerId="LiveId" clId="{15D1F0F7-1979-4EC6-A239-B74B32AB1CBB}" dt="2024-03-19T09:09:14.450" v="1872" actId="20577"/>
        <pc:sldMkLst>
          <pc:docMk/>
          <pc:sldMk cId="2527092870" sldId="282"/>
        </pc:sldMkLst>
        <pc:spChg chg="add mod">
          <ac:chgData name="KAMAL JHINJER" userId="69a1375d9f5b391a" providerId="LiveId" clId="{15D1F0F7-1979-4EC6-A239-B74B32AB1CBB}" dt="2024-03-19T09:09:14.450" v="1872" actId="20577"/>
          <ac:spMkLst>
            <pc:docMk/>
            <pc:sldMk cId="2527092870" sldId="282"/>
            <ac:spMk id="8" creationId="{E93E1FF1-BAE9-5E2C-F6CF-7740ECB86E9F}"/>
          </ac:spMkLst>
        </pc:spChg>
        <pc:spChg chg="add mod">
          <ac:chgData name="KAMAL JHINJER" userId="69a1375d9f5b391a" providerId="LiveId" clId="{15D1F0F7-1979-4EC6-A239-B74B32AB1CBB}" dt="2024-03-19T09:09:11.651" v="1871" actId="20577"/>
          <ac:spMkLst>
            <pc:docMk/>
            <pc:sldMk cId="2527092870" sldId="282"/>
            <ac:spMk id="9" creationId="{6D9DD7BC-C2B4-8219-D5A0-2C8F2E78039B}"/>
          </ac:spMkLst>
        </pc:spChg>
        <pc:picChg chg="add mod">
          <ac:chgData name="KAMAL JHINJER" userId="69a1375d9f5b391a" providerId="LiveId" clId="{15D1F0F7-1979-4EC6-A239-B74B32AB1CBB}" dt="2024-03-19T08:45:14.146" v="672" actId="1076"/>
          <ac:picMkLst>
            <pc:docMk/>
            <pc:sldMk cId="2527092870" sldId="282"/>
            <ac:picMk id="3" creationId="{3FA2E42F-71A1-31A0-E6AB-5FB826FECD87}"/>
          </ac:picMkLst>
        </pc:picChg>
        <pc:picChg chg="add del mod">
          <ac:chgData name="KAMAL JHINJER" userId="69a1375d9f5b391a" providerId="LiveId" clId="{15D1F0F7-1979-4EC6-A239-B74B32AB1CBB}" dt="2024-03-19T08:36:29.210" v="233" actId="21"/>
          <ac:picMkLst>
            <pc:docMk/>
            <pc:sldMk cId="2527092870" sldId="282"/>
            <ac:picMk id="5" creationId="{47B11728-29E8-7AC8-B7F1-E9D2C61FFBB7}"/>
          </ac:picMkLst>
        </pc:picChg>
        <pc:picChg chg="add mod">
          <ac:chgData name="KAMAL JHINJER" userId="69a1375d9f5b391a" providerId="LiveId" clId="{15D1F0F7-1979-4EC6-A239-B74B32AB1CBB}" dt="2024-03-19T08:46:11.219" v="882" actId="208"/>
          <ac:picMkLst>
            <pc:docMk/>
            <pc:sldMk cId="2527092870" sldId="282"/>
            <ac:picMk id="7" creationId="{8CB0C1FF-E16A-F441-8CA9-5C496F81F507}"/>
          </ac:picMkLst>
        </pc:picChg>
      </pc:sldChg>
      <pc:sldChg chg="addSp delSp modSp new mod">
        <pc:chgData name="KAMAL JHINJER" userId="69a1375d9f5b391a" providerId="LiveId" clId="{15D1F0F7-1979-4EC6-A239-B74B32AB1CBB}" dt="2024-03-19T09:17:52.842" v="1916" actId="14100"/>
        <pc:sldMkLst>
          <pc:docMk/>
          <pc:sldMk cId="607487490" sldId="283"/>
        </pc:sldMkLst>
        <pc:spChg chg="add mod">
          <ac:chgData name="KAMAL JHINJER" userId="69a1375d9f5b391a" providerId="LiveId" clId="{15D1F0F7-1979-4EC6-A239-B74B32AB1CBB}" dt="2024-03-19T09:17:52.842" v="1916" actId="14100"/>
          <ac:spMkLst>
            <pc:docMk/>
            <pc:sldMk cId="607487490" sldId="283"/>
            <ac:spMk id="4" creationId="{335E1A7C-B651-B641-1AFD-3B371D80E1E8}"/>
          </ac:spMkLst>
        </pc:spChg>
        <pc:picChg chg="add mod">
          <ac:chgData name="KAMAL JHINJER" userId="69a1375d9f5b391a" providerId="LiveId" clId="{15D1F0F7-1979-4EC6-A239-B74B32AB1CBB}" dt="2024-03-19T09:00:18.357" v="1383" actId="1076"/>
          <ac:picMkLst>
            <pc:docMk/>
            <pc:sldMk cId="607487490" sldId="283"/>
            <ac:picMk id="3" creationId="{47EB2563-92D8-576A-41D5-2D4A821DDA02}"/>
          </ac:picMkLst>
        </pc:picChg>
        <pc:picChg chg="add del mod">
          <ac:chgData name="KAMAL JHINJER" userId="69a1375d9f5b391a" providerId="LiveId" clId="{15D1F0F7-1979-4EC6-A239-B74B32AB1CBB}" dt="2024-03-19T09:00:02.881" v="1379" actId="478"/>
          <ac:picMkLst>
            <pc:docMk/>
            <pc:sldMk cId="607487490" sldId="283"/>
            <ac:picMk id="5" creationId="{47B11728-29E8-7AC8-B7F1-E9D2C61FFBB7}"/>
          </ac:picMkLst>
        </pc:picChg>
      </pc:sldChg>
      <pc:sldChg chg="addSp modSp new mod">
        <pc:chgData name="KAMAL JHINJER" userId="69a1375d9f5b391a" providerId="LiveId" clId="{15D1F0F7-1979-4EC6-A239-B74B32AB1CBB}" dt="2024-03-19T08:50:27.390" v="1237" actId="14100"/>
        <pc:sldMkLst>
          <pc:docMk/>
          <pc:sldMk cId="1276152491" sldId="284"/>
        </pc:sldMkLst>
        <pc:spChg chg="add mod">
          <ac:chgData name="KAMAL JHINJER" userId="69a1375d9f5b391a" providerId="LiveId" clId="{15D1F0F7-1979-4EC6-A239-B74B32AB1CBB}" dt="2024-03-19T08:50:27.390" v="1237" actId="14100"/>
          <ac:spMkLst>
            <pc:docMk/>
            <pc:sldMk cId="1276152491" sldId="284"/>
            <ac:spMk id="4" creationId="{881C2F90-8125-7FAC-ED20-550D91CBA4DC}"/>
          </ac:spMkLst>
        </pc:spChg>
        <pc:picChg chg="add mod">
          <ac:chgData name="KAMAL JHINJER" userId="69a1375d9f5b391a" providerId="LiveId" clId="{15D1F0F7-1979-4EC6-A239-B74B32AB1CBB}" dt="2024-03-19T08:49:33.884" v="1133" actId="208"/>
          <ac:picMkLst>
            <pc:docMk/>
            <pc:sldMk cId="1276152491" sldId="284"/>
            <ac:picMk id="3" creationId="{F2CA9C4E-97E1-ABED-E554-337888434119}"/>
          </ac:picMkLst>
        </pc:picChg>
      </pc:sldChg>
      <pc:sldChg chg="addSp modSp new mod">
        <pc:chgData name="KAMAL JHINJER" userId="69a1375d9f5b391a" providerId="LiveId" clId="{15D1F0F7-1979-4EC6-A239-B74B32AB1CBB}" dt="2024-03-19T09:28:31.569" v="2171" actId="208"/>
        <pc:sldMkLst>
          <pc:docMk/>
          <pc:sldMk cId="1343327066" sldId="285"/>
        </pc:sldMkLst>
        <pc:spChg chg="add mod">
          <ac:chgData name="KAMAL JHINJER" userId="69a1375d9f5b391a" providerId="LiveId" clId="{15D1F0F7-1979-4EC6-A239-B74B32AB1CBB}" dt="2024-03-19T09:26:59.173" v="2028" actId="14100"/>
          <ac:spMkLst>
            <pc:docMk/>
            <pc:sldMk cId="1343327066" sldId="285"/>
            <ac:spMk id="4" creationId="{7C35F0A4-9745-5E37-D770-797A31FD83DD}"/>
          </ac:spMkLst>
        </pc:spChg>
        <pc:spChg chg="add mod">
          <ac:chgData name="KAMAL JHINJER" userId="69a1375d9f5b391a" providerId="LiveId" clId="{15D1F0F7-1979-4EC6-A239-B74B32AB1CBB}" dt="2024-03-19T09:28:16.903" v="2168" actId="14100"/>
          <ac:spMkLst>
            <pc:docMk/>
            <pc:sldMk cId="1343327066" sldId="285"/>
            <ac:spMk id="5" creationId="{A42180DE-6219-F13F-74C3-B6D5548A8EB7}"/>
          </ac:spMkLst>
        </pc:spChg>
        <pc:picChg chg="add mod">
          <ac:chgData name="KAMAL JHINJER" userId="69a1375d9f5b391a" providerId="LiveId" clId="{15D1F0F7-1979-4EC6-A239-B74B32AB1CBB}" dt="2024-03-19T09:28:31.569" v="2171" actId="208"/>
          <ac:picMkLst>
            <pc:docMk/>
            <pc:sldMk cId="1343327066" sldId="285"/>
            <ac:picMk id="3" creationId="{36F96FA5-CAB1-E9AA-2440-8F4FCB578B69}"/>
          </ac:picMkLst>
        </pc:picChg>
      </pc:sldChg>
      <pc:sldChg chg="addSp modSp new mod">
        <pc:chgData name="KAMAL JHINJER" userId="69a1375d9f5b391a" providerId="LiveId" clId="{15D1F0F7-1979-4EC6-A239-B74B32AB1CBB}" dt="2024-03-19T14:36:04.526" v="2387" actId="20577"/>
        <pc:sldMkLst>
          <pc:docMk/>
          <pc:sldMk cId="1315703364" sldId="286"/>
        </pc:sldMkLst>
        <pc:spChg chg="add mod">
          <ac:chgData name="KAMAL JHINJER" userId="69a1375d9f5b391a" providerId="LiveId" clId="{15D1F0F7-1979-4EC6-A239-B74B32AB1CBB}" dt="2024-03-19T14:36:04.526" v="2387" actId="20577"/>
          <ac:spMkLst>
            <pc:docMk/>
            <pc:sldMk cId="1315703364" sldId="286"/>
            <ac:spMk id="6" creationId="{C17BB6D9-0574-9710-B575-87E7D0E63ACA}"/>
          </ac:spMkLst>
        </pc:spChg>
        <pc:picChg chg="add mod">
          <ac:chgData name="KAMAL JHINJER" userId="69a1375d9f5b391a" providerId="LiveId" clId="{15D1F0F7-1979-4EC6-A239-B74B32AB1CBB}" dt="2024-03-19T09:31:05.811" v="2277" actId="208"/>
          <ac:picMkLst>
            <pc:docMk/>
            <pc:sldMk cId="1315703364" sldId="286"/>
            <ac:picMk id="3" creationId="{85D3E8C6-E197-96A7-4629-741B0256A4BA}"/>
          </ac:picMkLst>
        </pc:picChg>
        <pc:picChg chg="add mod modCrop">
          <ac:chgData name="KAMAL JHINJER" userId="69a1375d9f5b391a" providerId="LiveId" clId="{15D1F0F7-1979-4EC6-A239-B74B32AB1CBB}" dt="2024-03-19T09:31:09.583" v="2278" actId="208"/>
          <ac:picMkLst>
            <pc:docMk/>
            <pc:sldMk cId="1315703364" sldId="286"/>
            <ac:picMk id="5" creationId="{BE4E0657-DCB8-4A7A-48DE-D26D613675A1}"/>
          </ac:picMkLst>
        </pc:picChg>
      </pc:sldChg>
      <pc:sldChg chg="addSp modSp new mod">
        <pc:chgData name="KAMAL JHINJER" userId="69a1375d9f5b391a" providerId="LiveId" clId="{15D1F0F7-1979-4EC6-A239-B74B32AB1CBB}" dt="2024-03-19T14:40:37.581" v="3193" actId="20577"/>
        <pc:sldMkLst>
          <pc:docMk/>
          <pc:sldMk cId="3774081109" sldId="287"/>
        </pc:sldMkLst>
        <pc:spChg chg="add mod">
          <ac:chgData name="KAMAL JHINJER" userId="69a1375d9f5b391a" providerId="LiveId" clId="{15D1F0F7-1979-4EC6-A239-B74B32AB1CBB}" dt="2024-03-19T14:40:37.581" v="3193" actId="20577"/>
          <ac:spMkLst>
            <pc:docMk/>
            <pc:sldMk cId="3774081109" sldId="287"/>
            <ac:spMk id="4" creationId="{9583BCD3-156A-A025-6549-12539476EF3F}"/>
          </ac:spMkLst>
        </pc:spChg>
        <pc:picChg chg="add mod">
          <ac:chgData name="KAMAL JHINJER" userId="69a1375d9f5b391a" providerId="LiveId" clId="{15D1F0F7-1979-4EC6-A239-B74B32AB1CBB}" dt="2024-03-19T09:32:03.958" v="2280" actId="208"/>
          <ac:picMkLst>
            <pc:docMk/>
            <pc:sldMk cId="3774081109" sldId="287"/>
            <ac:picMk id="3" creationId="{993D627C-246B-0964-D074-2FCE268EAEFA}"/>
          </ac:picMkLst>
        </pc:picChg>
      </pc:sldChg>
      <pc:sldChg chg="new del">
        <pc:chgData name="KAMAL JHINJER" userId="69a1375d9f5b391a" providerId="LiveId" clId="{15D1F0F7-1979-4EC6-A239-B74B32AB1CBB}" dt="2024-03-19T09:33:29.032" v="2314" actId="47"/>
        <pc:sldMkLst>
          <pc:docMk/>
          <pc:sldMk cId="208659452" sldId="288"/>
        </pc:sldMkLst>
      </pc:sldChg>
      <pc:sldChg chg="addSp modSp new mod">
        <pc:chgData name="KAMAL JHINJER" userId="69a1375d9f5b391a" providerId="LiveId" clId="{15D1F0F7-1979-4EC6-A239-B74B32AB1CBB}" dt="2024-03-19T14:37:57.491" v="2747" actId="1076"/>
        <pc:sldMkLst>
          <pc:docMk/>
          <pc:sldMk cId="1173467024" sldId="288"/>
        </pc:sldMkLst>
        <pc:spChg chg="add mod">
          <ac:chgData name="KAMAL JHINJER" userId="69a1375d9f5b391a" providerId="LiveId" clId="{15D1F0F7-1979-4EC6-A239-B74B32AB1CBB}" dt="2024-03-19T14:37:57.491" v="2747" actId="1076"/>
          <ac:spMkLst>
            <pc:docMk/>
            <pc:sldMk cId="1173467024" sldId="288"/>
            <ac:spMk id="6" creationId="{FFCB9030-E0E4-E8F9-CD84-853D9811726A}"/>
          </ac:spMkLst>
        </pc:spChg>
        <pc:picChg chg="add mod">
          <ac:chgData name="KAMAL JHINJER" userId="69a1375d9f5b391a" providerId="LiveId" clId="{15D1F0F7-1979-4EC6-A239-B74B32AB1CBB}" dt="2024-03-19T14:30:38.094" v="2331" actId="1076"/>
          <ac:picMkLst>
            <pc:docMk/>
            <pc:sldMk cId="1173467024" sldId="288"/>
            <ac:picMk id="3" creationId="{4F089580-A37A-9725-D253-DA49B23C008E}"/>
          </ac:picMkLst>
        </pc:picChg>
        <pc:picChg chg="add mod">
          <ac:chgData name="KAMAL JHINJER" userId="69a1375d9f5b391a" providerId="LiveId" clId="{15D1F0F7-1979-4EC6-A239-B74B32AB1CBB}" dt="2024-03-19T14:30:40.568" v="2332" actId="1076"/>
          <ac:picMkLst>
            <pc:docMk/>
            <pc:sldMk cId="1173467024" sldId="288"/>
            <ac:picMk id="5" creationId="{EC06D56F-4CFB-63D0-402E-D33E530947E3}"/>
          </ac:picMkLst>
        </pc:picChg>
      </pc:sldChg>
      <pc:sldChg chg="addSp modSp new mod">
        <pc:chgData name="KAMAL JHINJER" userId="69a1375d9f5b391a" providerId="LiveId" clId="{15D1F0F7-1979-4EC6-A239-B74B32AB1CBB}" dt="2024-03-19T14:38:16.104" v="2798" actId="20577"/>
        <pc:sldMkLst>
          <pc:docMk/>
          <pc:sldMk cId="2727924360" sldId="289"/>
        </pc:sldMkLst>
        <pc:spChg chg="add mod">
          <ac:chgData name="KAMAL JHINJER" userId="69a1375d9f5b391a" providerId="LiveId" clId="{15D1F0F7-1979-4EC6-A239-B74B32AB1CBB}" dt="2024-03-19T14:38:16.104" v="2798" actId="20577"/>
          <ac:spMkLst>
            <pc:docMk/>
            <pc:sldMk cId="2727924360" sldId="289"/>
            <ac:spMk id="6" creationId="{298B5B47-A011-2A53-515D-BB198FF371AE}"/>
          </ac:spMkLst>
        </pc:spChg>
        <pc:picChg chg="add mod modCrop">
          <ac:chgData name="KAMAL JHINJER" userId="69a1375d9f5b391a" providerId="LiveId" clId="{15D1F0F7-1979-4EC6-A239-B74B32AB1CBB}" dt="2024-03-19T14:32:43.395" v="2346" actId="208"/>
          <ac:picMkLst>
            <pc:docMk/>
            <pc:sldMk cId="2727924360" sldId="289"/>
            <ac:picMk id="3" creationId="{B4C1524E-5629-6DD2-CDA2-55E5687C8676}"/>
          </ac:picMkLst>
        </pc:picChg>
        <pc:picChg chg="add mod">
          <ac:chgData name="KAMAL JHINJER" userId="69a1375d9f5b391a" providerId="LiveId" clId="{15D1F0F7-1979-4EC6-A239-B74B32AB1CBB}" dt="2024-03-19T14:32:47.140" v="2347" actId="208"/>
          <ac:picMkLst>
            <pc:docMk/>
            <pc:sldMk cId="2727924360" sldId="289"/>
            <ac:picMk id="5" creationId="{89634BFB-5B26-231E-8120-A6E9E65D707E}"/>
          </ac:picMkLst>
        </pc:picChg>
      </pc:sldChg>
      <pc:sldChg chg="addSp modSp new mod">
        <pc:chgData name="KAMAL JHINJER" userId="69a1375d9f5b391a" providerId="LiveId" clId="{15D1F0F7-1979-4EC6-A239-B74B32AB1CBB}" dt="2024-03-19T14:38:51.138" v="2889" actId="20577"/>
        <pc:sldMkLst>
          <pc:docMk/>
          <pc:sldMk cId="1333424988" sldId="290"/>
        </pc:sldMkLst>
        <pc:spChg chg="add mod">
          <ac:chgData name="KAMAL JHINJER" userId="69a1375d9f5b391a" providerId="LiveId" clId="{15D1F0F7-1979-4EC6-A239-B74B32AB1CBB}" dt="2024-03-19T14:38:51.138" v="2889" actId="20577"/>
          <ac:spMkLst>
            <pc:docMk/>
            <pc:sldMk cId="1333424988" sldId="290"/>
            <ac:spMk id="4" creationId="{8D4B8292-C70E-6385-4970-60735320F935}"/>
          </ac:spMkLst>
        </pc:spChg>
        <pc:picChg chg="add mod modCrop">
          <ac:chgData name="KAMAL JHINJER" userId="69a1375d9f5b391a" providerId="LiveId" clId="{15D1F0F7-1979-4EC6-A239-B74B32AB1CBB}" dt="2024-03-19T14:33:45.995" v="2354" actId="1076"/>
          <ac:picMkLst>
            <pc:docMk/>
            <pc:sldMk cId="1333424988" sldId="290"/>
            <ac:picMk id="3" creationId="{2260C674-22F7-6D4E-4163-0A59127B6DF1}"/>
          </ac:picMkLst>
        </pc:picChg>
      </pc:sldChg>
      <pc:sldChg chg="addSp modSp new mod">
        <pc:chgData name="KAMAL JHINJER" userId="69a1375d9f5b391a" providerId="LiveId" clId="{15D1F0F7-1979-4EC6-A239-B74B32AB1CBB}" dt="2024-03-19T14:40:31.428" v="3191" actId="14100"/>
        <pc:sldMkLst>
          <pc:docMk/>
          <pc:sldMk cId="3823303318" sldId="291"/>
        </pc:sldMkLst>
        <pc:spChg chg="add mod">
          <ac:chgData name="KAMAL JHINJER" userId="69a1375d9f5b391a" providerId="LiveId" clId="{15D1F0F7-1979-4EC6-A239-B74B32AB1CBB}" dt="2024-03-19T14:40:24.877" v="3189" actId="1076"/>
          <ac:spMkLst>
            <pc:docMk/>
            <pc:sldMk cId="3823303318" sldId="291"/>
            <ac:spMk id="6" creationId="{CBD6D574-B0CC-4AB2-FF55-DC8CCD6EFF69}"/>
          </ac:spMkLst>
        </pc:spChg>
        <pc:picChg chg="add mod">
          <ac:chgData name="KAMAL JHINJER" userId="69a1375d9f5b391a" providerId="LiveId" clId="{15D1F0F7-1979-4EC6-A239-B74B32AB1CBB}" dt="2024-03-19T14:40:28.105" v="3190" actId="14100"/>
          <ac:picMkLst>
            <pc:docMk/>
            <pc:sldMk cId="3823303318" sldId="291"/>
            <ac:picMk id="3" creationId="{2D532CC2-5064-2C1A-6E1D-A0165A83A79F}"/>
          </ac:picMkLst>
        </pc:picChg>
        <pc:picChg chg="add mod">
          <ac:chgData name="KAMAL JHINJER" userId="69a1375d9f5b391a" providerId="LiveId" clId="{15D1F0F7-1979-4EC6-A239-B74B32AB1CBB}" dt="2024-03-19T14:40:31.428" v="3191" actId="14100"/>
          <ac:picMkLst>
            <pc:docMk/>
            <pc:sldMk cId="3823303318" sldId="291"/>
            <ac:picMk id="5" creationId="{8AF16296-D9F8-5ACC-F092-51BA6B82C56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3/19/2024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3/19/2024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3/19/2024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3/19/2024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w3schools.com/python/" TargetMode="External"/><Relationship Id="rId2" Type="http://schemas.openxmlformats.org/officeDocument/2006/relationships/hyperlink" Target="https://takelessons.com/en-in/python" TargetMode="External"/><Relationship Id="rId1" Type="http://schemas.openxmlformats.org/officeDocument/2006/relationships/slideLayout" Target="../slideLayouts/slideLayout3.xml"/><Relationship Id="rId4" Type="http://schemas.openxmlformats.org/officeDocument/2006/relationships/hyperlink" Target="https://www.programiz.com/python-programm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764704"/>
            <a:ext cx="6624736" cy="646331"/>
          </a:xfrm>
          <a:prstGeom prst="rect">
            <a:avLst/>
          </a:prstGeom>
          <a:noFill/>
        </p:spPr>
        <p:txBody>
          <a:bodyPr wrap="square" rtlCol="0">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Python Project</a:t>
            </a:r>
          </a:p>
        </p:txBody>
      </p:sp>
      <p:sp>
        <p:nvSpPr>
          <p:cNvPr id="7" name="TextBox 6">
            <a:extLst>
              <a:ext uri="{FF2B5EF4-FFF2-40B4-BE49-F238E27FC236}">
                <a16:creationId xmlns:a16="http://schemas.microsoft.com/office/drawing/2014/main" id="{460C7680-EB1C-6A8E-E379-799C84BA8C3C}"/>
              </a:ext>
            </a:extLst>
          </p:cNvPr>
          <p:cNvSpPr txBox="1"/>
          <p:nvPr/>
        </p:nvSpPr>
        <p:spPr>
          <a:xfrm>
            <a:off x="1198216" y="1208728"/>
            <a:ext cx="7056784" cy="830997"/>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Hotel Management System</a:t>
            </a:r>
          </a:p>
        </p:txBody>
      </p:sp>
      <p:sp>
        <p:nvSpPr>
          <p:cNvPr id="8" name="TextBox 7">
            <a:extLst>
              <a:ext uri="{FF2B5EF4-FFF2-40B4-BE49-F238E27FC236}">
                <a16:creationId xmlns:a16="http://schemas.microsoft.com/office/drawing/2014/main" id="{813BA5EF-2967-69C2-A10B-CDED28F05C92}"/>
              </a:ext>
            </a:extLst>
          </p:cNvPr>
          <p:cNvSpPr txBox="1"/>
          <p:nvPr/>
        </p:nvSpPr>
        <p:spPr>
          <a:xfrm>
            <a:off x="1331640" y="5110064"/>
            <a:ext cx="2952328" cy="553998"/>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Submitted By : </a:t>
            </a:r>
          </a:p>
          <a:p>
            <a:r>
              <a:rPr lang="en-IN" sz="1400" dirty="0">
                <a:latin typeface="Times New Roman" panose="02020603050405020304" pitchFamily="18" charset="0"/>
                <a:cs typeface="Times New Roman" panose="02020603050405020304" pitchFamily="18" charset="0"/>
              </a:rPr>
              <a:t>Kamaljeet Kaur(2210990470)</a:t>
            </a:r>
          </a:p>
        </p:txBody>
      </p:sp>
      <p:sp>
        <p:nvSpPr>
          <p:cNvPr id="10" name="TextBox 9">
            <a:extLst>
              <a:ext uri="{FF2B5EF4-FFF2-40B4-BE49-F238E27FC236}">
                <a16:creationId xmlns:a16="http://schemas.microsoft.com/office/drawing/2014/main" id="{6EB68B98-DCB1-AF61-1CFA-F3581E52FC63}"/>
              </a:ext>
            </a:extLst>
          </p:cNvPr>
          <p:cNvSpPr txBox="1"/>
          <p:nvPr/>
        </p:nvSpPr>
        <p:spPr>
          <a:xfrm>
            <a:off x="5004048" y="5094675"/>
            <a:ext cx="1656184" cy="584775"/>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Submitted To : </a:t>
            </a:r>
          </a:p>
          <a:p>
            <a:r>
              <a:rPr lang="en-IN" sz="1600" dirty="0" err="1">
                <a:latin typeface="Times New Roman" panose="02020603050405020304" pitchFamily="18" charset="0"/>
                <a:cs typeface="Times New Roman" panose="02020603050405020304" pitchFamily="18" charset="0"/>
              </a:rPr>
              <a:t>Mr.Tushar</a:t>
            </a:r>
            <a:r>
              <a:rPr lang="en-IN" sz="1600"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E26E5A26-DEBC-BAE2-9583-0FCDCA08F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2114385"/>
            <a:ext cx="7366000" cy="2730500"/>
          </a:xfrm>
          <a:prstGeom prst="rect">
            <a:avLst/>
          </a:prstGeom>
          <a:ln>
            <a:solidFill>
              <a:schemeClr val="tx1"/>
            </a:solidFill>
          </a:ln>
        </p:spPr>
      </p:pic>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60C674-22F7-6D4E-4163-0A59127B6DF1}"/>
              </a:ext>
            </a:extLst>
          </p:cNvPr>
          <p:cNvPicPr>
            <a:picLocks noChangeAspect="1"/>
          </p:cNvPicPr>
          <p:nvPr/>
        </p:nvPicPr>
        <p:blipFill rotWithShape="1">
          <a:blip r:embed="rId2"/>
          <a:srcRect r="4839"/>
          <a:stretch/>
        </p:blipFill>
        <p:spPr>
          <a:xfrm>
            <a:off x="1907704" y="1628800"/>
            <a:ext cx="5112568" cy="4557155"/>
          </a:xfrm>
          <a:prstGeom prst="rect">
            <a:avLst/>
          </a:prstGeom>
          <a:ln>
            <a:solidFill>
              <a:schemeClr val="tx1"/>
            </a:solidFill>
          </a:ln>
        </p:spPr>
      </p:pic>
      <p:sp>
        <p:nvSpPr>
          <p:cNvPr id="4" name="TextBox 3">
            <a:extLst>
              <a:ext uri="{FF2B5EF4-FFF2-40B4-BE49-F238E27FC236}">
                <a16:creationId xmlns:a16="http://schemas.microsoft.com/office/drawing/2014/main" id="{8D4B8292-C70E-6385-4970-60735320F935}"/>
              </a:ext>
            </a:extLst>
          </p:cNvPr>
          <p:cNvSpPr txBox="1"/>
          <p:nvPr/>
        </p:nvSpPr>
        <p:spPr>
          <a:xfrm>
            <a:off x="19910" y="861284"/>
            <a:ext cx="7667484" cy="369332"/>
          </a:xfrm>
          <a:prstGeom prst="rect">
            <a:avLst/>
          </a:prstGeom>
          <a:noFill/>
        </p:spPr>
        <p:txBody>
          <a:bodyPr wrap="none" rtlCol="0">
            <a:spAutoFit/>
          </a:bodyPr>
          <a:lstStyle/>
          <a:p>
            <a:r>
              <a:rPr lang="en-IN" dirty="0" err="1">
                <a:latin typeface="Times New Roman" panose="02020603050405020304" pitchFamily="18" charset="0"/>
                <a:cs typeface="Times New Roman" panose="02020603050405020304" pitchFamily="18" charset="0"/>
              </a:rPr>
              <a:t>Rooms_Info</a:t>
            </a:r>
            <a:r>
              <a:rPr lang="en-IN" dirty="0">
                <a:latin typeface="Times New Roman" panose="02020603050405020304" pitchFamily="18" charset="0"/>
                <a:cs typeface="Times New Roman" panose="02020603050405020304" pitchFamily="18" charset="0"/>
              </a:rPr>
              <a:t>() function used to display info about the rooms according to prices . </a:t>
            </a:r>
          </a:p>
        </p:txBody>
      </p:sp>
    </p:spTree>
    <p:extLst>
      <p:ext uri="{BB962C8B-B14F-4D97-AF65-F5344CB8AC3E}">
        <p14:creationId xmlns:p14="http://schemas.microsoft.com/office/powerpoint/2010/main" val="1333424988"/>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532CC2-5064-2C1A-6E1D-A0165A83A79F}"/>
              </a:ext>
            </a:extLst>
          </p:cNvPr>
          <p:cNvPicPr>
            <a:picLocks noChangeAspect="1"/>
          </p:cNvPicPr>
          <p:nvPr/>
        </p:nvPicPr>
        <p:blipFill>
          <a:blip r:embed="rId2"/>
          <a:stretch>
            <a:fillRect/>
          </a:stretch>
        </p:blipFill>
        <p:spPr>
          <a:xfrm>
            <a:off x="100814" y="1411034"/>
            <a:ext cx="4975242" cy="5143735"/>
          </a:xfrm>
          <a:prstGeom prst="rect">
            <a:avLst/>
          </a:prstGeom>
          <a:ln>
            <a:solidFill>
              <a:schemeClr val="tx1"/>
            </a:solidFill>
          </a:ln>
        </p:spPr>
      </p:pic>
      <p:pic>
        <p:nvPicPr>
          <p:cNvPr id="5" name="Picture 4">
            <a:extLst>
              <a:ext uri="{FF2B5EF4-FFF2-40B4-BE49-F238E27FC236}">
                <a16:creationId xmlns:a16="http://schemas.microsoft.com/office/drawing/2014/main" id="{8AF16296-D9F8-5ACC-F092-51BA6B82C568}"/>
              </a:ext>
            </a:extLst>
          </p:cNvPr>
          <p:cNvPicPr>
            <a:picLocks noChangeAspect="1"/>
          </p:cNvPicPr>
          <p:nvPr/>
        </p:nvPicPr>
        <p:blipFill>
          <a:blip r:embed="rId3"/>
          <a:stretch>
            <a:fillRect/>
          </a:stretch>
        </p:blipFill>
        <p:spPr>
          <a:xfrm>
            <a:off x="5209994" y="1411034"/>
            <a:ext cx="3833192" cy="5169326"/>
          </a:xfrm>
          <a:prstGeom prst="rect">
            <a:avLst/>
          </a:prstGeom>
          <a:ln>
            <a:solidFill>
              <a:schemeClr val="tx1"/>
            </a:solidFill>
          </a:ln>
        </p:spPr>
      </p:pic>
      <p:sp>
        <p:nvSpPr>
          <p:cNvPr id="6" name="TextBox 5">
            <a:extLst>
              <a:ext uri="{FF2B5EF4-FFF2-40B4-BE49-F238E27FC236}">
                <a16:creationId xmlns:a16="http://schemas.microsoft.com/office/drawing/2014/main" id="{CBD6D574-B0CC-4AB2-FF55-DC8CCD6EFF69}"/>
              </a:ext>
            </a:extLst>
          </p:cNvPr>
          <p:cNvSpPr txBox="1"/>
          <p:nvPr/>
        </p:nvSpPr>
        <p:spPr>
          <a:xfrm>
            <a:off x="0" y="764704"/>
            <a:ext cx="9279143"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Payment() function used to print the bill according to phone number and if that phone number </a:t>
            </a:r>
          </a:p>
          <a:p>
            <a:r>
              <a:rPr lang="en-IN" dirty="0">
                <a:latin typeface="Times New Roman" panose="02020603050405020304" pitchFamily="18" charset="0"/>
                <a:cs typeface="Times New Roman" panose="02020603050405020304" pitchFamily="18" charset="0"/>
              </a:rPr>
              <a:t>doesn’t exist in records , means if it is not used while </a:t>
            </a:r>
            <a:r>
              <a:rPr lang="en-IN" dirty="0" err="1">
                <a:latin typeface="Times New Roman" panose="02020603050405020304" pitchFamily="18" charset="0"/>
                <a:cs typeface="Times New Roman" panose="02020603050405020304" pitchFamily="18" charset="0"/>
              </a:rPr>
              <a:t>booking,then</a:t>
            </a:r>
            <a:r>
              <a:rPr lang="en-IN" dirty="0">
                <a:latin typeface="Times New Roman" panose="02020603050405020304" pitchFamily="18" charset="0"/>
                <a:cs typeface="Times New Roman" panose="02020603050405020304" pitchFamily="18" charset="0"/>
              </a:rPr>
              <a:t> “invalid customer id” is shown</a:t>
            </a:r>
          </a:p>
        </p:txBody>
      </p:sp>
    </p:spTree>
    <p:extLst>
      <p:ext uri="{BB962C8B-B14F-4D97-AF65-F5344CB8AC3E}">
        <p14:creationId xmlns:p14="http://schemas.microsoft.com/office/powerpoint/2010/main" val="3823303318"/>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3D627C-246B-0964-D074-2FCE268EAEFA}"/>
              </a:ext>
            </a:extLst>
          </p:cNvPr>
          <p:cNvPicPr>
            <a:picLocks noChangeAspect="1"/>
          </p:cNvPicPr>
          <p:nvPr/>
        </p:nvPicPr>
        <p:blipFill>
          <a:blip r:embed="rId2"/>
          <a:stretch>
            <a:fillRect/>
          </a:stretch>
        </p:blipFill>
        <p:spPr>
          <a:xfrm>
            <a:off x="350154" y="1767696"/>
            <a:ext cx="8443692" cy="3322608"/>
          </a:xfrm>
          <a:prstGeom prst="rect">
            <a:avLst/>
          </a:prstGeom>
          <a:ln>
            <a:solidFill>
              <a:schemeClr val="tx1"/>
            </a:solidFill>
          </a:ln>
        </p:spPr>
      </p:pic>
      <p:sp>
        <p:nvSpPr>
          <p:cNvPr id="4" name="TextBox 3">
            <a:extLst>
              <a:ext uri="{FF2B5EF4-FFF2-40B4-BE49-F238E27FC236}">
                <a16:creationId xmlns:a16="http://schemas.microsoft.com/office/drawing/2014/main" id="{9583BCD3-156A-A025-6549-12539476EF3F}"/>
              </a:ext>
            </a:extLst>
          </p:cNvPr>
          <p:cNvSpPr txBox="1"/>
          <p:nvPr/>
        </p:nvSpPr>
        <p:spPr>
          <a:xfrm>
            <a:off x="251520" y="1340768"/>
            <a:ext cx="195438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Record() function :</a:t>
            </a:r>
          </a:p>
        </p:txBody>
      </p:sp>
    </p:spTree>
    <p:extLst>
      <p:ext uri="{BB962C8B-B14F-4D97-AF65-F5344CB8AC3E}">
        <p14:creationId xmlns:p14="http://schemas.microsoft.com/office/powerpoint/2010/main" val="3774081109"/>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796040-BB18-676E-AD31-991F10B6E45B}"/>
              </a:ext>
            </a:extLst>
          </p:cNvPr>
          <p:cNvPicPr>
            <a:picLocks noChangeAspect="1"/>
          </p:cNvPicPr>
          <p:nvPr/>
        </p:nvPicPr>
        <p:blipFill>
          <a:blip r:embed="rId2"/>
          <a:stretch>
            <a:fillRect/>
          </a:stretch>
        </p:blipFill>
        <p:spPr>
          <a:xfrm>
            <a:off x="827583" y="1016109"/>
            <a:ext cx="6840761" cy="2412891"/>
          </a:xfrm>
          <a:prstGeom prst="rect">
            <a:avLst/>
          </a:prstGeom>
          <a:ln>
            <a:solidFill>
              <a:schemeClr val="tx1"/>
            </a:solidFill>
          </a:ln>
        </p:spPr>
      </p:pic>
      <p:pic>
        <p:nvPicPr>
          <p:cNvPr id="5" name="Picture 4">
            <a:extLst>
              <a:ext uri="{FF2B5EF4-FFF2-40B4-BE49-F238E27FC236}">
                <a16:creationId xmlns:a16="http://schemas.microsoft.com/office/drawing/2014/main" id="{B4619087-7A48-8216-CE39-4700B4CB8F3B}"/>
              </a:ext>
            </a:extLst>
          </p:cNvPr>
          <p:cNvPicPr>
            <a:picLocks noChangeAspect="1"/>
          </p:cNvPicPr>
          <p:nvPr/>
        </p:nvPicPr>
        <p:blipFill>
          <a:blip r:embed="rId3"/>
          <a:stretch>
            <a:fillRect/>
          </a:stretch>
        </p:blipFill>
        <p:spPr>
          <a:xfrm>
            <a:off x="4347144" y="3645024"/>
            <a:ext cx="4473328" cy="2808311"/>
          </a:xfrm>
          <a:prstGeom prst="rect">
            <a:avLst/>
          </a:prstGeom>
          <a:ln>
            <a:solidFill>
              <a:schemeClr val="tx1"/>
            </a:solidFill>
          </a:ln>
        </p:spPr>
      </p:pic>
      <p:sp>
        <p:nvSpPr>
          <p:cNvPr id="6" name="TextBox 5">
            <a:extLst>
              <a:ext uri="{FF2B5EF4-FFF2-40B4-BE49-F238E27FC236}">
                <a16:creationId xmlns:a16="http://schemas.microsoft.com/office/drawing/2014/main" id="{90190957-AE15-ED77-7CC4-0D346C7117A1}"/>
              </a:ext>
            </a:extLst>
          </p:cNvPr>
          <p:cNvSpPr txBox="1"/>
          <p:nvPr/>
        </p:nvSpPr>
        <p:spPr>
          <a:xfrm>
            <a:off x="56108" y="260648"/>
            <a:ext cx="673224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Some Key Features and outputs  : </a:t>
            </a:r>
          </a:p>
        </p:txBody>
      </p:sp>
      <p:sp>
        <p:nvSpPr>
          <p:cNvPr id="7" name="TextBox 6">
            <a:extLst>
              <a:ext uri="{FF2B5EF4-FFF2-40B4-BE49-F238E27FC236}">
                <a16:creationId xmlns:a16="http://schemas.microsoft.com/office/drawing/2014/main" id="{65576683-0901-CD2B-6DAE-E6B6805A62F9}"/>
              </a:ext>
            </a:extLst>
          </p:cNvPr>
          <p:cNvSpPr txBox="1"/>
          <p:nvPr/>
        </p:nvSpPr>
        <p:spPr>
          <a:xfrm>
            <a:off x="323528" y="4221088"/>
            <a:ext cx="3707904" cy="1477328"/>
          </a:xfrm>
          <a:prstGeom prst="rect">
            <a:avLst/>
          </a:prstGeom>
          <a:noFill/>
          <a:ln>
            <a:solidFill>
              <a:schemeClr val="tx1"/>
            </a:solidFill>
          </a:ln>
        </p:spPr>
        <p:txBody>
          <a:bodyPr wrap="square" rtlCol="0">
            <a:spAutoFit/>
          </a:bodyPr>
          <a:lstStyle/>
          <a:p>
            <a:r>
              <a:rPr lang="en-IN" dirty="0">
                <a:latin typeface="Times New Roman" panose="02020603050405020304" pitchFamily="18" charset="0"/>
                <a:cs typeface="Times New Roman" panose="02020603050405020304" pitchFamily="18" charset="0"/>
              </a:rPr>
              <a:t>User will be able to book the room by filling all the details and selecting room type from option 1 , if the user enters invalid date , then error is shown .</a:t>
            </a:r>
          </a:p>
        </p:txBody>
      </p:sp>
      <p:pic>
        <p:nvPicPr>
          <p:cNvPr id="9" name="Picture 8">
            <a:extLst>
              <a:ext uri="{FF2B5EF4-FFF2-40B4-BE49-F238E27FC236}">
                <a16:creationId xmlns:a16="http://schemas.microsoft.com/office/drawing/2014/main" id="{63FCDB52-6685-9B66-5F09-63759BB8F342}"/>
              </a:ext>
            </a:extLst>
          </p:cNvPr>
          <p:cNvPicPr>
            <a:picLocks noChangeAspect="1"/>
          </p:cNvPicPr>
          <p:nvPr/>
        </p:nvPicPr>
        <p:blipFill>
          <a:blip r:embed="rId4"/>
          <a:stretch>
            <a:fillRect/>
          </a:stretch>
        </p:blipFill>
        <p:spPr>
          <a:xfrm>
            <a:off x="323528" y="5807576"/>
            <a:ext cx="3707904" cy="497944"/>
          </a:xfrm>
          <a:prstGeom prst="rect">
            <a:avLst/>
          </a:prstGeom>
          <a:ln>
            <a:solidFill>
              <a:schemeClr val="tx1"/>
            </a:solidFill>
          </a:ln>
        </p:spPr>
      </p:pic>
    </p:spTree>
    <p:extLst>
      <p:ext uri="{BB962C8B-B14F-4D97-AF65-F5344CB8AC3E}">
        <p14:creationId xmlns:p14="http://schemas.microsoft.com/office/powerpoint/2010/main" val="4016076152"/>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CA9C4E-97E1-ABED-E554-337888434119}"/>
              </a:ext>
            </a:extLst>
          </p:cNvPr>
          <p:cNvPicPr>
            <a:picLocks noChangeAspect="1"/>
          </p:cNvPicPr>
          <p:nvPr/>
        </p:nvPicPr>
        <p:blipFill>
          <a:blip r:embed="rId2"/>
          <a:stretch>
            <a:fillRect/>
          </a:stretch>
        </p:blipFill>
        <p:spPr>
          <a:xfrm>
            <a:off x="1259632" y="1412776"/>
            <a:ext cx="6233700" cy="5112371"/>
          </a:xfrm>
          <a:prstGeom prst="rect">
            <a:avLst/>
          </a:prstGeom>
          <a:ln>
            <a:solidFill>
              <a:schemeClr val="tx1"/>
            </a:solidFill>
          </a:ln>
        </p:spPr>
      </p:pic>
      <p:sp>
        <p:nvSpPr>
          <p:cNvPr id="4" name="TextBox 3">
            <a:extLst>
              <a:ext uri="{FF2B5EF4-FFF2-40B4-BE49-F238E27FC236}">
                <a16:creationId xmlns:a16="http://schemas.microsoft.com/office/drawing/2014/main" id="{881C2F90-8125-7FAC-ED20-550D91CBA4DC}"/>
              </a:ext>
            </a:extLst>
          </p:cNvPr>
          <p:cNvSpPr txBox="1"/>
          <p:nvPr/>
        </p:nvSpPr>
        <p:spPr>
          <a:xfrm>
            <a:off x="1259632" y="908720"/>
            <a:ext cx="6233700" cy="369332"/>
          </a:xfrm>
          <a:prstGeom prst="rect">
            <a:avLst/>
          </a:prstGeom>
          <a:noFill/>
          <a:ln>
            <a:solidFill>
              <a:schemeClr val="tx1"/>
            </a:solidFill>
          </a:ln>
        </p:spPr>
        <p:txBody>
          <a:bodyPr wrap="square" rtlCol="0">
            <a:spAutoFit/>
          </a:bodyPr>
          <a:lstStyle/>
          <a:p>
            <a:r>
              <a:rPr lang="en-IN" dirty="0">
                <a:latin typeface="Times New Roman" panose="02020603050405020304" pitchFamily="18" charset="0"/>
                <a:cs typeface="Times New Roman" panose="02020603050405020304" pitchFamily="18" charset="0"/>
              </a:rPr>
              <a:t>By option 2, detail of rooms is shown :</a:t>
            </a:r>
          </a:p>
        </p:txBody>
      </p:sp>
    </p:spTree>
    <p:extLst>
      <p:ext uri="{BB962C8B-B14F-4D97-AF65-F5344CB8AC3E}">
        <p14:creationId xmlns:p14="http://schemas.microsoft.com/office/powerpoint/2010/main" val="1276152491"/>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8608BE-5685-BCC5-3F61-9961F597439A}"/>
              </a:ext>
            </a:extLst>
          </p:cNvPr>
          <p:cNvPicPr>
            <a:picLocks noChangeAspect="1"/>
          </p:cNvPicPr>
          <p:nvPr/>
        </p:nvPicPr>
        <p:blipFill>
          <a:blip r:embed="rId2"/>
          <a:stretch>
            <a:fillRect/>
          </a:stretch>
        </p:blipFill>
        <p:spPr>
          <a:xfrm>
            <a:off x="3203848" y="944724"/>
            <a:ext cx="5544616" cy="2952328"/>
          </a:xfrm>
          <a:prstGeom prst="rect">
            <a:avLst/>
          </a:prstGeom>
          <a:ln>
            <a:solidFill>
              <a:schemeClr val="tx1"/>
            </a:solidFill>
          </a:ln>
        </p:spPr>
      </p:pic>
      <p:pic>
        <p:nvPicPr>
          <p:cNvPr id="5" name="Picture 4">
            <a:extLst>
              <a:ext uri="{FF2B5EF4-FFF2-40B4-BE49-F238E27FC236}">
                <a16:creationId xmlns:a16="http://schemas.microsoft.com/office/drawing/2014/main" id="{73BE7AFE-42D7-05A7-4F85-63CF9F584B08}"/>
              </a:ext>
            </a:extLst>
          </p:cNvPr>
          <p:cNvPicPr>
            <a:picLocks noChangeAspect="1"/>
          </p:cNvPicPr>
          <p:nvPr/>
        </p:nvPicPr>
        <p:blipFill>
          <a:blip r:embed="rId3"/>
          <a:stretch>
            <a:fillRect/>
          </a:stretch>
        </p:blipFill>
        <p:spPr>
          <a:xfrm>
            <a:off x="0" y="4797152"/>
            <a:ext cx="9144000" cy="1734532"/>
          </a:xfrm>
          <a:prstGeom prst="rect">
            <a:avLst/>
          </a:prstGeom>
          <a:ln>
            <a:solidFill>
              <a:schemeClr val="tx1"/>
            </a:solidFill>
          </a:ln>
        </p:spPr>
      </p:pic>
      <p:sp>
        <p:nvSpPr>
          <p:cNvPr id="6" name="TextBox 5">
            <a:extLst>
              <a:ext uri="{FF2B5EF4-FFF2-40B4-BE49-F238E27FC236}">
                <a16:creationId xmlns:a16="http://schemas.microsoft.com/office/drawing/2014/main" id="{97575C14-87DD-3B7A-E540-CC5E321D13E3}"/>
              </a:ext>
            </a:extLst>
          </p:cNvPr>
          <p:cNvSpPr txBox="1"/>
          <p:nvPr/>
        </p:nvSpPr>
        <p:spPr>
          <a:xfrm>
            <a:off x="251520" y="1682224"/>
            <a:ext cx="2666296" cy="1477328"/>
          </a:xfrm>
          <a:prstGeom prst="rect">
            <a:avLst/>
          </a:prstGeom>
          <a:noFill/>
          <a:ln>
            <a:solidFill>
              <a:schemeClr val="tx1"/>
            </a:solidFill>
          </a:ln>
        </p:spPr>
        <p:txBody>
          <a:bodyPr wrap="square" rtlCol="0">
            <a:spAutoFit/>
          </a:bodyPr>
          <a:lstStyle/>
          <a:p>
            <a:r>
              <a:rPr lang="en-IN" dirty="0">
                <a:latin typeface="Times New Roman" panose="02020603050405020304" pitchFamily="18" charset="0"/>
                <a:cs typeface="Times New Roman" panose="02020603050405020304" pitchFamily="18" charset="0"/>
              </a:rPr>
              <a:t>By option 2, user will be able to see room prices and then random room number and customer id is assigned to the user.</a:t>
            </a:r>
          </a:p>
        </p:txBody>
      </p:sp>
      <p:sp>
        <p:nvSpPr>
          <p:cNvPr id="7" name="TextBox 6">
            <a:extLst>
              <a:ext uri="{FF2B5EF4-FFF2-40B4-BE49-F238E27FC236}">
                <a16:creationId xmlns:a16="http://schemas.microsoft.com/office/drawing/2014/main" id="{A49B71F6-A44A-2372-F2BA-5D72CC68BDC2}"/>
              </a:ext>
            </a:extLst>
          </p:cNvPr>
          <p:cNvSpPr txBox="1"/>
          <p:nvPr/>
        </p:nvSpPr>
        <p:spPr>
          <a:xfrm>
            <a:off x="33496" y="4293096"/>
            <a:ext cx="6480720" cy="369332"/>
          </a:xfrm>
          <a:prstGeom prst="rect">
            <a:avLst/>
          </a:prstGeom>
          <a:noFill/>
          <a:ln>
            <a:solidFill>
              <a:schemeClr val="tx1"/>
            </a:solidFill>
          </a:ln>
        </p:spPr>
        <p:txBody>
          <a:bodyPr wrap="square" rtlCol="0">
            <a:spAutoFit/>
          </a:bodyPr>
          <a:lstStyle/>
          <a:p>
            <a:r>
              <a:rPr lang="en-IN" dirty="0">
                <a:latin typeface="Times New Roman" panose="02020603050405020304" pitchFamily="18" charset="0"/>
                <a:cs typeface="Times New Roman" panose="02020603050405020304" pitchFamily="18" charset="0"/>
              </a:rPr>
              <a:t>Record of all users is shown by option 4: </a:t>
            </a:r>
          </a:p>
        </p:txBody>
      </p:sp>
    </p:spTree>
    <p:extLst>
      <p:ext uri="{BB962C8B-B14F-4D97-AF65-F5344CB8AC3E}">
        <p14:creationId xmlns:p14="http://schemas.microsoft.com/office/powerpoint/2010/main" val="883576149"/>
      </p:ext>
    </p:extLst>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A2E42F-71A1-31A0-E6AB-5FB826FECD87}"/>
              </a:ext>
            </a:extLst>
          </p:cNvPr>
          <p:cNvPicPr>
            <a:picLocks noChangeAspect="1"/>
          </p:cNvPicPr>
          <p:nvPr/>
        </p:nvPicPr>
        <p:blipFill>
          <a:blip r:embed="rId2"/>
          <a:stretch>
            <a:fillRect/>
          </a:stretch>
        </p:blipFill>
        <p:spPr>
          <a:xfrm>
            <a:off x="4572000" y="1340768"/>
            <a:ext cx="4290432" cy="2592288"/>
          </a:xfrm>
          <a:prstGeom prst="rect">
            <a:avLst/>
          </a:prstGeom>
          <a:ln>
            <a:solidFill>
              <a:schemeClr val="tx1"/>
            </a:solidFill>
          </a:ln>
        </p:spPr>
      </p:pic>
      <p:pic>
        <p:nvPicPr>
          <p:cNvPr id="7" name="Picture 6">
            <a:extLst>
              <a:ext uri="{FF2B5EF4-FFF2-40B4-BE49-F238E27FC236}">
                <a16:creationId xmlns:a16="http://schemas.microsoft.com/office/drawing/2014/main" id="{8CB0C1FF-E16A-F441-8CA9-5C496F81F507}"/>
              </a:ext>
            </a:extLst>
          </p:cNvPr>
          <p:cNvPicPr>
            <a:picLocks noChangeAspect="1"/>
          </p:cNvPicPr>
          <p:nvPr/>
        </p:nvPicPr>
        <p:blipFill>
          <a:blip r:embed="rId3"/>
          <a:stretch>
            <a:fillRect/>
          </a:stretch>
        </p:blipFill>
        <p:spPr>
          <a:xfrm>
            <a:off x="4572000" y="4725144"/>
            <a:ext cx="2720576" cy="1013548"/>
          </a:xfrm>
          <a:prstGeom prst="rect">
            <a:avLst/>
          </a:prstGeom>
          <a:ln>
            <a:solidFill>
              <a:schemeClr val="tx1"/>
            </a:solidFill>
          </a:ln>
        </p:spPr>
      </p:pic>
      <p:sp>
        <p:nvSpPr>
          <p:cNvPr id="8" name="TextBox 7">
            <a:extLst>
              <a:ext uri="{FF2B5EF4-FFF2-40B4-BE49-F238E27FC236}">
                <a16:creationId xmlns:a16="http://schemas.microsoft.com/office/drawing/2014/main" id="{E93E1FF1-BAE9-5E2C-F6CF-7740ECB86E9F}"/>
              </a:ext>
            </a:extLst>
          </p:cNvPr>
          <p:cNvSpPr txBox="1"/>
          <p:nvPr/>
        </p:nvSpPr>
        <p:spPr>
          <a:xfrm>
            <a:off x="342867" y="2036747"/>
            <a:ext cx="3707904" cy="1200329"/>
          </a:xfrm>
          <a:prstGeom prst="rect">
            <a:avLst/>
          </a:prstGeom>
          <a:noFill/>
          <a:ln>
            <a:solidFill>
              <a:schemeClr val="tx1"/>
            </a:solidFill>
          </a:ln>
        </p:spPr>
        <p:txBody>
          <a:bodyPr wrap="square" rtlCol="0">
            <a:spAutoFit/>
          </a:bodyPr>
          <a:lstStyle/>
          <a:p>
            <a:r>
              <a:rPr lang="en-IN" dirty="0">
                <a:latin typeface="Times New Roman" panose="02020603050405020304" pitchFamily="18" charset="0"/>
                <a:cs typeface="Times New Roman" panose="02020603050405020304" pitchFamily="18" charset="0"/>
              </a:rPr>
              <a:t>User will be able to pay by option 3 , then mode of payment is selected and then by clicking on y , bill will be shown .</a:t>
            </a:r>
          </a:p>
        </p:txBody>
      </p:sp>
      <p:sp>
        <p:nvSpPr>
          <p:cNvPr id="9" name="TextBox 8">
            <a:extLst>
              <a:ext uri="{FF2B5EF4-FFF2-40B4-BE49-F238E27FC236}">
                <a16:creationId xmlns:a16="http://schemas.microsoft.com/office/drawing/2014/main" id="{6D9DD7BC-C2B4-8219-D5A0-2C8F2E78039B}"/>
              </a:ext>
            </a:extLst>
          </p:cNvPr>
          <p:cNvSpPr txBox="1"/>
          <p:nvPr/>
        </p:nvSpPr>
        <p:spPr>
          <a:xfrm>
            <a:off x="323528" y="4725144"/>
            <a:ext cx="3707904" cy="923330"/>
          </a:xfrm>
          <a:prstGeom prst="rect">
            <a:avLst/>
          </a:prstGeom>
          <a:noFill/>
          <a:ln>
            <a:solidFill>
              <a:schemeClr val="tx1"/>
            </a:solidFill>
          </a:ln>
        </p:spPr>
        <p:txBody>
          <a:bodyPr wrap="square" rtlCol="0">
            <a:spAutoFit/>
          </a:bodyPr>
          <a:lstStyle/>
          <a:p>
            <a:r>
              <a:rPr lang="en-IN" dirty="0">
                <a:latin typeface="Times New Roman" panose="02020603050405020304" pitchFamily="18" charset="0"/>
                <a:cs typeface="Times New Roman" panose="02020603050405020304" pitchFamily="18" charset="0"/>
              </a:rPr>
              <a:t>If user fills the phone number that is not present in records , then “Invalid Customer Id” is shown.</a:t>
            </a:r>
          </a:p>
        </p:txBody>
      </p:sp>
    </p:spTree>
    <p:extLst>
      <p:ext uri="{BB962C8B-B14F-4D97-AF65-F5344CB8AC3E}">
        <p14:creationId xmlns:p14="http://schemas.microsoft.com/office/powerpoint/2010/main" val="2527092870"/>
      </p:ext>
    </p:extLst>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EB2563-92D8-576A-41D5-2D4A821DDA02}"/>
              </a:ext>
            </a:extLst>
          </p:cNvPr>
          <p:cNvPicPr>
            <a:picLocks noChangeAspect="1"/>
          </p:cNvPicPr>
          <p:nvPr/>
        </p:nvPicPr>
        <p:blipFill>
          <a:blip r:embed="rId2"/>
          <a:stretch>
            <a:fillRect/>
          </a:stretch>
        </p:blipFill>
        <p:spPr>
          <a:xfrm>
            <a:off x="1907704" y="1916832"/>
            <a:ext cx="4824536" cy="4168501"/>
          </a:xfrm>
          <a:prstGeom prst="rect">
            <a:avLst/>
          </a:prstGeom>
          <a:ln>
            <a:solidFill>
              <a:schemeClr val="tx1"/>
            </a:solidFill>
          </a:ln>
        </p:spPr>
      </p:pic>
      <p:sp>
        <p:nvSpPr>
          <p:cNvPr id="4" name="TextBox 3">
            <a:extLst>
              <a:ext uri="{FF2B5EF4-FFF2-40B4-BE49-F238E27FC236}">
                <a16:creationId xmlns:a16="http://schemas.microsoft.com/office/drawing/2014/main" id="{335E1A7C-B651-B641-1AFD-3B371D80E1E8}"/>
              </a:ext>
            </a:extLst>
          </p:cNvPr>
          <p:cNvSpPr txBox="1"/>
          <p:nvPr/>
        </p:nvSpPr>
        <p:spPr>
          <a:xfrm>
            <a:off x="1877596" y="1340768"/>
            <a:ext cx="4824536" cy="369332"/>
          </a:xfrm>
          <a:prstGeom prst="rect">
            <a:avLst/>
          </a:prstGeom>
          <a:noFill/>
          <a:ln>
            <a:solidFill>
              <a:schemeClr val="tx1"/>
            </a:solidFill>
          </a:ln>
        </p:spPr>
        <p:txBody>
          <a:bodyPr wrap="square" rtlCol="0">
            <a:spAutoFit/>
          </a:bodyPr>
          <a:lstStyle/>
          <a:p>
            <a:r>
              <a:rPr lang="en-IN" dirty="0">
                <a:latin typeface="Times New Roman" panose="02020603050405020304" pitchFamily="18" charset="0"/>
                <a:cs typeface="Times New Roman" panose="02020603050405020304" pitchFamily="18" charset="0"/>
              </a:rPr>
              <a:t>Bill after selecting payment mode : </a:t>
            </a:r>
          </a:p>
        </p:txBody>
      </p:sp>
    </p:spTree>
    <p:extLst>
      <p:ext uri="{BB962C8B-B14F-4D97-AF65-F5344CB8AC3E}">
        <p14:creationId xmlns:p14="http://schemas.microsoft.com/office/powerpoint/2010/main" val="607487490"/>
      </p:ext>
    </p:extLst>
  </p:cSld>
  <p:clrMapOvr>
    <a:masterClrMapping/>
  </p:clrMapOvr>
  <p:transition advTm="4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4" name="TextBox 3">
            <a:extLst>
              <a:ext uri="{FF2B5EF4-FFF2-40B4-BE49-F238E27FC236}">
                <a16:creationId xmlns:a16="http://schemas.microsoft.com/office/drawing/2014/main" id="{EE13A56D-93FF-DED7-AE20-DC37996750EF}"/>
              </a:ext>
            </a:extLst>
          </p:cNvPr>
          <p:cNvSpPr txBox="1"/>
          <p:nvPr/>
        </p:nvSpPr>
        <p:spPr>
          <a:xfrm>
            <a:off x="323528" y="1196752"/>
            <a:ext cx="8352928"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conclusion, our Hotel Booking System represents a significant leap forward in the management and operational efficiency of hospitality services. By integrating advanced technical solutions with user-centered design, we provide a seamless, secure, and enjoyable booking experience for guests while streamlining administrative processes for hotel staff. This system not only addresses the current challenges faced by the hospitality industry but also offers scalability and adaptability to meet future demands. We are committed to continuous improvement and innovation to ensure our system remains at the forefront of hotel management solutions.</a:t>
            </a:r>
          </a:p>
          <a:p>
            <a:endParaRPr lang="en-IN" sz="2400" dirty="0"/>
          </a:p>
        </p:txBody>
      </p:sp>
    </p:spTree>
  </p:cSld>
  <p:clrMapOvr>
    <a:masterClrMapping/>
  </p:clrMapOvr>
  <p:transition advTm="4000">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1569660"/>
          </a:xfrm>
          <a:prstGeom prst="rect">
            <a:avLst/>
          </a:prstGeom>
        </p:spPr>
        <p:txBody>
          <a:bodyPr wrap="square">
            <a:spAutoFit/>
          </a:bodyPr>
          <a:lstStyle/>
          <a:p>
            <a:pPr marL="514350" indent="-514350">
              <a:buAutoNum type="arabicPeriod"/>
            </a:pPr>
            <a:r>
              <a:rPr lang="en-IN" sz="3200" b="0" i="0" dirty="0">
                <a:solidFill>
                  <a:srgbClr val="006D21"/>
                </a:solidFill>
                <a:effectLst/>
                <a:latin typeface="Times New Roman" panose="02020603050405020304" pitchFamily="18" charset="0"/>
                <a:cs typeface="Times New Roman" panose="02020603050405020304" pitchFamily="18" charset="0"/>
                <a:hlinkClick r:id="rId2"/>
              </a:rPr>
              <a:t>https://takelessons.com/en-in/python</a:t>
            </a:r>
            <a:endParaRPr lang="en-IN" sz="3200" b="0" i="0" dirty="0">
              <a:solidFill>
                <a:srgbClr val="006D21"/>
              </a:solidFill>
              <a:effectLst/>
              <a:latin typeface="Times New Roman" panose="02020603050405020304" pitchFamily="18" charset="0"/>
              <a:cs typeface="Times New Roman" panose="02020603050405020304" pitchFamily="18" charset="0"/>
            </a:endParaRPr>
          </a:p>
          <a:p>
            <a:pPr marL="514350" indent="-514350">
              <a:buAutoNum type="arabicPeriod"/>
            </a:pPr>
            <a:r>
              <a:rPr lang="en-IN" sz="3200" dirty="0">
                <a:latin typeface="Times New Roman" panose="02020603050405020304" pitchFamily="18" charset="0"/>
                <a:cs typeface="Times New Roman" panose="02020603050405020304" pitchFamily="18" charset="0"/>
                <a:hlinkClick r:id="rId3"/>
              </a:rPr>
              <a:t>Python Tutorial (w3schools.com)</a:t>
            </a:r>
            <a:endParaRPr lang="en-IN" sz="3200" dirty="0">
              <a:solidFill>
                <a:srgbClr val="006D21"/>
              </a:solidFill>
              <a:latin typeface="Times New Roman" panose="02020603050405020304" pitchFamily="18" charset="0"/>
              <a:cs typeface="Times New Roman" panose="02020603050405020304" pitchFamily="18" charset="0"/>
            </a:endParaRPr>
          </a:p>
          <a:p>
            <a:pPr marL="514350" indent="-514350">
              <a:buAutoNum type="arabicPeriod"/>
            </a:pPr>
            <a:r>
              <a:rPr lang="en-IN" sz="3200" dirty="0">
                <a:latin typeface="Times New Roman" panose="02020603050405020304" pitchFamily="18" charset="0"/>
                <a:cs typeface="Times New Roman" panose="02020603050405020304" pitchFamily="18" charset="0"/>
                <a:hlinkClick r:id="rId4"/>
              </a:rPr>
              <a:t>Learn Python Programming (programiz.com)</a:t>
            </a:r>
            <a:endParaRPr lang="en-US" sz="3200" dirty="0">
              <a:latin typeface="Times New Roman" panose="02020603050405020304" pitchFamily="18" charset="0"/>
              <a:cs typeface="Times New Roman" pitchFamily="18" charset="0"/>
            </a:endParaRPr>
          </a:p>
        </p:txBody>
      </p:sp>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p>
        </p:txBody>
      </p:sp>
      <p:sp>
        <p:nvSpPr>
          <p:cNvPr id="3" name="TextBox 2"/>
          <p:cNvSpPr txBox="1"/>
          <p:nvPr/>
        </p:nvSpPr>
        <p:spPr>
          <a:xfrm>
            <a:off x="323528" y="980728"/>
            <a:ext cx="6912768" cy="2677656"/>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and Solution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p:txBody>
      </p:sp>
    </p:spTree>
  </p:cSld>
  <p:clrMapOvr>
    <a:masterClrMapping/>
  </p:clrMapOvr>
  <p:transition advTm="4000">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EA4607B3-BD42-97C1-5F40-9DE6C79A7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008" y="1787652"/>
            <a:ext cx="6729984" cy="3282696"/>
          </a:xfrm>
          <a:prstGeom prst="rect">
            <a:avLst/>
          </a:prstGeom>
        </p:spPr>
      </p:pic>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4" name="TextBox 3">
            <a:extLst>
              <a:ext uri="{FF2B5EF4-FFF2-40B4-BE49-F238E27FC236}">
                <a16:creationId xmlns:a16="http://schemas.microsoft.com/office/drawing/2014/main" id="{6D6BE95E-4B33-19E2-DD4B-814F9F3A325B}"/>
              </a:ext>
            </a:extLst>
          </p:cNvPr>
          <p:cNvSpPr txBox="1"/>
          <p:nvPr/>
        </p:nvSpPr>
        <p:spPr>
          <a:xfrm>
            <a:off x="683568" y="1204993"/>
            <a:ext cx="7704856" cy="3357137"/>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This project is an automated solution designed to streamline the reservation process for hotels. Our system enhances operational efficiency and improves customer satisfaction by simplifying bookings, payments, and record management. Aimed at modernizing hospitality services, it offers an intuitive user experience for both hotel staff and guests</a:t>
            </a:r>
            <a:r>
              <a:rPr lang="en-US" sz="2400" b="0" i="0" dirty="0">
                <a:solidFill>
                  <a:srgbClr val="ECECEC"/>
                </a:solidFill>
                <a:effectLst/>
                <a:latin typeface="Söhne"/>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6048672"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and Solution Statement</a:t>
            </a:r>
          </a:p>
        </p:txBody>
      </p:sp>
      <p:sp>
        <p:nvSpPr>
          <p:cNvPr id="3" name="Rectangle 2"/>
          <p:cNvSpPr/>
          <p:nvPr/>
        </p:nvSpPr>
        <p:spPr>
          <a:xfrm>
            <a:off x="467544" y="1196433"/>
            <a:ext cx="8136904" cy="230832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Problem: Traditional booking processes are often time-consuming, prone to errors, and inconvenient for both hotel staff and guests.</a:t>
            </a:r>
          </a:p>
          <a:p>
            <a:r>
              <a:rPr lang="en-US" sz="2400" dirty="0">
                <a:latin typeface="Times New Roman" panose="02020603050405020304" pitchFamily="18" charset="0"/>
                <a:cs typeface="Times New Roman" panose="02020603050405020304" pitchFamily="18" charset="0"/>
              </a:rPr>
              <a:t>Solution: The Hotel Booking System automates reservations, payments, and record management, ensuring a smooth and reliable booking experience</a:t>
            </a:r>
          </a:p>
        </p:txBody>
      </p:sp>
      <p:pic>
        <p:nvPicPr>
          <p:cNvPr id="5" name="Picture 4">
            <a:extLst>
              <a:ext uri="{FF2B5EF4-FFF2-40B4-BE49-F238E27FC236}">
                <a16:creationId xmlns:a16="http://schemas.microsoft.com/office/drawing/2014/main" id="{328AF4F0-4790-29D4-86E6-40E366D62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3476234"/>
            <a:ext cx="2518420" cy="2968138"/>
          </a:xfrm>
          <a:prstGeom prst="rect">
            <a:avLst/>
          </a:prstGeom>
          <a:ln>
            <a:solidFill>
              <a:schemeClr val="tx1"/>
            </a:solidFill>
          </a:ln>
        </p:spPr>
      </p:pic>
      <p:pic>
        <p:nvPicPr>
          <p:cNvPr id="17" name="Picture 16">
            <a:extLst>
              <a:ext uri="{FF2B5EF4-FFF2-40B4-BE49-F238E27FC236}">
                <a16:creationId xmlns:a16="http://schemas.microsoft.com/office/drawing/2014/main" id="{7E68790A-4DA2-C2DE-18CE-AD96EA51EE7F}"/>
              </a:ext>
            </a:extLst>
          </p:cNvPr>
          <p:cNvPicPr>
            <a:picLocks noChangeAspect="1"/>
          </p:cNvPicPr>
          <p:nvPr/>
        </p:nvPicPr>
        <p:blipFill>
          <a:blip r:embed="rId3"/>
          <a:stretch>
            <a:fillRect/>
          </a:stretch>
        </p:blipFill>
        <p:spPr>
          <a:xfrm>
            <a:off x="822237" y="3504757"/>
            <a:ext cx="3703641" cy="2911092"/>
          </a:xfrm>
          <a:prstGeom prst="rect">
            <a:avLst/>
          </a:prstGeom>
          <a:ln>
            <a:solidFill>
              <a:schemeClr val="tx1"/>
            </a:solidFill>
          </a:ln>
        </p:spPr>
      </p:pic>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467544" y="845423"/>
            <a:ext cx="8136904"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Hotel Booking System is crafted with Python, known for its efficiency and readability, ensuring a user-friendly and robust platform . Random and Datetime library is used.</a:t>
            </a:r>
          </a:p>
        </p:txBody>
      </p:sp>
      <p:pic>
        <p:nvPicPr>
          <p:cNvPr id="7" name="Picture 6">
            <a:extLst>
              <a:ext uri="{FF2B5EF4-FFF2-40B4-BE49-F238E27FC236}">
                <a16:creationId xmlns:a16="http://schemas.microsoft.com/office/drawing/2014/main" id="{C092DC5F-1EE8-730B-EB50-7F601FE4A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376264"/>
            <a:ext cx="4221088" cy="4221088"/>
          </a:xfrm>
          <a:prstGeom prst="rect">
            <a:avLst/>
          </a:prstGeom>
        </p:spPr>
      </p:pic>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F96FA5-CAB1-E9AA-2440-8F4FCB578B69}"/>
              </a:ext>
            </a:extLst>
          </p:cNvPr>
          <p:cNvPicPr>
            <a:picLocks noChangeAspect="1"/>
          </p:cNvPicPr>
          <p:nvPr/>
        </p:nvPicPr>
        <p:blipFill>
          <a:blip r:embed="rId2"/>
          <a:stretch>
            <a:fillRect/>
          </a:stretch>
        </p:blipFill>
        <p:spPr>
          <a:xfrm>
            <a:off x="1043608" y="1628800"/>
            <a:ext cx="6022397" cy="4536504"/>
          </a:xfrm>
          <a:prstGeom prst="rect">
            <a:avLst/>
          </a:prstGeom>
          <a:ln>
            <a:solidFill>
              <a:schemeClr val="tx1"/>
            </a:solidFill>
          </a:ln>
        </p:spPr>
      </p:pic>
      <p:sp>
        <p:nvSpPr>
          <p:cNvPr id="4" name="TextBox 3">
            <a:extLst>
              <a:ext uri="{FF2B5EF4-FFF2-40B4-BE49-F238E27FC236}">
                <a16:creationId xmlns:a16="http://schemas.microsoft.com/office/drawing/2014/main" id="{7C35F0A4-9745-5E37-D770-797A31FD83DD}"/>
              </a:ext>
            </a:extLst>
          </p:cNvPr>
          <p:cNvSpPr txBox="1"/>
          <p:nvPr/>
        </p:nvSpPr>
        <p:spPr>
          <a:xfrm>
            <a:off x="251520" y="908720"/>
            <a:ext cx="187220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Code Snippets :</a:t>
            </a:r>
          </a:p>
        </p:txBody>
      </p:sp>
      <p:sp>
        <p:nvSpPr>
          <p:cNvPr id="5" name="TextBox 4">
            <a:extLst>
              <a:ext uri="{FF2B5EF4-FFF2-40B4-BE49-F238E27FC236}">
                <a16:creationId xmlns:a16="http://schemas.microsoft.com/office/drawing/2014/main" id="{A42180DE-6219-F13F-74C3-B6D5548A8EB7}"/>
              </a:ext>
            </a:extLst>
          </p:cNvPr>
          <p:cNvSpPr txBox="1"/>
          <p:nvPr/>
        </p:nvSpPr>
        <p:spPr>
          <a:xfrm>
            <a:off x="0" y="1196752"/>
            <a:ext cx="9324528" cy="369332"/>
          </a:xfrm>
          <a:prstGeom prst="rect">
            <a:avLst/>
          </a:prstGeom>
          <a:noFill/>
        </p:spPr>
        <p:txBody>
          <a:bodyPr wrap="square" rtlCol="0">
            <a:spAutoFit/>
          </a:bodyPr>
          <a:lstStyle/>
          <a:p>
            <a:r>
              <a:rPr lang="en-IN" dirty="0"/>
              <a:t>This is the Home() function which contains all other functions which work according to user input </a:t>
            </a:r>
          </a:p>
        </p:txBody>
      </p:sp>
    </p:spTree>
    <p:extLst>
      <p:ext uri="{BB962C8B-B14F-4D97-AF65-F5344CB8AC3E}">
        <p14:creationId xmlns:p14="http://schemas.microsoft.com/office/powerpoint/2010/main" val="1343327066"/>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D3E8C6-E197-96A7-4629-741B0256A4BA}"/>
              </a:ext>
            </a:extLst>
          </p:cNvPr>
          <p:cNvPicPr>
            <a:picLocks noChangeAspect="1"/>
          </p:cNvPicPr>
          <p:nvPr/>
        </p:nvPicPr>
        <p:blipFill>
          <a:blip r:embed="rId2"/>
          <a:stretch>
            <a:fillRect/>
          </a:stretch>
        </p:blipFill>
        <p:spPr>
          <a:xfrm>
            <a:off x="116439" y="1230616"/>
            <a:ext cx="4860032" cy="5464804"/>
          </a:xfrm>
          <a:prstGeom prst="rect">
            <a:avLst/>
          </a:prstGeom>
          <a:ln>
            <a:solidFill>
              <a:schemeClr val="tx1"/>
            </a:solidFill>
          </a:ln>
        </p:spPr>
      </p:pic>
      <p:pic>
        <p:nvPicPr>
          <p:cNvPr id="5" name="Picture 4">
            <a:extLst>
              <a:ext uri="{FF2B5EF4-FFF2-40B4-BE49-F238E27FC236}">
                <a16:creationId xmlns:a16="http://schemas.microsoft.com/office/drawing/2014/main" id="{BE4E0657-DCB8-4A7A-48DE-D26D613675A1}"/>
              </a:ext>
            </a:extLst>
          </p:cNvPr>
          <p:cNvPicPr>
            <a:picLocks noChangeAspect="1"/>
          </p:cNvPicPr>
          <p:nvPr/>
        </p:nvPicPr>
        <p:blipFill rotWithShape="1">
          <a:blip r:embed="rId3"/>
          <a:srcRect t="319" r="14489" b="-319"/>
          <a:stretch/>
        </p:blipFill>
        <p:spPr>
          <a:xfrm>
            <a:off x="5148064" y="1230616"/>
            <a:ext cx="3888432" cy="5393599"/>
          </a:xfrm>
          <a:prstGeom prst="rect">
            <a:avLst/>
          </a:prstGeom>
          <a:ln>
            <a:solidFill>
              <a:schemeClr val="tx1"/>
            </a:solidFill>
          </a:ln>
        </p:spPr>
      </p:pic>
      <p:sp>
        <p:nvSpPr>
          <p:cNvPr id="6" name="TextBox 5">
            <a:extLst>
              <a:ext uri="{FF2B5EF4-FFF2-40B4-BE49-F238E27FC236}">
                <a16:creationId xmlns:a16="http://schemas.microsoft.com/office/drawing/2014/main" id="{C17BB6D9-0574-9710-B575-87E7D0E63ACA}"/>
              </a:ext>
            </a:extLst>
          </p:cNvPr>
          <p:cNvSpPr txBox="1"/>
          <p:nvPr/>
        </p:nvSpPr>
        <p:spPr>
          <a:xfrm>
            <a:off x="19910" y="861284"/>
            <a:ext cx="7128875"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Date() function is used to check whether the data entered is valid or invalid</a:t>
            </a:r>
          </a:p>
        </p:txBody>
      </p:sp>
    </p:spTree>
    <p:extLst>
      <p:ext uri="{BB962C8B-B14F-4D97-AF65-F5344CB8AC3E}">
        <p14:creationId xmlns:p14="http://schemas.microsoft.com/office/powerpoint/2010/main" val="1315703364"/>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089580-A37A-9725-D253-DA49B23C008E}"/>
              </a:ext>
            </a:extLst>
          </p:cNvPr>
          <p:cNvPicPr>
            <a:picLocks noChangeAspect="1"/>
          </p:cNvPicPr>
          <p:nvPr/>
        </p:nvPicPr>
        <p:blipFill>
          <a:blip r:embed="rId2"/>
          <a:stretch>
            <a:fillRect/>
          </a:stretch>
        </p:blipFill>
        <p:spPr>
          <a:xfrm>
            <a:off x="35822" y="1340768"/>
            <a:ext cx="4551478" cy="5358877"/>
          </a:xfrm>
          <a:prstGeom prst="rect">
            <a:avLst/>
          </a:prstGeom>
          <a:ln>
            <a:solidFill>
              <a:schemeClr val="tx1"/>
            </a:solidFill>
          </a:ln>
        </p:spPr>
      </p:pic>
      <p:pic>
        <p:nvPicPr>
          <p:cNvPr id="5" name="Picture 4">
            <a:extLst>
              <a:ext uri="{FF2B5EF4-FFF2-40B4-BE49-F238E27FC236}">
                <a16:creationId xmlns:a16="http://schemas.microsoft.com/office/drawing/2014/main" id="{EC06D56F-4CFB-63D0-402E-D33E530947E3}"/>
              </a:ext>
            </a:extLst>
          </p:cNvPr>
          <p:cNvPicPr>
            <a:picLocks noChangeAspect="1"/>
          </p:cNvPicPr>
          <p:nvPr/>
        </p:nvPicPr>
        <p:blipFill>
          <a:blip r:embed="rId3"/>
          <a:stretch>
            <a:fillRect/>
          </a:stretch>
        </p:blipFill>
        <p:spPr>
          <a:xfrm>
            <a:off x="4644008" y="1340768"/>
            <a:ext cx="4372125" cy="5358877"/>
          </a:xfrm>
          <a:prstGeom prst="rect">
            <a:avLst/>
          </a:prstGeom>
          <a:ln>
            <a:solidFill>
              <a:schemeClr val="tx1"/>
            </a:solidFill>
          </a:ln>
        </p:spPr>
      </p:pic>
      <p:sp>
        <p:nvSpPr>
          <p:cNvPr id="6" name="TextBox 5">
            <a:extLst>
              <a:ext uri="{FF2B5EF4-FFF2-40B4-BE49-F238E27FC236}">
                <a16:creationId xmlns:a16="http://schemas.microsoft.com/office/drawing/2014/main" id="{FFCB9030-E0E4-E8F9-CD84-853D9811726A}"/>
              </a:ext>
            </a:extLst>
          </p:cNvPr>
          <p:cNvSpPr txBox="1"/>
          <p:nvPr/>
        </p:nvSpPr>
        <p:spPr>
          <a:xfrm>
            <a:off x="-35119" y="764704"/>
            <a:ext cx="9244838"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Booking() function is used for booking rooms after filling valid </a:t>
            </a:r>
            <a:r>
              <a:rPr lang="en-IN" dirty="0" err="1">
                <a:latin typeface="Times New Roman" panose="02020603050405020304" pitchFamily="18" charset="0"/>
                <a:cs typeface="Times New Roman" panose="02020603050405020304" pitchFamily="18" charset="0"/>
              </a:rPr>
              <a:t>checkin</a:t>
            </a:r>
            <a:r>
              <a:rPr lang="en-IN" dirty="0">
                <a:latin typeface="Times New Roman" panose="02020603050405020304" pitchFamily="18" charset="0"/>
                <a:cs typeface="Times New Roman" panose="02020603050405020304" pitchFamily="18" charset="0"/>
              </a:rPr>
              <a:t> and checkout </a:t>
            </a:r>
            <a:r>
              <a:rPr lang="en-IN" dirty="0" err="1">
                <a:latin typeface="Times New Roman" panose="02020603050405020304" pitchFamily="18" charset="0"/>
                <a:cs typeface="Times New Roman" panose="02020603050405020304" pitchFamily="18" charset="0"/>
              </a:rPr>
              <a:t>dates,room</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type </a:t>
            </a:r>
          </a:p>
        </p:txBody>
      </p:sp>
    </p:spTree>
    <p:extLst>
      <p:ext uri="{BB962C8B-B14F-4D97-AF65-F5344CB8AC3E}">
        <p14:creationId xmlns:p14="http://schemas.microsoft.com/office/powerpoint/2010/main" val="1173467024"/>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C1524E-5629-6DD2-CDA2-55E5687C8676}"/>
              </a:ext>
            </a:extLst>
          </p:cNvPr>
          <p:cNvPicPr>
            <a:picLocks noChangeAspect="1"/>
          </p:cNvPicPr>
          <p:nvPr/>
        </p:nvPicPr>
        <p:blipFill rotWithShape="1">
          <a:blip r:embed="rId2"/>
          <a:srcRect r="13937"/>
          <a:stretch/>
        </p:blipFill>
        <p:spPr>
          <a:xfrm>
            <a:off x="179512" y="1196752"/>
            <a:ext cx="3456384" cy="5328592"/>
          </a:xfrm>
          <a:prstGeom prst="rect">
            <a:avLst/>
          </a:prstGeom>
          <a:ln>
            <a:solidFill>
              <a:schemeClr val="tx1"/>
            </a:solidFill>
          </a:ln>
        </p:spPr>
      </p:pic>
      <p:pic>
        <p:nvPicPr>
          <p:cNvPr id="5" name="Picture 4">
            <a:extLst>
              <a:ext uri="{FF2B5EF4-FFF2-40B4-BE49-F238E27FC236}">
                <a16:creationId xmlns:a16="http://schemas.microsoft.com/office/drawing/2014/main" id="{89634BFB-5B26-231E-8120-A6E9E65D707E}"/>
              </a:ext>
            </a:extLst>
          </p:cNvPr>
          <p:cNvPicPr>
            <a:picLocks noChangeAspect="1"/>
          </p:cNvPicPr>
          <p:nvPr/>
        </p:nvPicPr>
        <p:blipFill>
          <a:blip r:embed="rId3"/>
          <a:stretch>
            <a:fillRect/>
          </a:stretch>
        </p:blipFill>
        <p:spPr>
          <a:xfrm>
            <a:off x="3779912" y="1185319"/>
            <a:ext cx="5256584" cy="5340025"/>
          </a:xfrm>
          <a:prstGeom prst="rect">
            <a:avLst/>
          </a:prstGeom>
          <a:ln>
            <a:solidFill>
              <a:schemeClr val="tx1"/>
            </a:solidFill>
          </a:ln>
        </p:spPr>
      </p:pic>
      <p:sp>
        <p:nvSpPr>
          <p:cNvPr id="6" name="TextBox 5">
            <a:extLst>
              <a:ext uri="{FF2B5EF4-FFF2-40B4-BE49-F238E27FC236}">
                <a16:creationId xmlns:a16="http://schemas.microsoft.com/office/drawing/2014/main" id="{298B5B47-A011-2A53-515D-BB198FF371AE}"/>
              </a:ext>
            </a:extLst>
          </p:cNvPr>
          <p:cNvSpPr txBox="1"/>
          <p:nvPr/>
        </p:nvSpPr>
        <p:spPr>
          <a:xfrm>
            <a:off x="19910" y="861284"/>
            <a:ext cx="7718780"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Continued Booking() function used for generating room number and customer id  </a:t>
            </a:r>
          </a:p>
        </p:txBody>
      </p:sp>
    </p:spTree>
    <p:extLst>
      <p:ext uri="{BB962C8B-B14F-4D97-AF65-F5344CB8AC3E}">
        <p14:creationId xmlns:p14="http://schemas.microsoft.com/office/powerpoint/2010/main" val="2727924360"/>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766</TotalTime>
  <Words>561</Words>
  <Application>Microsoft Office PowerPoint</Application>
  <PresentationFormat>On-screen Show (4:3)</PresentationFormat>
  <Paragraphs>44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Söhne</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KAMAL JHINJER</cp:lastModifiedBy>
  <cp:revision>36</cp:revision>
  <dcterms:created xsi:type="dcterms:W3CDTF">2022-12-12T14:14:34Z</dcterms:created>
  <dcterms:modified xsi:type="dcterms:W3CDTF">2024-03-19T14:40:40Z</dcterms:modified>
</cp:coreProperties>
</file>