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0" r:id="rId6"/>
    <p:sldId id="2434" r:id="rId7"/>
    <p:sldId id="258" r:id="rId8"/>
    <p:sldId id="2432" r:id="rId9"/>
    <p:sldId id="2433" r:id="rId10"/>
    <p:sldId id="2438" r:id="rId11"/>
    <p:sldId id="2443" r:id="rId12"/>
    <p:sldId id="2441" r:id="rId13"/>
    <p:sldId id="24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CC97-4D8C-465A-B732-7E27224A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25FF-6103-4229-A91A-8A994A9C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2F4E1C-EABB-45F0-8593-E3E22109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B32411-640A-47B5-9A67-FED6430E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9038"/>
            <a:ext cx="10939668" cy="4834129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4" r:id="rId4"/>
    <p:sldLayoutId id="2147483651" r:id="rId5"/>
    <p:sldLayoutId id="2147483653" r:id="rId6"/>
    <p:sldLayoutId id="2147483657" r:id="rId7"/>
    <p:sldLayoutId id="2147483660" r:id="rId8"/>
    <p:sldLayoutId id="2147483663" r:id="rId9"/>
    <p:sldLayoutId id="2147483670" r:id="rId10"/>
    <p:sldLayoutId id="2147483669" r:id="rId11"/>
    <p:sldLayoutId id="2147483667" r:id="rId12"/>
    <p:sldLayoutId id="2147483668" r:id="rId13"/>
    <p:sldLayoutId id="2147483666" r:id="rId14"/>
    <p:sldLayoutId id="2147483662" r:id="rId15"/>
    <p:sldLayoutId id="2147483671" r:id="rId16"/>
    <p:sldLayoutId id="214748365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Dragon Ball Shooters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E01195D9-1845-4282-BE5B-F6B840BE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4" descr="abstract building" title="abstract building">
            <a:extLst>
              <a:ext uri="{FF2B5EF4-FFF2-40B4-BE49-F238E27FC236}">
                <a16:creationId xmlns:a16="http://schemas.microsoft.com/office/drawing/2014/main" id="{A06F1E2A-09F7-4FBA-A1CE-C2DB7DE51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Game?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The infamous battle between kakarot and vegeta</a:t>
            </a:r>
          </a:p>
          <a:p>
            <a:pPr marL="285750" indent="-285750">
              <a:buFontTx/>
              <a:buChar char="-"/>
            </a:pPr>
            <a:r>
              <a:rPr lang="en-US" dirty="0"/>
              <a:t>Two player game against each other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 border which restricts the playing field for each character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They fire projectiles and if the hit the target then their health goes down</a:t>
            </a:r>
          </a:p>
          <a:p>
            <a:pPr marL="285750" indent="-285750">
              <a:buFontTx/>
              <a:buChar char="-"/>
            </a:pPr>
            <a:r>
              <a:rPr lang="en-US" dirty="0"/>
              <a:t>After health reaches 0 a winner is declared.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DF53DB-409B-49FA-A52D-E30AD84A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BC4051-EF29-468E-80D5-A6EBBA078E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17AC4C-3722-4DC4-B582-9E87DFE6F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007" y="36547"/>
            <a:ext cx="6146431" cy="48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4" descr="abstract building" title="abstract building">
            <a:extLst>
              <a:ext uri="{FF2B5EF4-FFF2-40B4-BE49-F238E27FC236}">
                <a16:creationId xmlns:a16="http://schemas.microsoft.com/office/drawing/2014/main" id="{1E58FF6E-CBCE-42AF-A22B-D7F4E7556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1F9C8F-B284-4FE9-A76C-49BE3BEE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E0AA3-BC46-49A3-BD74-70BFDC0F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38" y="497150"/>
            <a:ext cx="5953956" cy="53754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B759FD-BA33-47ED-8697-EE3EE456B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3880" y="2743402"/>
            <a:ext cx="6011114" cy="305795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16C5A4-8D57-4809-9F18-40051BCE7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4816" y="348761"/>
            <a:ext cx="2441359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BCC14-418F-4FFF-A0ED-1067CF4D1835}"/>
              </a:ext>
            </a:extLst>
          </p:cNvPr>
          <p:cNvSpPr txBox="1"/>
          <p:nvPr/>
        </p:nvSpPr>
        <p:spPr>
          <a:xfrm>
            <a:off x="1393793" y="277507"/>
            <a:ext cx="5592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Declaration</a:t>
            </a:r>
            <a:endParaRPr lang="en-CA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4" descr="abstract building" title="abstract building">
            <a:extLst>
              <a:ext uri="{FF2B5EF4-FFF2-40B4-BE49-F238E27FC236}">
                <a16:creationId xmlns:a16="http://schemas.microsoft.com/office/drawing/2014/main" id="{BD1CF550-84E0-4AC6-90BE-A2661AC7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067902-E895-4560-9835-2EA1F49D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3087"/>
            <a:ext cx="7859222" cy="29150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033ADC-5CCA-4671-86CE-5CDB62756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128" y="2150615"/>
            <a:ext cx="946917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bstract building" title="abstract building">
            <a:extLst>
              <a:ext uri="{FF2B5EF4-FFF2-40B4-BE49-F238E27FC236}">
                <a16:creationId xmlns:a16="http://schemas.microsoft.com/office/drawing/2014/main" id="{86ADE66D-DA99-4F68-B075-417426612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EC3CBA-3B68-4DE3-8F13-5C7D4D978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41538" y="742490"/>
            <a:ext cx="11388045" cy="550693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9CFFDE-D92B-49DE-B535-D64EA664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6" y="760699"/>
            <a:ext cx="7068536" cy="55069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A556B0-0B41-4499-934A-B79463972629}"/>
              </a:ext>
            </a:extLst>
          </p:cNvPr>
          <p:cNvSpPr txBox="1"/>
          <p:nvPr/>
        </p:nvSpPr>
        <p:spPr>
          <a:xfrm>
            <a:off x="7430611" y="651844"/>
            <a:ext cx="4498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 blast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a key is pressed down (left CTRL) in our case.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 And with condition that there are only 3 projectiles (so players don’t just spam)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then create a Rect and store it’s positions and append it to the empty list for Goku we defined earlier. 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also add audio effects when the key is pressed.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B0336-D49E-4D1C-8740-DDEC08163396}"/>
              </a:ext>
            </a:extLst>
          </p:cNvPr>
          <p:cNvSpPr txBox="1"/>
          <p:nvPr/>
        </p:nvSpPr>
        <p:spPr>
          <a:xfrm>
            <a:off x="7634796" y="4540280"/>
            <a:ext cx="4225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Blast function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handles the collision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And also removes the projectiles either when they hit the target or leaves the screen border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 descr="abstract building" title="abstract building">
            <a:extLst>
              <a:ext uri="{FF2B5EF4-FFF2-40B4-BE49-F238E27FC236}">
                <a16:creationId xmlns:a16="http://schemas.microsoft.com/office/drawing/2014/main" id="{B7BCA7D2-C989-46AA-99C2-EEF1350C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15FCDC-B95D-46B0-8EBD-FC1451D3C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5080C-B66C-4B03-BE77-8C2994DD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9EEEE-5D24-422D-B76D-987859ECB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890C-B560-45C1-9FF4-08AA00E1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930CB-96E8-47D4-A895-9BF8B680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1" y="225597"/>
            <a:ext cx="8388840" cy="63375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B1F33E-E3CF-4846-9933-7070A4C4E5C4}"/>
              </a:ext>
            </a:extLst>
          </p:cNvPr>
          <p:cNvSpPr txBox="1"/>
          <p:nvPr/>
        </p:nvSpPr>
        <p:spPr>
          <a:xfrm>
            <a:off x="8912743" y="1711123"/>
            <a:ext cx="244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class all the content which gets displayed on the screen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75AF1-FFE8-434B-92F8-B7892B73F79F}"/>
              </a:ext>
            </a:extLst>
          </p:cNvPr>
          <p:cNvSpPr txBox="1"/>
          <p:nvPr/>
        </p:nvSpPr>
        <p:spPr>
          <a:xfrm>
            <a:off x="8901071" y="3916629"/>
            <a:ext cx="2541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like background, health, the characters themselves, also drawing the projectiles</a:t>
            </a:r>
          </a:p>
          <a:p>
            <a:endParaRPr lang="en-US" dirty="0"/>
          </a:p>
          <a:p>
            <a:r>
              <a:rPr lang="en-US" dirty="0"/>
              <a:t>And updates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bstract building" title="abstract building">
            <a:extLst>
              <a:ext uri="{FF2B5EF4-FFF2-40B4-BE49-F238E27FC236}">
                <a16:creationId xmlns:a16="http://schemas.microsoft.com/office/drawing/2014/main" id="{CB002B51-BF7C-43CF-8A82-5C3CD840EA2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08FF0-1F83-4DE9-B48E-CB646B5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36D0ADB-FA1F-4489-86B3-B4A6906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8" y="6356350"/>
            <a:ext cx="672142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C8AE-92D1-4381-AB5D-D73573E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47DCD1-184A-4B92-8F94-AA26C65B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529967" y="1083838"/>
            <a:ext cx="4870620" cy="4447258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9F2C3-DBCF-449C-A7E6-58B2A921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0" y="125049"/>
            <a:ext cx="8573696" cy="5649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C7B416-B28D-4654-B096-D9EAA2A8D3B5}"/>
              </a:ext>
            </a:extLst>
          </p:cNvPr>
          <p:cNvSpPr txBox="1"/>
          <p:nvPr/>
        </p:nvSpPr>
        <p:spPr>
          <a:xfrm>
            <a:off x="8723360" y="1428100"/>
            <a:ext cx="2677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final class will display the Winner message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81A2DCC4-678E-4F5B-B305-FA52F5FF55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08FF0-1F83-4DE9-B48E-CB646B5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36D0ADB-FA1F-4489-86B3-B4A6906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8" y="6356350"/>
            <a:ext cx="672142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C8AE-92D1-4381-AB5D-D73573E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5DF185-C205-42CF-833E-CBCB06B2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1" y="0"/>
            <a:ext cx="6001588" cy="4848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CC6D7B-456F-47AE-B86C-3D016D1C7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142" y="4769819"/>
            <a:ext cx="9354856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DEMO</a:t>
            </a: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E01195D9-1845-4282-BE5B-F6B840BE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112</TotalTime>
  <Words>217</Words>
  <Application>Microsoft Office PowerPoint</Application>
  <PresentationFormat>Widescreen</PresentationFormat>
  <Paragraphs>637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Dragon Ball Shooters</vt:lpstr>
      <vt:lpstr>What is this Game?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Ball Shooters</dc:title>
  <dc:creator>kamaljit Singh Bhullar</dc:creator>
  <cp:lastModifiedBy>kamaljit Singh Bhullar</cp:lastModifiedBy>
  <cp:revision>2</cp:revision>
  <dcterms:created xsi:type="dcterms:W3CDTF">2021-11-29T00:30:30Z</dcterms:created>
  <dcterms:modified xsi:type="dcterms:W3CDTF">2021-11-29T02:23:14Z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