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ED214C-6B66-4580-97C4-468D80F2267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D1D522-644D-4166-B8D8-9D5668BB9D43}">
      <dgm:prSet phldrT="[Text]"/>
      <dgm:spPr/>
      <dgm:t>
        <a:bodyPr/>
        <a:lstStyle/>
        <a:p>
          <a:r>
            <a:rPr lang="en-US" dirty="0"/>
            <a:t>Random Forest</a:t>
          </a:r>
          <a:endParaRPr lang="en-IN" dirty="0"/>
        </a:p>
      </dgm:t>
    </dgm:pt>
    <dgm:pt modelId="{364E60AE-0459-4D36-86FC-8DA7ACED5EB2}" type="parTrans" cxnId="{84D1D3CA-7B8F-4C0A-B554-9F814A4A1025}">
      <dgm:prSet/>
      <dgm:spPr/>
      <dgm:t>
        <a:bodyPr/>
        <a:lstStyle/>
        <a:p>
          <a:endParaRPr lang="en-IN"/>
        </a:p>
      </dgm:t>
    </dgm:pt>
    <dgm:pt modelId="{EBA76BF1-8590-49CD-99A6-BE0DD0A77F0C}" type="sibTrans" cxnId="{84D1D3CA-7B8F-4C0A-B554-9F814A4A1025}">
      <dgm:prSet/>
      <dgm:spPr/>
      <dgm:t>
        <a:bodyPr/>
        <a:lstStyle/>
        <a:p>
          <a:endParaRPr lang="en-IN"/>
        </a:p>
      </dgm:t>
    </dgm:pt>
    <dgm:pt modelId="{E9BC26DF-2581-4789-98F8-7BDB7C307453}">
      <dgm:prSet phldrT="[Text]"/>
      <dgm:spPr/>
      <dgm:t>
        <a:bodyPr/>
        <a:lstStyle/>
        <a:p>
          <a:endParaRPr lang="en-IN" dirty="0"/>
        </a:p>
      </dgm:t>
    </dgm:pt>
    <dgm:pt modelId="{5A3C5259-FD17-4772-A644-9A1E68AC425F}" type="parTrans" cxnId="{6A5FB6F3-908E-474B-A628-FDF4B77B476D}">
      <dgm:prSet/>
      <dgm:spPr/>
      <dgm:t>
        <a:bodyPr/>
        <a:lstStyle/>
        <a:p>
          <a:endParaRPr lang="en-IN"/>
        </a:p>
      </dgm:t>
    </dgm:pt>
    <dgm:pt modelId="{7346992D-9285-4660-B46F-50BB91B77F8A}" type="sibTrans" cxnId="{6A5FB6F3-908E-474B-A628-FDF4B77B476D}">
      <dgm:prSet/>
      <dgm:spPr/>
      <dgm:t>
        <a:bodyPr/>
        <a:lstStyle/>
        <a:p>
          <a:endParaRPr lang="en-IN"/>
        </a:p>
      </dgm:t>
    </dgm:pt>
    <dgm:pt modelId="{1D6D67D2-C959-49A6-BF99-9009204B6B49}">
      <dgm:prSet phldrT="[Text]" phldr="1"/>
      <dgm:spPr/>
      <dgm:t>
        <a:bodyPr/>
        <a:lstStyle/>
        <a:p>
          <a:endParaRPr lang="en-IN"/>
        </a:p>
      </dgm:t>
    </dgm:pt>
    <dgm:pt modelId="{D3F6484D-AA4C-4D54-A582-63781E6696CE}" type="parTrans" cxnId="{F1185B97-A8F2-4D44-B42D-76BEC8F2AE49}">
      <dgm:prSet/>
      <dgm:spPr/>
      <dgm:t>
        <a:bodyPr/>
        <a:lstStyle/>
        <a:p>
          <a:endParaRPr lang="en-IN"/>
        </a:p>
      </dgm:t>
    </dgm:pt>
    <dgm:pt modelId="{792B2135-7DE2-4E42-B2BE-63B6D87C88FD}" type="sibTrans" cxnId="{F1185B97-A8F2-4D44-B42D-76BEC8F2AE49}">
      <dgm:prSet/>
      <dgm:spPr/>
      <dgm:t>
        <a:bodyPr/>
        <a:lstStyle/>
        <a:p>
          <a:endParaRPr lang="en-IN"/>
        </a:p>
      </dgm:t>
    </dgm:pt>
    <dgm:pt modelId="{732296C7-FA75-4E0D-9387-7A1EEDFD140E}">
      <dgm:prSet phldrT="[Text]"/>
      <dgm:spPr/>
      <dgm:t>
        <a:bodyPr/>
        <a:lstStyle/>
        <a:p>
          <a:r>
            <a:rPr lang="en-US" dirty="0"/>
            <a:t>Bagging Regressor</a:t>
          </a:r>
          <a:endParaRPr lang="en-IN" dirty="0"/>
        </a:p>
      </dgm:t>
    </dgm:pt>
    <dgm:pt modelId="{55824F46-5568-49CD-B101-20B8B732BC0F}" type="parTrans" cxnId="{452AEE13-5416-40CB-8399-60C779DEBE40}">
      <dgm:prSet/>
      <dgm:spPr/>
      <dgm:t>
        <a:bodyPr/>
        <a:lstStyle/>
        <a:p>
          <a:endParaRPr lang="en-IN"/>
        </a:p>
      </dgm:t>
    </dgm:pt>
    <dgm:pt modelId="{88297D2B-694B-40A0-959D-3CE4BD7A5CA9}" type="sibTrans" cxnId="{452AEE13-5416-40CB-8399-60C779DEBE40}">
      <dgm:prSet/>
      <dgm:spPr/>
      <dgm:t>
        <a:bodyPr/>
        <a:lstStyle/>
        <a:p>
          <a:endParaRPr lang="en-IN"/>
        </a:p>
      </dgm:t>
    </dgm:pt>
    <dgm:pt modelId="{63CE616C-07C9-4404-A1F3-C7E082953B27}">
      <dgm:prSet phldrT="[Text]" phldr="1"/>
      <dgm:spPr/>
      <dgm:t>
        <a:bodyPr/>
        <a:lstStyle/>
        <a:p>
          <a:endParaRPr lang="en-IN"/>
        </a:p>
      </dgm:t>
    </dgm:pt>
    <dgm:pt modelId="{BE65D05E-653F-4EF6-9E92-37836BA7671B}" type="parTrans" cxnId="{F2A1F690-589C-48FE-AE88-C5A544D6157E}">
      <dgm:prSet/>
      <dgm:spPr/>
      <dgm:t>
        <a:bodyPr/>
        <a:lstStyle/>
        <a:p>
          <a:endParaRPr lang="en-IN"/>
        </a:p>
      </dgm:t>
    </dgm:pt>
    <dgm:pt modelId="{86ECF035-E498-4BB6-AA3C-B256F6B35F0B}" type="sibTrans" cxnId="{F2A1F690-589C-48FE-AE88-C5A544D6157E}">
      <dgm:prSet/>
      <dgm:spPr/>
      <dgm:t>
        <a:bodyPr/>
        <a:lstStyle/>
        <a:p>
          <a:endParaRPr lang="en-IN"/>
        </a:p>
      </dgm:t>
    </dgm:pt>
    <dgm:pt modelId="{82220BF9-C7FF-4DB5-A58B-3DFC38833E26}">
      <dgm:prSet phldrT="[Text]" phldr="1"/>
      <dgm:spPr/>
      <dgm:t>
        <a:bodyPr/>
        <a:lstStyle/>
        <a:p>
          <a:endParaRPr lang="en-IN"/>
        </a:p>
      </dgm:t>
    </dgm:pt>
    <dgm:pt modelId="{95213F64-63C6-4865-BF8C-3DC172329CAD}" type="parTrans" cxnId="{21BD104D-D8C1-4F3F-8C3D-B6DECC139010}">
      <dgm:prSet/>
      <dgm:spPr/>
      <dgm:t>
        <a:bodyPr/>
        <a:lstStyle/>
        <a:p>
          <a:endParaRPr lang="en-IN"/>
        </a:p>
      </dgm:t>
    </dgm:pt>
    <dgm:pt modelId="{3904C0D7-4BA5-48F4-B079-0356D0B47613}" type="sibTrans" cxnId="{21BD104D-D8C1-4F3F-8C3D-B6DECC139010}">
      <dgm:prSet/>
      <dgm:spPr/>
      <dgm:t>
        <a:bodyPr/>
        <a:lstStyle/>
        <a:p>
          <a:endParaRPr lang="en-IN"/>
        </a:p>
      </dgm:t>
    </dgm:pt>
    <dgm:pt modelId="{BD5FACEF-98C7-40F6-B7E6-97B514F57DDD}">
      <dgm:prSet phldrT="[Text]"/>
      <dgm:spPr/>
      <dgm:t>
        <a:bodyPr/>
        <a:lstStyle/>
        <a:p>
          <a:r>
            <a:rPr lang="en-US" dirty="0"/>
            <a:t>Multiple Logistic Regressor</a:t>
          </a:r>
          <a:endParaRPr lang="en-IN" dirty="0"/>
        </a:p>
      </dgm:t>
    </dgm:pt>
    <dgm:pt modelId="{F80EEC99-542D-4625-920A-8EB48CD2D994}" type="parTrans" cxnId="{1D325484-AE86-4C60-89A1-D4D923308A4B}">
      <dgm:prSet/>
      <dgm:spPr/>
      <dgm:t>
        <a:bodyPr/>
        <a:lstStyle/>
        <a:p>
          <a:endParaRPr lang="en-IN"/>
        </a:p>
      </dgm:t>
    </dgm:pt>
    <dgm:pt modelId="{FD6F9113-B128-4FB3-B601-702B04A61EC2}" type="sibTrans" cxnId="{1D325484-AE86-4C60-89A1-D4D923308A4B}">
      <dgm:prSet/>
      <dgm:spPr/>
      <dgm:t>
        <a:bodyPr/>
        <a:lstStyle/>
        <a:p>
          <a:endParaRPr lang="en-IN"/>
        </a:p>
      </dgm:t>
    </dgm:pt>
    <dgm:pt modelId="{742290B4-0EFE-44D1-8774-D6DC3EB90C82}">
      <dgm:prSet phldrT="[Text]" phldr="1"/>
      <dgm:spPr/>
      <dgm:t>
        <a:bodyPr/>
        <a:lstStyle/>
        <a:p>
          <a:endParaRPr lang="en-IN"/>
        </a:p>
      </dgm:t>
    </dgm:pt>
    <dgm:pt modelId="{A559BEA7-74A9-46A1-A62D-325DFC0C2DD9}" type="parTrans" cxnId="{2BE44BED-99AC-4A1E-B7BC-E0D2347F8841}">
      <dgm:prSet/>
      <dgm:spPr/>
      <dgm:t>
        <a:bodyPr/>
        <a:lstStyle/>
        <a:p>
          <a:endParaRPr lang="en-IN"/>
        </a:p>
      </dgm:t>
    </dgm:pt>
    <dgm:pt modelId="{F30D2765-51CA-4EF0-A336-606192CDA5E4}" type="sibTrans" cxnId="{2BE44BED-99AC-4A1E-B7BC-E0D2347F8841}">
      <dgm:prSet/>
      <dgm:spPr/>
      <dgm:t>
        <a:bodyPr/>
        <a:lstStyle/>
        <a:p>
          <a:endParaRPr lang="en-IN"/>
        </a:p>
      </dgm:t>
    </dgm:pt>
    <dgm:pt modelId="{BD3554E7-0F29-412E-87F0-5449AE938781}">
      <dgm:prSet phldrT="[Text]" phldr="1"/>
      <dgm:spPr/>
      <dgm:t>
        <a:bodyPr/>
        <a:lstStyle/>
        <a:p>
          <a:endParaRPr lang="en-IN"/>
        </a:p>
      </dgm:t>
    </dgm:pt>
    <dgm:pt modelId="{7AF38A28-F4C4-4513-8ADB-88CC33EEBA41}" type="parTrans" cxnId="{21BE597F-639E-45FD-BE43-A73431348AAF}">
      <dgm:prSet/>
      <dgm:spPr/>
      <dgm:t>
        <a:bodyPr/>
        <a:lstStyle/>
        <a:p>
          <a:endParaRPr lang="en-IN"/>
        </a:p>
      </dgm:t>
    </dgm:pt>
    <dgm:pt modelId="{7FFBAE08-7C9C-4F2E-8753-C25FAF276826}" type="sibTrans" cxnId="{21BE597F-639E-45FD-BE43-A73431348AAF}">
      <dgm:prSet/>
      <dgm:spPr/>
      <dgm:t>
        <a:bodyPr/>
        <a:lstStyle/>
        <a:p>
          <a:endParaRPr lang="en-IN"/>
        </a:p>
      </dgm:t>
    </dgm:pt>
    <dgm:pt modelId="{FD1C0DBB-8775-439F-893B-8AE0AA463880}" type="pres">
      <dgm:prSet presAssocID="{33ED214C-6B66-4580-97C4-468D80F2267C}" presName="Name0" presStyleCnt="0">
        <dgm:presLayoutVars>
          <dgm:dir/>
          <dgm:animLvl val="lvl"/>
          <dgm:resizeHandles val="exact"/>
        </dgm:presLayoutVars>
      </dgm:prSet>
      <dgm:spPr/>
    </dgm:pt>
    <dgm:pt modelId="{67659A15-B9E8-4D85-8960-A367C6F50FCB}" type="pres">
      <dgm:prSet presAssocID="{E1D1D522-644D-4166-B8D8-9D5668BB9D43}" presName="composite" presStyleCnt="0"/>
      <dgm:spPr/>
    </dgm:pt>
    <dgm:pt modelId="{7EC5D673-26FC-411F-A9A3-B5DFFD3DA7BE}" type="pres">
      <dgm:prSet presAssocID="{E1D1D522-644D-4166-B8D8-9D5668BB9D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710262F-CE6C-4063-9305-1500F12D3209}" type="pres">
      <dgm:prSet presAssocID="{E1D1D522-644D-4166-B8D8-9D5668BB9D43}" presName="desTx" presStyleLbl="alignAccFollowNode1" presStyleIdx="0" presStyleCnt="3">
        <dgm:presLayoutVars>
          <dgm:bulletEnabled val="1"/>
        </dgm:presLayoutVars>
      </dgm:prSet>
      <dgm:spPr/>
    </dgm:pt>
    <dgm:pt modelId="{8BF62571-281D-4B6B-94FE-E087FD0190B2}" type="pres">
      <dgm:prSet presAssocID="{EBA76BF1-8590-49CD-99A6-BE0DD0A77F0C}" presName="space" presStyleCnt="0"/>
      <dgm:spPr/>
    </dgm:pt>
    <dgm:pt modelId="{C36EEEDB-87CC-47A4-869D-4D30EB7E269D}" type="pres">
      <dgm:prSet presAssocID="{732296C7-FA75-4E0D-9387-7A1EEDFD140E}" presName="composite" presStyleCnt="0"/>
      <dgm:spPr/>
    </dgm:pt>
    <dgm:pt modelId="{F8F613C8-5B90-4565-A4EB-9B258DD2EE3E}" type="pres">
      <dgm:prSet presAssocID="{732296C7-FA75-4E0D-9387-7A1EEDFD140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7AD14A5-C0A0-4509-9371-B87796EF5A66}" type="pres">
      <dgm:prSet presAssocID="{732296C7-FA75-4E0D-9387-7A1EEDFD140E}" presName="desTx" presStyleLbl="alignAccFollowNode1" presStyleIdx="1" presStyleCnt="3">
        <dgm:presLayoutVars>
          <dgm:bulletEnabled val="1"/>
        </dgm:presLayoutVars>
      </dgm:prSet>
      <dgm:spPr/>
    </dgm:pt>
    <dgm:pt modelId="{05304DEC-4AD2-4F85-B9C2-C22D44022231}" type="pres">
      <dgm:prSet presAssocID="{88297D2B-694B-40A0-959D-3CE4BD7A5CA9}" presName="space" presStyleCnt="0"/>
      <dgm:spPr/>
    </dgm:pt>
    <dgm:pt modelId="{EF3E4634-58BA-4EE1-83E4-0F22C9D15DA8}" type="pres">
      <dgm:prSet presAssocID="{BD5FACEF-98C7-40F6-B7E6-97B514F57DDD}" presName="composite" presStyleCnt="0"/>
      <dgm:spPr/>
    </dgm:pt>
    <dgm:pt modelId="{67BD9BD3-0492-49CE-BE95-2573CCC4007D}" type="pres">
      <dgm:prSet presAssocID="{BD5FACEF-98C7-40F6-B7E6-97B514F57DDD}" presName="parTx" presStyleLbl="alignNode1" presStyleIdx="2" presStyleCnt="3" custLinFactNeighborY="-3200">
        <dgm:presLayoutVars>
          <dgm:chMax val="0"/>
          <dgm:chPref val="0"/>
          <dgm:bulletEnabled val="1"/>
        </dgm:presLayoutVars>
      </dgm:prSet>
      <dgm:spPr/>
    </dgm:pt>
    <dgm:pt modelId="{003AFE49-3D45-4AF0-82F6-C014165DC0E0}" type="pres">
      <dgm:prSet presAssocID="{BD5FACEF-98C7-40F6-B7E6-97B514F57DD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E9660B-B776-4BBD-BDF8-51371AA4A9B3}" type="presOf" srcId="{E9BC26DF-2581-4789-98F8-7BDB7C307453}" destId="{8710262F-CE6C-4063-9305-1500F12D3209}" srcOrd="0" destOrd="0" presId="urn:microsoft.com/office/officeart/2005/8/layout/hList1"/>
    <dgm:cxn modelId="{452AEE13-5416-40CB-8399-60C779DEBE40}" srcId="{33ED214C-6B66-4580-97C4-468D80F2267C}" destId="{732296C7-FA75-4E0D-9387-7A1EEDFD140E}" srcOrd="1" destOrd="0" parTransId="{55824F46-5568-49CD-B101-20B8B732BC0F}" sibTransId="{88297D2B-694B-40A0-959D-3CE4BD7A5CA9}"/>
    <dgm:cxn modelId="{54AC4F3C-F40B-4F47-A445-1DA1C6AC8541}" type="presOf" srcId="{E1D1D522-644D-4166-B8D8-9D5668BB9D43}" destId="{7EC5D673-26FC-411F-A9A3-B5DFFD3DA7BE}" srcOrd="0" destOrd="0" presId="urn:microsoft.com/office/officeart/2005/8/layout/hList1"/>
    <dgm:cxn modelId="{B439D560-220C-4E89-AE66-22783E0F78A4}" type="presOf" srcId="{82220BF9-C7FF-4DB5-A58B-3DFC38833E26}" destId="{77AD14A5-C0A0-4509-9371-B87796EF5A66}" srcOrd="0" destOrd="1" presId="urn:microsoft.com/office/officeart/2005/8/layout/hList1"/>
    <dgm:cxn modelId="{21BD104D-D8C1-4F3F-8C3D-B6DECC139010}" srcId="{732296C7-FA75-4E0D-9387-7A1EEDFD140E}" destId="{82220BF9-C7FF-4DB5-A58B-3DFC38833E26}" srcOrd="1" destOrd="0" parTransId="{95213F64-63C6-4865-BF8C-3DC172329CAD}" sibTransId="{3904C0D7-4BA5-48F4-B079-0356D0B47613}"/>
    <dgm:cxn modelId="{648AF752-D11B-4B8C-9828-B71A60781799}" type="presOf" srcId="{1D6D67D2-C959-49A6-BF99-9009204B6B49}" destId="{8710262F-CE6C-4063-9305-1500F12D3209}" srcOrd="0" destOrd="1" presId="urn:microsoft.com/office/officeart/2005/8/layout/hList1"/>
    <dgm:cxn modelId="{0B1A927B-B20D-48B0-9AF3-98E6A7BCD633}" type="presOf" srcId="{63CE616C-07C9-4404-A1F3-C7E082953B27}" destId="{77AD14A5-C0A0-4509-9371-B87796EF5A66}" srcOrd="0" destOrd="0" presId="urn:microsoft.com/office/officeart/2005/8/layout/hList1"/>
    <dgm:cxn modelId="{21BE597F-639E-45FD-BE43-A73431348AAF}" srcId="{BD5FACEF-98C7-40F6-B7E6-97B514F57DDD}" destId="{BD3554E7-0F29-412E-87F0-5449AE938781}" srcOrd="1" destOrd="0" parTransId="{7AF38A28-F4C4-4513-8ADB-88CC33EEBA41}" sibTransId="{7FFBAE08-7C9C-4F2E-8753-C25FAF276826}"/>
    <dgm:cxn modelId="{CD473C81-5924-4071-959B-13789EFFAF6C}" type="presOf" srcId="{732296C7-FA75-4E0D-9387-7A1EEDFD140E}" destId="{F8F613C8-5B90-4565-A4EB-9B258DD2EE3E}" srcOrd="0" destOrd="0" presId="urn:microsoft.com/office/officeart/2005/8/layout/hList1"/>
    <dgm:cxn modelId="{1D325484-AE86-4C60-89A1-D4D923308A4B}" srcId="{33ED214C-6B66-4580-97C4-468D80F2267C}" destId="{BD5FACEF-98C7-40F6-B7E6-97B514F57DDD}" srcOrd="2" destOrd="0" parTransId="{F80EEC99-542D-4625-920A-8EB48CD2D994}" sibTransId="{FD6F9113-B128-4FB3-B601-702B04A61EC2}"/>
    <dgm:cxn modelId="{F2A1F690-589C-48FE-AE88-C5A544D6157E}" srcId="{732296C7-FA75-4E0D-9387-7A1EEDFD140E}" destId="{63CE616C-07C9-4404-A1F3-C7E082953B27}" srcOrd="0" destOrd="0" parTransId="{BE65D05E-653F-4EF6-9E92-37836BA7671B}" sibTransId="{86ECF035-E498-4BB6-AA3C-B256F6B35F0B}"/>
    <dgm:cxn modelId="{F1185B97-A8F2-4D44-B42D-76BEC8F2AE49}" srcId="{E1D1D522-644D-4166-B8D8-9D5668BB9D43}" destId="{1D6D67D2-C959-49A6-BF99-9009204B6B49}" srcOrd="1" destOrd="0" parTransId="{D3F6484D-AA4C-4D54-A582-63781E6696CE}" sibTransId="{792B2135-7DE2-4E42-B2BE-63B6D87C88FD}"/>
    <dgm:cxn modelId="{64B61098-AC99-427E-8E95-3791A9027C48}" type="presOf" srcId="{742290B4-0EFE-44D1-8774-D6DC3EB90C82}" destId="{003AFE49-3D45-4AF0-82F6-C014165DC0E0}" srcOrd="0" destOrd="0" presId="urn:microsoft.com/office/officeart/2005/8/layout/hList1"/>
    <dgm:cxn modelId="{884CB59C-4975-4728-B3B6-3E1F7EF7F415}" type="presOf" srcId="{33ED214C-6B66-4580-97C4-468D80F2267C}" destId="{FD1C0DBB-8775-439F-893B-8AE0AA463880}" srcOrd="0" destOrd="0" presId="urn:microsoft.com/office/officeart/2005/8/layout/hList1"/>
    <dgm:cxn modelId="{002F63C2-367F-46E4-A812-74BADFA1E0BC}" type="presOf" srcId="{BD3554E7-0F29-412E-87F0-5449AE938781}" destId="{003AFE49-3D45-4AF0-82F6-C014165DC0E0}" srcOrd="0" destOrd="1" presId="urn:microsoft.com/office/officeart/2005/8/layout/hList1"/>
    <dgm:cxn modelId="{84D1D3CA-7B8F-4C0A-B554-9F814A4A1025}" srcId="{33ED214C-6B66-4580-97C4-468D80F2267C}" destId="{E1D1D522-644D-4166-B8D8-9D5668BB9D43}" srcOrd="0" destOrd="0" parTransId="{364E60AE-0459-4D36-86FC-8DA7ACED5EB2}" sibTransId="{EBA76BF1-8590-49CD-99A6-BE0DD0A77F0C}"/>
    <dgm:cxn modelId="{3E82B9E6-0735-49CE-8DD6-6666227B847A}" type="presOf" srcId="{BD5FACEF-98C7-40F6-B7E6-97B514F57DDD}" destId="{67BD9BD3-0492-49CE-BE95-2573CCC4007D}" srcOrd="0" destOrd="0" presId="urn:microsoft.com/office/officeart/2005/8/layout/hList1"/>
    <dgm:cxn modelId="{2BE44BED-99AC-4A1E-B7BC-E0D2347F8841}" srcId="{BD5FACEF-98C7-40F6-B7E6-97B514F57DDD}" destId="{742290B4-0EFE-44D1-8774-D6DC3EB90C82}" srcOrd="0" destOrd="0" parTransId="{A559BEA7-74A9-46A1-A62D-325DFC0C2DD9}" sibTransId="{F30D2765-51CA-4EF0-A336-606192CDA5E4}"/>
    <dgm:cxn modelId="{6A5FB6F3-908E-474B-A628-FDF4B77B476D}" srcId="{E1D1D522-644D-4166-B8D8-9D5668BB9D43}" destId="{E9BC26DF-2581-4789-98F8-7BDB7C307453}" srcOrd="0" destOrd="0" parTransId="{5A3C5259-FD17-4772-A644-9A1E68AC425F}" sibTransId="{7346992D-9285-4660-B46F-50BB91B77F8A}"/>
    <dgm:cxn modelId="{5810945A-4467-4323-96C9-0A696A2CA486}" type="presParOf" srcId="{FD1C0DBB-8775-439F-893B-8AE0AA463880}" destId="{67659A15-B9E8-4D85-8960-A367C6F50FCB}" srcOrd="0" destOrd="0" presId="urn:microsoft.com/office/officeart/2005/8/layout/hList1"/>
    <dgm:cxn modelId="{CF1B3C86-76E4-410B-834F-2AD78EB81AD6}" type="presParOf" srcId="{67659A15-B9E8-4D85-8960-A367C6F50FCB}" destId="{7EC5D673-26FC-411F-A9A3-B5DFFD3DA7BE}" srcOrd="0" destOrd="0" presId="urn:microsoft.com/office/officeart/2005/8/layout/hList1"/>
    <dgm:cxn modelId="{D78D7479-7AE6-440A-9A85-575ECE6D9374}" type="presParOf" srcId="{67659A15-B9E8-4D85-8960-A367C6F50FCB}" destId="{8710262F-CE6C-4063-9305-1500F12D3209}" srcOrd="1" destOrd="0" presId="urn:microsoft.com/office/officeart/2005/8/layout/hList1"/>
    <dgm:cxn modelId="{FB1B6915-1B4E-4BBA-A21E-9E9A6D2BB02D}" type="presParOf" srcId="{FD1C0DBB-8775-439F-893B-8AE0AA463880}" destId="{8BF62571-281D-4B6B-94FE-E087FD0190B2}" srcOrd="1" destOrd="0" presId="urn:microsoft.com/office/officeart/2005/8/layout/hList1"/>
    <dgm:cxn modelId="{1A3DBFCC-0E2A-444D-A4CC-22581E9DBCB2}" type="presParOf" srcId="{FD1C0DBB-8775-439F-893B-8AE0AA463880}" destId="{C36EEEDB-87CC-47A4-869D-4D30EB7E269D}" srcOrd="2" destOrd="0" presId="urn:microsoft.com/office/officeart/2005/8/layout/hList1"/>
    <dgm:cxn modelId="{8F68DC77-C09A-4643-9ED0-8BE6FCC7A2CA}" type="presParOf" srcId="{C36EEEDB-87CC-47A4-869D-4D30EB7E269D}" destId="{F8F613C8-5B90-4565-A4EB-9B258DD2EE3E}" srcOrd="0" destOrd="0" presId="urn:microsoft.com/office/officeart/2005/8/layout/hList1"/>
    <dgm:cxn modelId="{3F1275C0-B79A-43D7-A03E-BFFB198D18AF}" type="presParOf" srcId="{C36EEEDB-87CC-47A4-869D-4D30EB7E269D}" destId="{77AD14A5-C0A0-4509-9371-B87796EF5A66}" srcOrd="1" destOrd="0" presId="urn:microsoft.com/office/officeart/2005/8/layout/hList1"/>
    <dgm:cxn modelId="{282046BD-5484-4A99-860E-6EB94DACBB76}" type="presParOf" srcId="{FD1C0DBB-8775-439F-893B-8AE0AA463880}" destId="{05304DEC-4AD2-4F85-B9C2-C22D44022231}" srcOrd="3" destOrd="0" presId="urn:microsoft.com/office/officeart/2005/8/layout/hList1"/>
    <dgm:cxn modelId="{601BB044-DA8E-4587-952C-35D2456F6C86}" type="presParOf" srcId="{FD1C0DBB-8775-439F-893B-8AE0AA463880}" destId="{EF3E4634-58BA-4EE1-83E4-0F22C9D15DA8}" srcOrd="4" destOrd="0" presId="urn:microsoft.com/office/officeart/2005/8/layout/hList1"/>
    <dgm:cxn modelId="{B544A38A-2E5B-481C-8B27-8ED897E482E3}" type="presParOf" srcId="{EF3E4634-58BA-4EE1-83E4-0F22C9D15DA8}" destId="{67BD9BD3-0492-49CE-BE95-2573CCC4007D}" srcOrd="0" destOrd="0" presId="urn:microsoft.com/office/officeart/2005/8/layout/hList1"/>
    <dgm:cxn modelId="{43C31DEF-980A-45EC-9768-C718E3652011}" type="presParOf" srcId="{EF3E4634-58BA-4EE1-83E4-0F22C9D15DA8}" destId="{003AFE49-3D45-4AF0-82F6-C014165DC0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9DB8C9-C10F-4265-9306-F02F9F3E044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E81F0D19-E600-4733-9A0A-E0D6348D6550}">
      <dgm:prSet phldrT="[Text]" phldr="1"/>
      <dgm:spPr/>
      <dgm:t>
        <a:bodyPr/>
        <a:lstStyle/>
        <a:p>
          <a:endParaRPr lang="en-IN"/>
        </a:p>
      </dgm:t>
    </dgm:pt>
    <dgm:pt modelId="{7EC21C43-CC06-4349-B95F-D3EDACCAC950}" type="parTrans" cxnId="{8C02747C-C6C0-4DD9-8D21-A40E8E4E1365}">
      <dgm:prSet/>
      <dgm:spPr/>
      <dgm:t>
        <a:bodyPr/>
        <a:lstStyle/>
        <a:p>
          <a:endParaRPr lang="en-IN"/>
        </a:p>
      </dgm:t>
    </dgm:pt>
    <dgm:pt modelId="{524D51E2-C4DD-4A6C-A8B5-8E8851545124}" type="sibTrans" cxnId="{8C02747C-C6C0-4DD9-8D21-A40E8E4E1365}">
      <dgm:prSet/>
      <dgm:spPr/>
      <dgm:t>
        <a:bodyPr/>
        <a:lstStyle/>
        <a:p>
          <a:endParaRPr lang="en-IN"/>
        </a:p>
      </dgm:t>
    </dgm:pt>
    <dgm:pt modelId="{99C33AAF-E490-4354-A3AD-1BC9FA777D27}">
      <dgm:prSet phldrT="[Text]" phldr="1"/>
      <dgm:spPr/>
      <dgm:t>
        <a:bodyPr/>
        <a:lstStyle/>
        <a:p>
          <a:endParaRPr lang="en-IN"/>
        </a:p>
      </dgm:t>
    </dgm:pt>
    <dgm:pt modelId="{CBB84687-5772-47F6-B5D7-02C16FD36FB0}" type="parTrans" cxnId="{F15FD88C-9485-4835-9201-7C852C830E8B}">
      <dgm:prSet/>
      <dgm:spPr/>
      <dgm:t>
        <a:bodyPr/>
        <a:lstStyle/>
        <a:p>
          <a:endParaRPr lang="en-IN"/>
        </a:p>
      </dgm:t>
    </dgm:pt>
    <dgm:pt modelId="{809EF677-2836-4CF3-8DA0-080DD52F7676}" type="sibTrans" cxnId="{F15FD88C-9485-4835-9201-7C852C830E8B}">
      <dgm:prSet/>
      <dgm:spPr/>
      <dgm:t>
        <a:bodyPr/>
        <a:lstStyle/>
        <a:p>
          <a:endParaRPr lang="en-IN"/>
        </a:p>
      </dgm:t>
    </dgm:pt>
    <dgm:pt modelId="{BCA52E6A-8EF8-426F-AF02-4E16417AEE91}">
      <dgm:prSet phldrT="[Text]" phldr="1"/>
      <dgm:spPr/>
      <dgm:t>
        <a:bodyPr/>
        <a:lstStyle/>
        <a:p>
          <a:endParaRPr lang="en-IN"/>
        </a:p>
      </dgm:t>
    </dgm:pt>
    <dgm:pt modelId="{28E99F75-ABB4-424B-9E4B-6D1088373D9E}" type="parTrans" cxnId="{50F1B65A-0A3F-48AF-B1B7-8234855D3606}">
      <dgm:prSet/>
      <dgm:spPr/>
      <dgm:t>
        <a:bodyPr/>
        <a:lstStyle/>
        <a:p>
          <a:endParaRPr lang="en-IN"/>
        </a:p>
      </dgm:t>
    </dgm:pt>
    <dgm:pt modelId="{3B0B6158-C604-4F24-ABA2-5A42249FA6F6}" type="sibTrans" cxnId="{50F1B65A-0A3F-48AF-B1B7-8234855D3606}">
      <dgm:prSet/>
      <dgm:spPr/>
      <dgm:t>
        <a:bodyPr/>
        <a:lstStyle/>
        <a:p>
          <a:endParaRPr lang="en-IN"/>
        </a:p>
      </dgm:t>
    </dgm:pt>
    <dgm:pt modelId="{7D400175-D6A7-4BB8-AFD0-1E9CA2FA4796}">
      <dgm:prSet phldrT="[Text]" phldr="1"/>
      <dgm:spPr/>
      <dgm:t>
        <a:bodyPr/>
        <a:lstStyle/>
        <a:p>
          <a:endParaRPr lang="en-IN"/>
        </a:p>
      </dgm:t>
    </dgm:pt>
    <dgm:pt modelId="{0BA866EA-6F9A-4F3C-9E54-373DD0A9FC56}" type="parTrans" cxnId="{F8B52B4B-9929-4295-8F51-0F17D03C932C}">
      <dgm:prSet/>
      <dgm:spPr/>
      <dgm:t>
        <a:bodyPr/>
        <a:lstStyle/>
        <a:p>
          <a:endParaRPr lang="en-IN"/>
        </a:p>
      </dgm:t>
    </dgm:pt>
    <dgm:pt modelId="{51A62504-2BBD-4E59-9B9C-1A1BF2357BEA}" type="sibTrans" cxnId="{F8B52B4B-9929-4295-8F51-0F17D03C932C}">
      <dgm:prSet/>
      <dgm:spPr/>
      <dgm:t>
        <a:bodyPr/>
        <a:lstStyle/>
        <a:p>
          <a:endParaRPr lang="en-IN"/>
        </a:p>
      </dgm:t>
    </dgm:pt>
    <dgm:pt modelId="{20BA4199-D07E-48B0-A6EB-D0806C906B5F}">
      <dgm:prSet phldrT="[Text]" phldr="1"/>
      <dgm:spPr/>
      <dgm:t>
        <a:bodyPr/>
        <a:lstStyle/>
        <a:p>
          <a:endParaRPr lang="en-IN"/>
        </a:p>
      </dgm:t>
    </dgm:pt>
    <dgm:pt modelId="{111F0277-48DE-41ED-8223-CE63CE7F282C}" type="parTrans" cxnId="{AC596DC1-B5A8-4E7A-901C-E571D0B49E80}">
      <dgm:prSet/>
      <dgm:spPr/>
      <dgm:t>
        <a:bodyPr/>
        <a:lstStyle/>
        <a:p>
          <a:endParaRPr lang="en-IN"/>
        </a:p>
      </dgm:t>
    </dgm:pt>
    <dgm:pt modelId="{CC1DC5C1-51DD-4522-B738-002464C1F9D2}" type="sibTrans" cxnId="{AC596DC1-B5A8-4E7A-901C-E571D0B49E80}">
      <dgm:prSet/>
      <dgm:spPr/>
      <dgm:t>
        <a:bodyPr/>
        <a:lstStyle/>
        <a:p>
          <a:endParaRPr lang="en-IN"/>
        </a:p>
      </dgm:t>
    </dgm:pt>
    <dgm:pt modelId="{F09A49D0-73DC-4E1C-9F37-FAF40B3C5DE4}">
      <dgm:prSet phldrT="[Text]" phldr="1"/>
      <dgm:spPr/>
      <dgm:t>
        <a:bodyPr/>
        <a:lstStyle/>
        <a:p>
          <a:endParaRPr lang="en-IN"/>
        </a:p>
      </dgm:t>
    </dgm:pt>
    <dgm:pt modelId="{C050C933-A6E0-4F52-8680-EA0D387EE9B3}" type="parTrans" cxnId="{5022557E-5BF6-466C-86B4-3455DD7DD5BA}">
      <dgm:prSet/>
      <dgm:spPr/>
      <dgm:t>
        <a:bodyPr/>
        <a:lstStyle/>
        <a:p>
          <a:endParaRPr lang="en-IN"/>
        </a:p>
      </dgm:t>
    </dgm:pt>
    <dgm:pt modelId="{6D8D80FF-74BF-449B-B8AF-E4F4FD60F9B7}" type="sibTrans" cxnId="{5022557E-5BF6-466C-86B4-3455DD7DD5BA}">
      <dgm:prSet/>
      <dgm:spPr/>
      <dgm:t>
        <a:bodyPr/>
        <a:lstStyle/>
        <a:p>
          <a:endParaRPr lang="en-IN"/>
        </a:p>
      </dgm:t>
    </dgm:pt>
    <dgm:pt modelId="{D4B01430-0461-4A20-B8F6-41C07EE6DF8A}">
      <dgm:prSet phldrT="[Text]" phldr="1"/>
      <dgm:spPr/>
      <dgm:t>
        <a:bodyPr/>
        <a:lstStyle/>
        <a:p>
          <a:endParaRPr lang="en-IN"/>
        </a:p>
      </dgm:t>
    </dgm:pt>
    <dgm:pt modelId="{AF0A86EA-888C-4D7E-A88A-8F7818D0A373}" type="parTrans" cxnId="{3482EE75-1A03-4365-99CE-9B29E43102E5}">
      <dgm:prSet/>
      <dgm:spPr/>
      <dgm:t>
        <a:bodyPr/>
        <a:lstStyle/>
        <a:p>
          <a:endParaRPr lang="en-IN"/>
        </a:p>
      </dgm:t>
    </dgm:pt>
    <dgm:pt modelId="{72A9996E-EBA2-4FE4-809A-4871F61A6295}" type="sibTrans" cxnId="{3482EE75-1A03-4365-99CE-9B29E43102E5}">
      <dgm:prSet/>
      <dgm:spPr/>
      <dgm:t>
        <a:bodyPr/>
        <a:lstStyle/>
        <a:p>
          <a:endParaRPr lang="en-IN"/>
        </a:p>
      </dgm:t>
    </dgm:pt>
    <dgm:pt modelId="{E3105BF9-CD13-479B-B24D-76E946F70D2D}">
      <dgm:prSet phldrT="[Text]" phldr="1"/>
      <dgm:spPr/>
      <dgm:t>
        <a:bodyPr/>
        <a:lstStyle/>
        <a:p>
          <a:endParaRPr lang="en-IN"/>
        </a:p>
      </dgm:t>
    </dgm:pt>
    <dgm:pt modelId="{875289F8-E464-4AEE-9D6B-C12AD8444706}" type="parTrans" cxnId="{ED76D04F-F4AE-4C9E-AEBB-873CD3010F25}">
      <dgm:prSet/>
      <dgm:spPr/>
      <dgm:t>
        <a:bodyPr/>
        <a:lstStyle/>
        <a:p>
          <a:endParaRPr lang="en-IN"/>
        </a:p>
      </dgm:t>
    </dgm:pt>
    <dgm:pt modelId="{8C5C400A-FE0A-4F63-ACDB-9870363A44F6}" type="sibTrans" cxnId="{ED76D04F-F4AE-4C9E-AEBB-873CD3010F25}">
      <dgm:prSet/>
      <dgm:spPr/>
      <dgm:t>
        <a:bodyPr/>
        <a:lstStyle/>
        <a:p>
          <a:endParaRPr lang="en-IN"/>
        </a:p>
      </dgm:t>
    </dgm:pt>
    <dgm:pt modelId="{17521EAF-5D01-4F78-8CB5-735CCBF9BD2C}" type="pres">
      <dgm:prSet presAssocID="{239DB8C9-C10F-4265-9306-F02F9F3E044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1B8A98-4B86-44C6-82DC-99948AA54AFD}" type="pres">
      <dgm:prSet presAssocID="{239DB8C9-C10F-4265-9306-F02F9F3E0442}" presName="children" presStyleCnt="0"/>
      <dgm:spPr/>
    </dgm:pt>
    <dgm:pt modelId="{1B148E8C-9354-4D43-A5BF-9E6760AB24FA}" type="pres">
      <dgm:prSet presAssocID="{239DB8C9-C10F-4265-9306-F02F9F3E0442}" presName="child1group" presStyleCnt="0"/>
      <dgm:spPr/>
    </dgm:pt>
    <dgm:pt modelId="{D0D48D91-E264-4E45-8AAD-16DA2721694C}" type="pres">
      <dgm:prSet presAssocID="{239DB8C9-C10F-4265-9306-F02F9F3E0442}" presName="child1" presStyleLbl="bgAcc1" presStyleIdx="0" presStyleCnt="4"/>
      <dgm:spPr/>
    </dgm:pt>
    <dgm:pt modelId="{EC55CACD-1FCD-42E1-83A2-27C60128F424}" type="pres">
      <dgm:prSet presAssocID="{239DB8C9-C10F-4265-9306-F02F9F3E0442}" presName="child1Text" presStyleLbl="bgAcc1" presStyleIdx="0" presStyleCnt="4">
        <dgm:presLayoutVars>
          <dgm:bulletEnabled val="1"/>
        </dgm:presLayoutVars>
      </dgm:prSet>
      <dgm:spPr/>
    </dgm:pt>
    <dgm:pt modelId="{B170B426-0697-49DC-983A-FC69EFDDE133}" type="pres">
      <dgm:prSet presAssocID="{239DB8C9-C10F-4265-9306-F02F9F3E0442}" presName="child2group" presStyleCnt="0"/>
      <dgm:spPr/>
    </dgm:pt>
    <dgm:pt modelId="{C30822EB-1138-4127-97B5-43D7BC35DE40}" type="pres">
      <dgm:prSet presAssocID="{239DB8C9-C10F-4265-9306-F02F9F3E0442}" presName="child2" presStyleLbl="bgAcc1" presStyleIdx="1" presStyleCnt="4"/>
      <dgm:spPr/>
    </dgm:pt>
    <dgm:pt modelId="{655A4AA9-78B7-4C0E-832B-07402CDD9F6A}" type="pres">
      <dgm:prSet presAssocID="{239DB8C9-C10F-4265-9306-F02F9F3E0442}" presName="child2Text" presStyleLbl="bgAcc1" presStyleIdx="1" presStyleCnt="4">
        <dgm:presLayoutVars>
          <dgm:bulletEnabled val="1"/>
        </dgm:presLayoutVars>
      </dgm:prSet>
      <dgm:spPr/>
    </dgm:pt>
    <dgm:pt modelId="{2419141F-F2FE-41EE-B6C1-8AAE5F936B7D}" type="pres">
      <dgm:prSet presAssocID="{239DB8C9-C10F-4265-9306-F02F9F3E0442}" presName="child3group" presStyleCnt="0"/>
      <dgm:spPr/>
    </dgm:pt>
    <dgm:pt modelId="{38F50704-D0F3-45F9-9BC4-E523CCAA98EB}" type="pres">
      <dgm:prSet presAssocID="{239DB8C9-C10F-4265-9306-F02F9F3E0442}" presName="child3" presStyleLbl="bgAcc1" presStyleIdx="2" presStyleCnt="4"/>
      <dgm:spPr/>
    </dgm:pt>
    <dgm:pt modelId="{8E62B939-5926-4101-A19F-A0BB296D6B57}" type="pres">
      <dgm:prSet presAssocID="{239DB8C9-C10F-4265-9306-F02F9F3E0442}" presName="child3Text" presStyleLbl="bgAcc1" presStyleIdx="2" presStyleCnt="4">
        <dgm:presLayoutVars>
          <dgm:bulletEnabled val="1"/>
        </dgm:presLayoutVars>
      </dgm:prSet>
      <dgm:spPr/>
    </dgm:pt>
    <dgm:pt modelId="{E74A3D19-45DD-4CE9-AE2E-415F82435219}" type="pres">
      <dgm:prSet presAssocID="{239DB8C9-C10F-4265-9306-F02F9F3E0442}" presName="child4group" presStyleCnt="0"/>
      <dgm:spPr/>
    </dgm:pt>
    <dgm:pt modelId="{0DF2FE0B-BEB3-4BC1-9A7B-5AEE8B9EF176}" type="pres">
      <dgm:prSet presAssocID="{239DB8C9-C10F-4265-9306-F02F9F3E0442}" presName="child4" presStyleLbl="bgAcc1" presStyleIdx="3" presStyleCnt="4"/>
      <dgm:spPr/>
    </dgm:pt>
    <dgm:pt modelId="{D15016B9-0C2D-4E5C-BBE2-5C0AE63C33E9}" type="pres">
      <dgm:prSet presAssocID="{239DB8C9-C10F-4265-9306-F02F9F3E0442}" presName="child4Text" presStyleLbl="bgAcc1" presStyleIdx="3" presStyleCnt="4">
        <dgm:presLayoutVars>
          <dgm:bulletEnabled val="1"/>
        </dgm:presLayoutVars>
      </dgm:prSet>
      <dgm:spPr/>
    </dgm:pt>
    <dgm:pt modelId="{2097FACB-7C5F-4BF2-9ADD-FDE63C97476A}" type="pres">
      <dgm:prSet presAssocID="{239DB8C9-C10F-4265-9306-F02F9F3E0442}" presName="childPlaceholder" presStyleCnt="0"/>
      <dgm:spPr/>
    </dgm:pt>
    <dgm:pt modelId="{3F80A4CE-A263-456D-8B35-BA4A6CC3B94E}" type="pres">
      <dgm:prSet presAssocID="{239DB8C9-C10F-4265-9306-F02F9F3E0442}" presName="circle" presStyleCnt="0"/>
      <dgm:spPr/>
    </dgm:pt>
    <dgm:pt modelId="{D435F3DC-5EDB-4439-8801-5F0E7565DCBC}" type="pres">
      <dgm:prSet presAssocID="{239DB8C9-C10F-4265-9306-F02F9F3E044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D0548F1-55D6-4D64-B576-70F114297ECB}" type="pres">
      <dgm:prSet presAssocID="{239DB8C9-C10F-4265-9306-F02F9F3E044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123652E-1606-4BA9-8065-D23EE874ECB3}" type="pres">
      <dgm:prSet presAssocID="{239DB8C9-C10F-4265-9306-F02F9F3E044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52F5E09-B325-443C-87D2-CFB615012D1B}" type="pres">
      <dgm:prSet presAssocID="{239DB8C9-C10F-4265-9306-F02F9F3E044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B511E9D-8A89-41B6-A9CF-CC204B05A177}" type="pres">
      <dgm:prSet presAssocID="{239DB8C9-C10F-4265-9306-F02F9F3E0442}" presName="quadrantPlaceholder" presStyleCnt="0"/>
      <dgm:spPr/>
    </dgm:pt>
    <dgm:pt modelId="{7F06AA3F-4801-40BC-B724-E88E032D664C}" type="pres">
      <dgm:prSet presAssocID="{239DB8C9-C10F-4265-9306-F02F9F3E0442}" presName="center1" presStyleLbl="fgShp" presStyleIdx="0" presStyleCnt="2"/>
      <dgm:spPr/>
    </dgm:pt>
    <dgm:pt modelId="{7238D8EF-1076-4F9D-B1EA-62B714EAE4A0}" type="pres">
      <dgm:prSet presAssocID="{239DB8C9-C10F-4265-9306-F02F9F3E0442}" presName="center2" presStyleLbl="fgShp" presStyleIdx="1" presStyleCnt="2"/>
      <dgm:spPr/>
    </dgm:pt>
  </dgm:ptLst>
  <dgm:cxnLst>
    <dgm:cxn modelId="{CEA19508-4C9C-46BA-9466-770EFBB26246}" type="presOf" srcId="{7D400175-D6A7-4BB8-AFD0-1E9CA2FA4796}" destId="{655A4AA9-78B7-4C0E-832B-07402CDD9F6A}" srcOrd="1" destOrd="0" presId="urn:microsoft.com/office/officeart/2005/8/layout/cycle4"/>
    <dgm:cxn modelId="{82976709-6EF9-4029-B341-279981195B5C}" type="presOf" srcId="{F09A49D0-73DC-4E1C-9F37-FAF40B3C5DE4}" destId="{8E62B939-5926-4101-A19F-A0BB296D6B57}" srcOrd="1" destOrd="0" presId="urn:microsoft.com/office/officeart/2005/8/layout/cycle4"/>
    <dgm:cxn modelId="{7417380A-59C2-478D-A182-C864E33A8E2A}" type="presOf" srcId="{F09A49D0-73DC-4E1C-9F37-FAF40B3C5DE4}" destId="{38F50704-D0F3-45F9-9BC4-E523CCAA98EB}" srcOrd="0" destOrd="0" presId="urn:microsoft.com/office/officeart/2005/8/layout/cycle4"/>
    <dgm:cxn modelId="{9FE32239-070F-4D93-906D-C6F1861B1D66}" type="presOf" srcId="{BCA52E6A-8EF8-426F-AF02-4E16417AEE91}" destId="{0D0548F1-55D6-4D64-B576-70F114297ECB}" srcOrd="0" destOrd="0" presId="urn:microsoft.com/office/officeart/2005/8/layout/cycle4"/>
    <dgm:cxn modelId="{A7BD2462-66D8-42C8-AB27-07F46824ECFC}" type="presOf" srcId="{E3105BF9-CD13-479B-B24D-76E946F70D2D}" destId="{0DF2FE0B-BEB3-4BC1-9A7B-5AEE8B9EF176}" srcOrd="0" destOrd="0" presId="urn:microsoft.com/office/officeart/2005/8/layout/cycle4"/>
    <dgm:cxn modelId="{3D407365-6C2C-4564-A245-7D7E6F4C77B1}" type="presOf" srcId="{E81F0D19-E600-4733-9A0A-E0D6348D6550}" destId="{D435F3DC-5EDB-4439-8801-5F0E7565DCBC}" srcOrd="0" destOrd="0" presId="urn:microsoft.com/office/officeart/2005/8/layout/cycle4"/>
    <dgm:cxn modelId="{6EB3B54A-6A4E-46A6-81C6-81CD5D9855C8}" type="presOf" srcId="{239DB8C9-C10F-4265-9306-F02F9F3E0442}" destId="{17521EAF-5D01-4F78-8CB5-735CCBF9BD2C}" srcOrd="0" destOrd="0" presId="urn:microsoft.com/office/officeart/2005/8/layout/cycle4"/>
    <dgm:cxn modelId="{F8B52B4B-9929-4295-8F51-0F17D03C932C}" srcId="{BCA52E6A-8EF8-426F-AF02-4E16417AEE91}" destId="{7D400175-D6A7-4BB8-AFD0-1E9CA2FA4796}" srcOrd="0" destOrd="0" parTransId="{0BA866EA-6F9A-4F3C-9E54-373DD0A9FC56}" sibTransId="{51A62504-2BBD-4E59-9B9C-1A1BF2357BEA}"/>
    <dgm:cxn modelId="{ED76D04F-F4AE-4C9E-AEBB-873CD3010F25}" srcId="{D4B01430-0461-4A20-B8F6-41C07EE6DF8A}" destId="{E3105BF9-CD13-479B-B24D-76E946F70D2D}" srcOrd="0" destOrd="0" parTransId="{875289F8-E464-4AEE-9D6B-C12AD8444706}" sibTransId="{8C5C400A-FE0A-4F63-ACDB-9870363A44F6}"/>
    <dgm:cxn modelId="{63D58072-F3F1-40C9-8BBA-8CA09CC47391}" type="presOf" srcId="{99C33AAF-E490-4354-A3AD-1BC9FA777D27}" destId="{EC55CACD-1FCD-42E1-83A2-27C60128F424}" srcOrd="1" destOrd="0" presId="urn:microsoft.com/office/officeart/2005/8/layout/cycle4"/>
    <dgm:cxn modelId="{3482EE75-1A03-4365-99CE-9B29E43102E5}" srcId="{239DB8C9-C10F-4265-9306-F02F9F3E0442}" destId="{D4B01430-0461-4A20-B8F6-41C07EE6DF8A}" srcOrd="3" destOrd="0" parTransId="{AF0A86EA-888C-4D7E-A88A-8F7818D0A373}" sibTransId="{72A9996E-EBA2-4FE4-809A-4871F61A6295}"/>
    <dgm:cxn modelId="{50F1B65A-0A3F-48AF-B1B7-8234855D3606}" srcId="{239DB8C9-C10F-4265-9306-F02F9F3E0442}" destId="{BCA52E6A-8EF8-426F-AF02-4E16417AEE91}" srcOrd="1" destOrd="0" parTransId="{28E99F75-ABB4-424B-9E4B-6D1088373D9E}" sibTransId="{3B0B6158-C604-4F24-ABA2-5A42249FA6F6}"/>
    <dgm:cxn modelId="{8C02747C-C6C0-4DD9-8D21-A40E8E4E1365}" srcId="{239DB8C9-C10F-4265-9306-F02F9F3E0442}" destId="{E81F0D19-E600-4733-9A0A-E0D6348D6550}" srcOrd="0" destOrd="0" parTransId="{7EC21C43-CC06-4349-B95F-D3EDACCAC950}" sibTransId="{524D51E2-C4DD-4A6C-A8B5-8E8851545124}"/>
    <dgm:cxn modelId="{5022557E-5BF6-466C-86B4-3455DD7DD5BA}" srcId="{20BA4199-D07E-48B0-A6EB-D0806C906B5F}" destId="{F09A49D0-73DC-4E1C-9F37-FAF40B3C5DE4}" srcOrd="0" destOrd="0" parTransId="{C050C933-A6E0-4F52-8680-EA0D387EE9B3}" sibTransId="{6D8D80FF-74BF-449B-B8AF-E4F4FD60F9B7}"/>
    <dgm:cxn modelId="{F15FD88C-9485-4835-9201-7C852C830E8B}" srcId="{E81F0D19-E600-4733-9A0A-E0D6348D6550}" destId="{99C33AAF-E490-4354-A3AD-1BC9FA777D27}" srcOrd="0" destOrd="0" parTransId="{CBB84687-5772-47F6-B5D7-02C16FD36FB0}" sibTransId="{809EF677-2836-4CF3-8DA0-080DD52F7676}"/>
    <dgm:cxn modelId="{6293B29A-E91E-47D7-BA40-1F52D617BE75}" type="presOf" srcId="{20BA4199-D07E-48B0-A6EB-D0806C906B5F}" destId="{D123652E-1606-4BA9-8065-D23EE874ECB3}" srcOrd="0" destOrd="0" presId="urn:microsoft.com/office/officeart/2005/8/layout/cycle4"/>
    <dgm:cxn modelId="{AC596DC1-B5A8-4E7A-901C-E571D0B49E80}" srcId="{239DB8C9-C10F-4265-9306-F02F9F3E0442}" destId="{20BA4199-D07E-48B0-A6EB-D0806C906B5F}" srcOrd="2" destOrd="0" parTransId="{111F0277-48DE-41ED-8223-CE63CE7F282C}" sibTransId="{CC1DC5C1-51DD-4522-B738-002464C1F9D2}"/>
    <dgm:cxn modelId="{2FF17FC2-DA23-4AFE-9942-2A1B87020D60}" type="presOf" srcId="{99C33AAF-E490-4354-A3AD-1BC9FA777D27}" destId="{D0D48D91-E264-4E45-8AAD-16DA2721694C}" srcOrd="0" destOrd="0" presId="urn:microsoft.com/office/officeart/2005/8/layout/cycle4"/>
    <dgm:cxn modelId="{78AD1FCE-3F5B-477E-9413-C58D8CA7693E}" type="presOf" srcId="{D4B01430-0461-4A20-B8F6-41C07EE6DF8A}" destId="{A52F5E09-B325-443C-87D2-CFB615012D1B}" srcOrd="0" destOrd="0" presId="urn:microsoft.com/office/officeart/2005/8/layout/cycle4"/>
    <dgm:cxn modelId="{DE80C7E3-E3A3-41E1-BCCF-4E07DE6EC8B5}" type="presOf" srcId="{E3105BF9-CD13-479B-B24D-76E946F70D2D}" destId="{D15016B9-0C2D-4E5C-BBE2-5C0AE63C33E9}" srcOrd="1" destOrd="0" presId="urn:microsoft.com/office/officeart/2005/8/layout/cycle4"/>
    <dgm:cxn modelId="{A34803FE-6A05-4E31-B545-FE9668B4A642}" type="presOf" srcId="{7D400175-D6A7-4BB8-AFD0-1E9CA2FA4796}" destId="{C30822EB-1138-4127-97B5-43D7BC35DE40}" srcOrd="0" destOrd="0" presId="urn:microsoft.com/office/officeart/2005/8/layout/cycle4"/>
    <dgm:cxn modelId="{A21ACD32-7CFB-48D8-B75D-CAF4509E84B0}" type="presParOf" srcId="{17521EAF-5D01-4F78-8CB5-735CCBF9BD2C}" destId="{3D1B8A98-4B86-44C6-82DC-99948AA54AFD}" srcOrd="0" destOrd="0" presId="urn:microsoft.com/office/officeart/2005/8/layout/cycle4"/>
    <dgm:cxn modelId="{3883F35D-4983-4C24-9ECD-F143D3897CB6}" type="presParOf" srcId="{3D1B8A98-4B86-44C6-82DC-99948AA54AFD}" destId="{1B148E8C-9354-4D43-A5BF-9E6760AB24FA}" srcOrd="0" destOrd="0" presId="urn:microsoft.com/office/officeart/2005/8/layout/cycle4"/>
    <dgm:cxn modelId="{2532008F-19EB-4B58-B656-03F94C0AB88C}" type="presParOf" srcId="{1B148E8C-9354-4D43-A5BF-9E6760AB24FA}" destId="{D0D48D91-E264-4E45-8AAD-16DA2721694C}" srcOrd="0" destOrd="0" presId="urn:microsoft.com/office/officeart/2005/8/layout/cycle4"/>
    <dgm:cxn modelId="{602A61BC-E66D-4AB7-924D-AFE61DD868EB}" type="presParOf" srcId="{1B148E8C-9354-4D43-A5BF-9E6760AB24FA}" destId="{EC55CACD-1FCD-42E1-83A2-27C60128F424}" srcOrd="1" destOrd="0" presId="urn:microsoft.com/office/officeart/2005/8/layout/cycle4"/>
    <dgm:cxn modelId="{BE60406D-5579-4FDB-A71C-F93CF1F0C3B0}" type="presParOf" srcId="{3D1B8A98-4B86-44C6-82DC-99948AA54AFD}" destId="{B170B426-0697-49DC-983A-FC69EFDDE133}" srcOrd="1" destOrd="0" presId="urn:microsoft.com/office/officeart/2005/8/layout/cycle4"/>
    <dgm:cxn modelId="{C1894F83-CD2D-40CF-AB70-53342BD79ACD}" type="presParOf" srcId="{B170B426-0697-49DC-983A-FC69EFDDE133}" destId="{C30822EB-1138-4127-97B5-43D7BC35DE40}" srcOrd="0" destOrd="0" presId="urn:microsoft.com/office/officeart/2005/8/layout/cycle4"/>
    <dgm:cxn modelId="{6F4DE219-E447-41FD-88D7-3EF867C7FC43}" type="presParOf" srcId="{B170B426-0697-49DC-983A-FC69EFDDE133}" destId="{655A4AA9-78B7-4C0E-832B-07402CDD9F6A}" srcOrd="1" destOrd="0" presId="urn:microsoft.com/office/officeart/2005/8/layout/cycle4"/>
    <dgm:cxn modelId="{C5AF33D2-2B1F-4209-8608-7C33178CB6AF}" type="presParOf" srcId="{3D1B8A98-4B86-44C6-82DC-99948AA54AFD}" destId="{2419141F-F2FE-41EE-B6C1-8AAE5F936B7D}" srcOrd="2" destOrd="0" presId="urn:microsoft.com/office/officeart/2005/8/layout/cycle4"/>
    <dgm:cxn modelId="{6C8C49AA-ACB1-412D-A04E-DC5642758FD2}" type="presParOf" srcId="{2419141F-F2FE-41EE-B6C1-8AAE5F936B7D}" destId="{38F50704-D0F3-45F9-9BC4-E523CCAA98EB}" srcOrd="0" destOrd="0" presId="urn:microsoft.com/office/officeart/2005/8/layout/cycle4"/>
    <dgm:cxn modelId="{E54B45B4-7B19-4FBC-960C-6DE22727F5FE}" type="presParOf" srcId="{2419141F-F2FE-41EE-B6C1-8AAE5F936B7D}" destId="{8E62B939-5926-4101-A19F-A0BB296D6B57}" srcOrd="1" destOrd="0" presId="urn:microsoft.com/office/officeart/2005/8/layout/cycle4"/>
    <dgm:cxn modelId="{2813E809-C2E0-4AF3-9A21-F490D5A846A6}" type="presParOf" srcId="{3D1B8A98-4B86-44C6-82DC-99948AA54AFD}" destId="{E74A3D19-45DD-4CE9-AE2E-415F82435219}" srcOrd="3" destOrd="0" presId="urn:microsoft.com/office/officeart/2005/8/layout/cycle4"/>
    <dgm:cxn modelId="{9DDED8CB-390C-4486-A13B-A70A1848845F}" type="presParOf" srcId="{E74A3D19-45DD-4CE9-AE2E-415F82435219}" destId="{0DF2FE0B-BEB3-4BC1-9A7B-5AEE8B9EF176}" srcOrd="0" destOrd="0" presId="urn:microsoft.com/office/officeart/2005/8/layout/cycle4"/>
    <dgm:cxn modelId="{07A42A2D-2173-4D18-B73B-A41606093789}" type="presParOf" srcId="{E74A3D19-45DD-4CE9-AE2E-415F82435219}" destId="{D15016B9-0C2D-4E5C-BBE2-5C0AE63C33E9}" srcOrd="1" destOrd="0" presId="urn:microsoft.com/office/officeart/2005/8/layout/cycle4"/>
    <dgm:cxn modelId="{DA0F086D-6D3E-40EF-B439-9601F5A94948}" type="presParOf" srcId="{3D1B8A98-4B86-44C6-82DC-99948AA54AFD}" destId="{2097FACB-7C5F-4BF2-9ADD-FDE63C97476A}" srcOrd="4" destOrd="0" presId="urn:microsoft.com/office/officeart/2005/8/layout/cycle4"/>
    <dgm:cxn modelId="{9BEFF8D9-F1B8-4730-912C-5C9DA92D3285}" type="presParOf" srcId="{17521EAF-5D01-4F78-8CB5-735CCBF9BD2C}" destId="{3F80A4CE-A263-456D-8B35-BA4A6CC3B94E}" srcOrd="1" destOrd="0" presId="urn:microsoft.com/office/officeart/2005/8/layout/cycle4"/>
    <dgm:cxn modelId="{744E7064-60CC-4313-8F57-CD51B2047406}" type="presParOf" srcId="{3F80A4CE-A263-456D-8B35-BA4A6CC3B94E}" destId="{D435F3DC-5EDB-4439-8801-5F0E7565DCBC}" srcOrd="0" destOrd="0" presId="urn:microsoft.com/office/officeart/2005/8/layout/cycle4"/>
    <dgm:cxn modelId="{817132EA-C2BA-4BB1-A725-9CB035A46532}" type="presParOf" srcId="{3F80A4CE-A263-456D-8B35-BA4A6CC3B94E}" destId="{0D0548F1-55D6-4D64-B576-70F114297ECB}" srcOrd="1" destOrd="0" presId="urn:microsoft.com/office/officeart/2005/8/layout/cycle4"/>
    <dgm:cxn modelId="{CE813787-3E9F-480C-B2BD-2DFF59643ECD}" type="presParOf" srcId="{3F80A4CE-A263-456D-8B35-BA4A6CC3B94E}" destId="{D123652E-1606-4BA9-8065-D23EE874ECB3}" srcOrd="2" destOrd="0" presId="urn:microsoft.com/office/officeart/2005/8/layout/cycle4"/>
    <dgm:cxn modelId="{C83FD318-7AA2-468B-ACD1-73593DFF558D}" type="presParOf" srcId="{3F80A4CE-A263-456D-8B35-BA4A6CC3B94E}" destId="{A52F5E09-B325-443C-87D2-CFB615012D1B}" srcOrd="3" destOrd="0" presId="urn:microsoft.com/office/officeart/2005/8/layout/cycle4"/>
    <dgm:cxn modelId="{B3955074-8ADA-4E19-8C6A-C8A160FA7E2B}" type="presParOf" srcId="{3F80A4CE-A263-456D-8B35-BA4A6CC3B94E}" destId="{AB511E9D-8A89-41B6-A9CF-CC204B05A177}" srcOrd="4" destOrd="0" presId="urn:microsoft.com/office/officeart/2005/8/layout/cycle4"/>
    <dgm:cxn modelId="{63D26173-BB98-4E07-98AF-B41D91BAAF85}" type="presParOf" srcId="{17521EAF-5D01-4F78-8CB5-735CCBF9BD2C}" destId="{7F06AA3F-4801-40BC-B724-E88E032D664C}" srcOrd="2" destOrd="0" presId="urn:microsoft.com/office/officeart/2005/8/layout/cycle4"/>
    <dgm:cxn modelId="{A0B0DC8D-CDDA-4A8B-B37B-B6A5AAE1328C}" type="presParOf" srcId="{17521EAF-5D01-4F78-8CB5-735CCBF9BD2C}" destId="{7238D8EF-1076-4F9D-B1EA-62B714EAE4A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5D673-26FC-411F-A9A3-B5DFFD3DA7BE}">
      <dsp:nvSpPr>
        <dsp:cNvPr id="0" name=""/>
        <dsp:cNvSpPr/>
      </dsp:nvSpPr>
      <dsp:spPr>
        <a:xfrm>
          <a:off x="2540" y="1707314"/>
          <a:ext cx="2476500" cy="90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Forest</a:t>
          </a:r>
          <a:endParaRPr lang="en-IN" sz="2500" kern="1200" dirty="0"/>
        </a:p>
      </dsp:txBody>
      <dsp:txXfrm>
        <a:off x="2540" y="1707314"/>
        <a:ext cx="2476500" cy="906037"/>
      </dsp:txXfrm>
    </dsp:sp>
    <dsp:sp modelId="{8710262F-CE6C-4063-9305-1500F12D3209}">
      <dsp:nvSpPr>
        <dsp:cNvPr id="0" name=""/>
        <dsp:cNvSpPr/>
      </dsp:nvSpPr>
      <dsp:spPr>
        <a:xfrm>
          <a:off x="2540" y="2613352"/>
          <a:ext cx="247650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/>
        </a:p>
      </dsp:txBody>
      <dsp:txXfrm>
        <a:off x="2540" y="2613352"/>
        <a:ext cx="2476500" cy="1098000"/>
      </dsp:txXfrm>
    </dsp:sp>
    <dsp:sp modelId="{F8F613C8-5B90-4565-A4EB-9B258DD2EE3E}">
      <dsp:nvSpPr>
        <dsp:cNvPr id="0" name=""/>
        <dsp:cNvSpPr/>
      </dsp:nvSpPr>
      <dsp:spPr>
        <a:xfrm>
          <a:off x="2825750" y="1707314"/>
          <a:ext cx="2476500" cy="90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Bagging Regressor</a:t>
          </a:r>
          <a:endParaRPr lang="en-IN" sz="2500" kern="1200" dirty="0"/>
        </a:p>
      </dsp:txBody>
      <dsp:txXfrm>
        <a:off x="2825750" y="1707314"/>
        <a:ext cx="2476500" cy="906037"/>
      </dsp:txXfrm>
    </dsp:sp>
    <dsp:sp modelId="{77AD14A5-C0A0-4509-9371-B87796EF5A66}">
      <dsp:nvSpPr>
        <dsp:cNvPr id="0" name=""/>
        <dsp:cNvSpPr/>
      </dsp:nvSpPr>
      <dsp:spPr>
        <a:xfrm>
          <a:off x="2825750" y="2613352"/>
          <a:ext cx="247650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/>
        </a:p>
      </dsp:txBody>
      <dsp:txXfrm>
        <a:off x="2825750" y="2613352"/>
        <a:ext cx="2476500" cy="1098000"/>
      </dsp:txXfrm>
    </dsp:sp>
    <dsp:sp modelId="{67BD9BD3-0492-49CE-BE95-2573CCC4007D}">
      <dsp:nvSpPr>
        <dsp:cNvPr id="0" name=""/>
        <dsp:cNvSpPr/>
      </dsp:nvSpPr>
      <dsp:spPr>
        <a:xfrm>
          <a:off x="5648960" y="1678321"/>
          <a:ext cx="2476500" cy="906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Multiple Logistic Regressor</a:t>
          </a:r>
          <a:endParaRPr lang="en-IN" sz="2500" kern="1200" dirty="0"/>
        </a:p>
      </dsp:txBody>
      <dsp:txXfrm>
        <a:off x="5648960" y="1678321"/>
        <a:ext cx="2476500" cy="906037"/>
      </dsp:txXfrm>
    </dsp:sp>
    <dsp:sp modelId="{003AFE49-3D45-4AF0-82F6-C014165DC0E0}">
      <dsp:nvSpPr>
        <dsp:cNvPr id="0" name=""/>
        <dsp:cNvSpPr/>
      </dsp:nvSpPr>
      <dsp:spPr>
        <a:xfrm>
          <a:off x="5648960" y="2613352"/>
          <a:ext cx="2476500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/>
        </a:p>
      </dsp:txBody>
      <dsp:txXfrm>
        <a:off x="5648960" y="2613352"/>
        <a:ext cx="2476500" cy="109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50704-D0F3-45F9-9BC4-E523CCAA98EB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900" kern="1200"/>
        </a:p>
      </dsp:txBody>
      <dsp:txXfrm>
        <a:off x="5750448" y="4156276"/>
        <a:ext cx="1797595" cy="1224300"/>
      </dsp:txXfrm>
    </dsp:sp>
    <dsp:sp modelId="{0DF2FE0B-BEB3-4BC1-9A7B-5AEE8B9EF176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900" kern="1200"/>
        </a:p>
      </dsp:txBody>
      <dsp:txXfrm>
        <a:off x="579956" y="4156276"/>
        <a:ext cx="1797595" cy="1224300"/>
      </dsp:txXfrm>
    </dsp:sp>
    <dsp:sp modelId="{C30822EB-1138-4127-97B5-43D7BC35DE40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900" kern="1200"/>
        </a:p>
      </dsp:txBody>
      <dsp:txXfrm>
        <a:off x="5750448" y="38090"/>
        <a:ext cx="1797595" cy="1224300"/>
      </dsp:txXfrm>
    </dsp:sp>
    <dsp:sp modelId="{D0D48D91-E264-4E45-8AAD-16DA2721694C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3900" kern="1200"/>
        </a:p>
      </dsp:txBody>
      <dsp:txXfrm>
        <a:off x="579956" y="38090"/>
        <a:ext cx="1797595" cy="1224300"/>
      </dsp:txXfrm>
    </dsp:sp>
    <dsp:sp modelId="{D435F3DC-5EDB-4439-8801-5F0E7565DCBC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>
        <a:off x="2350740" y="996074"/>
        <a:ext cx="1659072" cy="1659072"/>
      </dsp:txXfrm>
    </dsp:sp>
    <dsp:sp modelId="{0D0548F1-55D6-4D64-B576-70F114297ECB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-5400000">
        <a:off x="4118186" y="996074"/>
        <a:ext cx="1659072" cy="1659072"/>
      </dsp:txXfrm>
    </dsp:sp>
    <dsp:sp modelId="{D123652E-1606-4BA9-8065-D23EE874ECB3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10800000">
        <a:off x="4118186" y="2763520"/>
        <a:ext cx="1659072" cy="1659072"/>
      </dsp:txXfrm>
    </dsp:sp>
    <dsp:sp modelId="{A52F5E09-B325-443C-87D2-CFB615012D1B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800" kern="1200"/>
        </a:p>
      </dsp:txBody>
      <dsp:txXfrm rot="5400000">
        <a:off x="2350740" y="2763520"/>
        <a:ext cx="1659072" cy="1659072"/>
      </dsp:txXfrm>
    </dsp:sp>
    <dsp:sp modelId="{7F06AA3F-4801-40BC-B724-E88E032D664C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8D8EF-1076-4F9D-B1EA-62B714EAE4A0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C341-5E3A-C233-4E42-3B3F430C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95424-56B5-AEBE-1B0D-2BC16D23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487C-33CC-B7A8-67E5-897055BB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673-AF2C-242E-59C8-34714DEC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632C-C914-90EF-3D40-DAFAF63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9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33EC-0F85-BB9F-5732-67067B8E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4EAE-D3C0-258B-3262-EB9D5223C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6DF89-5A2C-4FFF-799A-463B7E4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6440-912B-C30E-7D13-4784942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1F9C-B6D7-B1D0-34A1-C3CF4584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8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4376B-61C7-03E2-EEFA-DE25CEEDE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6D80-9651-DE39-8362-3D25BDFB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1C22-E981-C0DD-7556-3AA24E70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E97C-7792-056E-54C5-9C09078B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2E12-F817-E764-2503-03BD9E71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EF73-5CF3-6623-0211-BBA38535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44A6-CBBB-38EF-9201-421257B9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7143-3020-84BD-0715-1E3FF53C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6DF2-4648-A8A9-B799-784B32FB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DA16-F771-85B7-3EAF-CE4D566E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53FF-06C0-E401-ED4F-C1476DC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97FB-35CE-1129-573A-739271E9A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8872-BA0A-4488-04C6-EA1034B7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F564-2469-2D8E-A7A1-E544C209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B63A-DC9B-799B-0E68-2D9BDCAE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F9D6-782A-8F05-BDFB-947762B8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D943-5A7F-4111-446C-620EABB0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BEC53-3C8A-7A3E-63BC-167DC87E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4D3B1-1A57-4CA3-63A7-1D8F546F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CC2F-1BF9-CBF9-F033-AC7F9E84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1CE62-9000-4F7A-41FD-9D9E3CA3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3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F97-05E3-719A-CE69-D9EC7594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3357-D0D7-3B9D-21F4-DEDBB95E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7E0A-28A7-EADF-95D6-3A84220C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02ADD-3468-3226-1E3B-0675980EF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D940-FF86-83FC-09C9-CBBAA82C0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24568-0847-22BE-08DC-C2F33FA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161FF-EFFE-302F-E9E1-5077458E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950FD-4566-4B0F-51D0-CD35052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9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6BD8-D959-8E0E-B7DE-0CFC6EAD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AA9E6-A529-ED43-598C-AFE903E6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10A34-0B2B-6832-63EC-E9EA0FBF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B553-DE34-B3D1-2660-F563BB6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BCC55-D444-716A-956C-CC1D556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2738C-2C6A-B0BB-8B8F-CE8B68D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D56F7-147A-7A03-EAF2-682E6260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3D17-66AA-2933-FCA8-0232B4F9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D1A1-78B3-E5E4-454F-E664CD4A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0B59-102D-0584-C470-A23C73217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D16F-6166-2153-DD38-C1657D7B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F4809-CCE5-5425-D967-061D88F3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E4BFF-16EC-439E-65E3-74109E0A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3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D576-E0EE-C3F6-C4DC-D122DE3A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3B8D6-309E-C207-62AC-523EA4F3E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8AD1E-CA16-951D-792E-06D0D13F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55AC-A1C7-1A6D-3C48-A870F213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7C92-528F-23DA-842A-03F2E0AE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3086-AE2D-CD49-F602-E9C1A2F9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C13B-A1F4-44DF-4690-2F2AAFAC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BEBE-9357-2B8D-A437-4C6C4A0C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0AB8-8CD8-29EB-3E33-277A04A80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495C-2522-409B-A61E-DED81D33F7A2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E60D-3BF6-08A4-0A7E-BC67F39E1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7F50-7B87-487A-6CD9-0184E892D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67AA-9C24-4E4C-82A4-D851A81D3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4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50402E-AEB1-CEBE-C162-E4476D403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1139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8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AAE2BF-A83A-E639-B925-42043EE9D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978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KUMAR KONDURI</dc:creator>
  <cp:lastModifiedBy>KAMAL KUMAR KONDURI</cp:lastModifiedBy>
  <cp:revision>2</cp:revision>
  <dcterms:created xsi:type="dcterms:W3CDTF">2023-06-29T13:31:07Z</dcterms:created>
  <dcterms:modified xsi:type="dcterms:W3CDTF">2023-06-29T17:54:26Z</dcterms:modified>
</cp:coreProperties>
</file>