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4AEF-FA1F-43BD-A1A1-434F3CA71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/>
          <a:lstStyle/>
          <a:p>
            <a:r>
              <a:rPr lang="en-US" dirty="0"/>
              <a:t>Getting started with </a:t>
            </a:r>
            <a:r>
              <a:rPr lang="en-US" dirty="0">
                <a:solidFill>
                  <a:srgbClr val="FFFF00"/>
                </a:solidFill>
              </a:rPr>
              <a:t>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FAA61-5F05-4AF1-BDCC-94F68702C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3+</a:t>
            </a:r>
          </a:p>
        </p:txBody>
      </p:sp>
    </p:spTree>
    <p:extLst>
      <p:ext uri="{BB962C8B-B14F-4D97-AF65-F5344CB8AC3E}">
        <p14:creationId xmlns:p14="http://schemas.microsoft.com/office/powerpoint/2010/main" val="421835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F3B4-E107-4CEF-8F4F-E2FB1B1B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can </a:t>
            </a:r>
            <a:r>
              <a:rPr lang="en-US" dirty="0">
                <a:solidFill>
                  <a:srgbClr val="FFFF00"/>
                </a:solidFill>
              </a:rPr>
              <a:t>use</a:t>
            </a:r>
            <a:r>
              <a:rPr lang="en-US" dirty="0"/>
              <a:t>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FB53-9F32-4459-811B-FA5DB0886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System Administration</a:t>
            </a:r>
          </a:p>
          <a:p>
            <a:r>
              <a:rPr lang="en-US" dirty="0"/>
              <a:t>Making Reusable Scripts</a:t>
            </a:r>
          </a:p>
          <a:p>
            <a:r>
              <a:rPr lang="en-US" dirty="0"/>
              <a:t>Active Directory Administration</a:t>
            </a:r>
          </a:p>
          <a:p>
            <a:r>
              <a:rPr lang="en-US" dirty="0"/>
              <a:t>Microsoft Azure &amp; AWS Administration</a:t>
            </a:r>
          </a:p>
          <a:p>
            <a:r>
              <a:rPr lang="en-US" dirty="0"/>
              <a:t>VMware Administration</a:t>
            </a:r>
          </a:p>
          <a:p>
            <a:r>
              <a:rPr lang="en-US" dirty="0"/>
              <a:t>Managing Citrix Tools</a:t>
            </a:r>
          </a:p>
          <a:p>
            <a:r>
              <a:rPr lang="en-US" dirty="0"/>
              <a:t>Desired State Configuration (DSC)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And 72,950 </a:t>
            </a:r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otal modules registered till now. Check 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  <a:hlinkClick r:id="rId2"/>
              </a:rPr>
              <a:t>powershellgallery.com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AA74-5B54-4354-B7BC-C458BDCB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Convention</a:t>
            </a:r>
            <a:r>
              <a:rPr lang="en-US" dirty="0"/>
              <a:t> used by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4E5E-10AD-4FCE-A9AA-3706FDD5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Camel Casing – ThisIsCamelCasingExample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Verb-Noun</a:t>
            </a:r>
          </a:p>
          <a:p>
            <a:pPr lvl="1"/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Verb-</a:t>
            </a:r>
            <a:r>
              <a:rPr lang="en-US" sz="1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NounNoun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Verb-</a:t>
            </a:r>
            <a:r>
              <a:rPr lang="en-US" sz="1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NounNounNoun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0881-BD32-4F18-88B2-35159DE9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Constructing</a:t>
            </a:r>
            <a:r>
              <a:rPr lang="en-US" dirty="0"/>
              <a:t> a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CF73-4FA1-44B8-BDE1-22AD09D3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Verb-Nouns makes a command</a:t>
            </a:r>
          </a:p>
          <a:p>
            <a:r>
              <a:rPr lang="en-US" dirty="0"/>
              <a:t>Verbs (Actions) – Get, Set, Remove, New, Invoke, Import, Export, etc.</a:t>
            </a:r>
          </a:p>
          <a:p>
            <a:r>
              <a:rPr lang="en-US" dirty="0"/>
              <a:t>Nouns – Process, EventLog, Disk, Network, NetRoute, StoragePool, etc.</a:t>
            </a:r>
          </a:p>
          <a:p>
            <a:r>
              <a:rPr lang="en-US" dirty="0"/>
              <a:t>Example –</a:t>
            </a:r>
          </a:p>
          <a:p>
            <a:pPr lvl="1"/>
            <a:r>
              <a:rPr lang="en-US" dirty="0"/>
              <a:t>Get-Process</a:t>
            </a:r>
          </a:p>
          <a:p>
            <a:pPr lvl="1"/>
            <a:r>
              <a:rPr lang="en-US" dirty="0"/>
              <a:t>Get-Command</a:t>
            </a:r>
          </a:p>
          <a:p>
            <a:pPr lvl="1"/>
            <a:r>
              <a:rPr lang="en-US" dirty="0"/>
              <a:t>Get-Help</a:t>
            </a:r>
          </a:p>
          <a:p>
            <a:pPr lvl="1"/>
            <a:r>
              <a:rPr lang="en-US" dirty="0"/>
              <a:t>Get-EventLog</a:t>
            </a:r>
          </a:p>
          <a:p>
            <a:pPr lvl="1"/>
            <a:r>
              <a:rPr lang="en-US" dirty="0"/>
              <a:t>New-Volume</a:t>
            </a:r>
          </a:p>
          <a:p>
            <a:pPr lvl="1"/>
            <a:r>
              <a:rPr lang="en-US" dirty="0"/>
              <a:t>New-</a:t>
            </a:r>
            <a:r>
              <a:rPr lang="en-US" dirty="0" err="1"/>
              <a:t>ScheduledTaskSettingsSet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4E29-20A6-4B85-9C05-6F30E9DA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>
                <a:solidFill>
                  <a:srgbClr val="FFFF00"/>
                </a:solidFill>
              </a:rPr>
              <a:t>parameters/Arguments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70AF-88B8-4E20-967D-B18FE1237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arguments if we need to pass value to our command.</a:t>
            </a:r>
          </a:p>
          <a:p>
            <a:r>
              <a:rPr lang="en-US" dirty="0"/>
              <a:t>Developers may required information from you to give you desired results.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Verb-Nouns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-UserName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‘John Doe’ 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–UserAge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26</a:t>
            </a:r>
          </a:p>
          <a:p>
            <a:pPr marL="457200" lvl="1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^ Command        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^ Argument     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^ Value          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^ 2nd Arg  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^ Value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Get-Process 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–ComputerName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‘COMPUTER001’</a:t>
            </a:r>
          </a:p>
        </p:txBody>
      </p:sp>
    </p:spTree>
    <p:extLst>
      <p:ext uri="{BB962C8B-B14F-4D97-AF65-F5344CB8AC3E}">
        <p14:creationId xmlns:p14="http://schemas.microsoft.com/office/powerpoint/2010/main" val="189303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0827-9212-4C4C-A370-C99272DB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F4F-CFEF-4A95-BB53-0EE1D026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Case insensitive -  You don’t have to worry about upper case and lower case letters.</a:t>
            </a:r>
          </a:p>
          <a:p>
            <a:r>
              <a:rPr lang="en-US" dirty="0"/>
              <a:t>Syntax –</a:t>
            </a:r>
          </a:p>
          <a:p>
            <a:pPr lvl="1"/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Get-Command</a:t>
            </a:r>
            <a:r>
              <a:rPr lang="en-US" dirty="0"/>
              <a:t> 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–Name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“*process*”</a:t>
            </a:r>
          </a:p>
          <a:p>
            <a:pPr lvl="1"/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Get-Command</a:t>
            </a:r>
            <a:r>
              <a:rPr lang="en-US" sz="1400" dirty="0"/>
              <a:t> 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–Verb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“Get” 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–Noun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“*” </a:t>
            </a:r>
          </a:p>
          <a:p>
            <a:pPr marL="457200" lvl="1" indent="0">
              <a:buNone/>
            </a:pPr>
            <a:endParaRPr lang="en-US" sz="15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5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475D-F166-4163-B594-0698FB76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FD3D-9B32-44A9-90D1-06D72147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–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Get-Help</a:t>
            </a:r>
            <a:r>
              <a:rPr lang="en-US" dirty="0"/>
              <a:t>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–Name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Verb-Nouns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75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</TotalTime>
  <Words>216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Segoe UI</vt:lpstr>
      <vt:lpstr>Celestial</vt:lpstr>
      <vt:lpstr>Getting started with PowerShell</vt:lpstr>
      <vt:lpstr>Where we can use PowerShell</vt:lpstr>
      <vt:lpstr>Convention used by PowerShell</vt:lpstr>
      <vt:lpstr>Constructing a command</vt:lpstr>
      <vt:lpstr>What are parameters/Arguments</vt:lpstr>
      <vt:lpstr>GET-COMMAND</vt:lpstr>
      <vt:lpstr>Get-Help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PowerShell</dc:title>
  <dc:creator>Kamal Kumar</dc:creator>
  <cp:lastModifiedBy>Kamal Kumar</cp:lastModifiedBy>
  <cp:revision>1</cp:revision>
  <dcterms:created xsi:type="dcterms:W3CDTF">2021-07-18T07:52:22Z</dcterms:created>
  <dcterms:modified xsi:type="dcterms:W3CDTF">2021-07-18T08:54:29Z</dcterms:modified>
</cp:coreProperties>
</file>