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 id="261"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FB18FC-921B-406F-BAAA-24538D9A12F0}">
          <p14:sldIdLst>
            <p14:sldId id="257"/>
            <p14:sldId id="258"/>
            <p14:sldId id="259"/>
            <p14:sldId id="260"/>
            <p14:sldId id="262"/>
            <p14:sldId id="261"/>
            <p14:sldId id="263"/>
            <p14:sldId id="264"/>
            <p14:sldId id="265"/>
            <p14:sldId id="266"/>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19" autoAdjust="0"/>
  </p:normalViewPr>
  <p:slideViewPr>
    <p:cSldViewPr snapToGrid="0">
      <p:cViewPr varScale="1">
        <p:scale>
          <a:sx n="101" d="100"/>
          <a:sy n="101" d="100"/>
        </p:scale>
        <p:origin x="12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Kumar" userId="29d13f3008ef8dc1" providerId="LiveId" clId="{EA3522A7-7052-4DEF-855E-5CDA7A66D7BA}"/>
    <pc:docChg chg="undo redo custSel addSld delSld modSld sldOrd addSection delSection modSection">
      <pc:chgData name="Kamal Kumar" userId="29d13f3008ef8dc1" providerId="LiveId" clId="{EA3522A7-7052-4DEF-855E-5CDA7A66D7BA}" dt="2021-07-03T13:02:04.176" v="4082" actId="1076"/>
      <pc:docMkLst>
        <pc:docMk/>
      </pc:docMkLst>
      <pc:sldChg chg="modSp mod">
        <pc:chgData name="Kamal Kumar" userId="29d13f3008ef8dc1" providerId="LiveId" clId="{EA3522A7-7052-4DEF-855E-5CDA7A66D7BA}" dt="2021-07-03T08:57:54.241" v="32" actId="207"/>
        <pc:sldMkLst>
          <pc:docMk/>
          <pc:sldMk cId="2475805559" sldId="257"/>
        </pc:sldMkLst>
        <pc:spChg chg="mod">
          <ac:chgData name="Kamal Kumar" userId="29d13f3008ef8dc1" providerId="LiveId" clId="{EA3522A7-7052-4DEF-855E-5CDA7A66D7BA}" dt="2021-07-03T08:57:54.241" v="32" actId="207"/>
          <ac:spMkLst>
            <pc:docMk/>
            <pc:sldMk cId="2475805559" sldId="257"/>
            <ac:spMk id="2" creationId="{1C21E816-31F5-48BB-BD02-D15F2F18B48A}"/>
          </ac:spMkLst>
        </pc:spChg>
      </pc:sldChg>
      <pc:sldChg chg="modSp mod">
        <pc:chgData name="Kamal Kumar" userId="29d13f3008ef8dc1" providerId="LiveId" clId="{EA3522A7-7052-4DEF-855E-5CDA7A66D7BA}" dt="2021-07-03T08:57:41.251" v="31" actId="207"/>
        <pc:sldMkLst>
          <pc:docMk/>
          <pc:sldMk cId="263784652" sldId="258"/>
        </pc:sldMkLst>
        <pc:spChg chg="mod">
          <ac:chgData name="Kamal Kumar" userId="29d13f3008ef8dc1" providerId="LiveId" clId="{EA3522A7-7052-4DEF-855E-5CDA7A66D7BA}" dt="2021-07-03T08:57:41.251" v="31" actId="207"/>
          <ac:spMkLst>
            <pc:docMk/>
            <pc:sldMk cId="263784652" sldId="258"/>
            <ac:spMk id="2" creationId="{5E562972-3449-42D1-8185-B4BEFD52AB44}"/>
          </ac:spMkLst>
        </pc:spChg>
      </pc:sldChg>
      <pc:sldChg chg="modSp mod">
        <pc:chgData name="Kamal Kumar" userId="29d13f3008ef8dc1" providerId="LiveId" clId="{EA3522A7-7052-4DEF-855E-5CDA7A66D7BA}" dt="2021-07-03T08:59:50.472" v="78" actId="207"/>
        <pc:sldMkLst>
          <pc:docMk/>
          <pc:sldMk cId="825846109" sldId="259"/>
        </pc:sldMkLst>
        <pc:spChg chg="mod">
          <ac:chgData name="Kamal Kumar" userId="29d13f3008ef8dc1" providerId="LiveId" clId="{EA3522A7-7052-4DEF-855E-5CDA7A66D7BA}" dt="2021-07-03T08:59:50.472" v="78" actId="207"/>
          <ac:spMkLst>
            <pc:docMk/>
            <pc:sldMk cId="825846109" sldId="259"/>
            <ac:spMk id="2" creationId="{52C0EEBB-F094-4979-87D8-85907FC04FD6}"/>
          </ac:spMkLst>
        </pc:spChg>
        <pc:spChg chg="mod">
          <ac:chgData name="Kamal Kumar" userId="29d13f3008ef8dc1" providerId="LiveId" clId="{EA3522A7-7052-4DEF-855E-5CDA7A66D7BA}" dt="2021-07-03T08:58:49.213" v="56" actId="20577"/>
          <ac:spMkLst>
            <pc:docMk/>
            <pc:sldMk cId="825846109" sldId="259"/>
            <ac:spMk id="3" creationId="{F2D5B3A1-B303-47F3-90D5-09A2F9D2573A}"/>
          </ac:spMkLst>
        </pc:spChg>
      </pc:sldChg>
      <pc:sldChg chg="addSp delSp modSp new mod">
        <pc:chgData name="Kamal Kumar" userId="29d13f3008ef8dc1" providerId="LiveId" clId="{EA3522A7-7052-4DEF-855E-5CDA7A66D7BA}" dt="2021-07-03T09:16:25.103" v="901" actId="478"/>
        <pc:sldMkLst>
          <pc:docMk/>
          <pc:sldMk cId="481352703" sldId="260"/>
        </pc:sldMkLst>
        <pc:spChg chg="mod">
          <ac:chgData name="Kamal Kumar" userId="29d13f3008ef8dc1" providerId="LiveId" clId="{EA3522A7-7052-4DEF-855E-5CDA7A66D7BA}" dt="2021-07-03T08:59:31.087" v="76" actId="207"/>
          <ac:spMkLst>
            <pc:docMk/>
            <pc:sldMk cId="481352703" sldId="260"/>
            <ac:spMk id="2" creationId="{F1D33DC2-50BF-4F95-8072-07C00751F696}"/>
          </ac:spMkLst>
        </pc:spChg>
        <pc:spChg chg="mod">
          <ac:chgData name="Kamal Kumar" userId="29d13f3008ef8dc1" providerId="LiveId" clId="{EA3522A7-7052-4DEF-855E-5CDA7A66D7BA}" dt="2021-07-03T09:16:22.967" v="900" actId="6549"/>
          <ac:spMkLst>
            <pc:docMk/>
            <pc:sldMk cId="481352703" sldId="260"/>
            <ac:spMk id="3" creationId="{D15AC313-597F-49C1-B88A-B755E597761A}"/>
          </ac:spMkLst>
        </pc:spChg>
        <pc:spChg chg="add del mod">
          <ac:chgData name="Kamal Kumar" userId="29d13f3008ef8dc1" providerId="LiveId" clId="{EA3522A7-7052-4DEF-855E-5CDA7A66D7BA}" dt="2021-07-03T09:16:25.103" v="901" actId="478"/>
          <ac:spMkLst>
            <pc:docMk/>
            <pc:sldMk cId="481352703" sldId="260"/>
            <ac:spMk id="6" creationId="{2405783C-4C93-4939-BF7B-1301ACF5414A}"/>
          </ac:spMkLst>
        </pc:spChg>
        <pc:picChg chg="add del mod">
          <ac:chgData name="Kamal Kumar" userId="29d13f3008ef8dc1" providerId="LiveId" clId="{EA3522A7-7052-4DEF-855E-5CDA7A66D7BA}" dt="2021-07-03T09:16:25.103" v="901" actId="478"/>
          <ac:picMkLst>
            <pc:docMk/>
            <pc:sldMk cId="481352703" sldId="260"/>
            <ac:picMk id="5" creationId="{F958C070-8DEB-494E-824E-EF1952555161}"/>
          </ac:picMkLst>
        </pc:picChg>
      </pc:sldChg>
      <pc:sldChg chg="modSp new mod">
        <pc:chgData name="Kamal Kumar" userId="29d13f3008ef8dc1" providerId="LiveId" clId="{EA3522A7-7052-4DEF-855E-5CDA7A66D7BA}" dt="2021-07-03T09:18:25.389" v="916" actId="207"/>
        <pc:sldMkLst>
          <pc:docMk/>
          <pc:sldMk cId="1436286754" sldId="261"/>
        </pc:sldMkLst>
        <pc:spChg chg="mod">
          <ac:chgData name="Kamal Kumar" userId="29d13f3008ef8dc1" providerId="LiveId" clId="{EA3522A7-7052-4DEF-855E-5CDA7A66D7BA}" dt="2021-07-03T09:17:42.797" v="905"/>
          <ac:spMkLst>
            <pc:docMk/>
            <pc:sldMk cId="1436286754" sldId="261"/>
            <ac:spMk id="2" creationId="{674B12FD-0335-4540-9CD2-37E210A2F0EA}"/>
          </ac:spMkLst>
        </pc:spChg>
        <pc:spChg chg="mod">
          <ac:chgData name="Kamal Kumar" userId="29d13f3008ef8dc1" providerId="LiveId" clId="{EA3522A7-7052-4DEF-855E-5CDA7A66D7BA}" dt="2021-07-03T09:18:25.389" v="916" actId="207"/>
          <ac:spMkLst>
            <pc:docMk/>
            <pc:sldMk cId="1436286754" sldId="261"/>
            <ac:spMk id="3" creationId="{7A1197F6-F40B-4961-B2D7-AE3D0A4F3B11}"/>
          </ac:spMkLst>
        </pc:spChg>
      </pc:sldChg>
      <pc:sldChg chg="modSp new mod ord">
        <pc:chgData name="Kamal Kumar" userId="29d13f3008ef8dc1" providerId="LiveId" clId="{EA3522A7-7052-4DEF-855E-5CDA7A66D7BA}" dt="2021-07-03T09:26:16.973" v="1331"/>
        <pc:sldMkLst>
          <pc:docMk/>
          <pc:sldMk cId="1003108809" sldId="262"/>
        </pc:sldMkLst>
        <pc:spChg chg="mod">
          <ac:chgData name="Kamal Kumar" userId="29d13f3008ef8dc1" providerId="LiveId" clId="{EA3522A7-7052-4DEF-855E-5CDA7A66D7BA}" dt="2021-07-03T09:21:23.312" v="1125" actId="207"/>
          <ac:spMkLst>
            <pc:docMk/>
            <pc:sldMk cId="1003108809" sldId="262"/>
            <ac:spMk id="2" creationId="{8677CEEA-F761-4AE0-830F-DEDBA788BAE1}"/>
          </ac:spMkLst>
        </pc:spChg>
        <pc:spChg chg="mod">
          <ac:chgData name="Kamal Kumar" userId="29d13f3008ef8dc1" providerId="LiveId" clId="{EA3522A7-7052-4DEF-855E-5CDA7A66D7BA}" dt="2021-07-03T09:24:00.937" v="1217" actId="20577"/>
          <ac:spMkLst>
            <pc:docMk/>
            <pc:sldMk cId="1003108809" sldId="262"/>
            <ac:spMk id="3" creationId="{1607B172-1C3F-49DC-8C8D-3E5D44C9F8BD}"/>
          </ac:spMkLst>
        </pc:spChg>
      </pc:sldChg>
      <pc:sldChg chg="modSp add mod">
        <pc:chgData name="Kamal Kumar" userId="29d13f3008ef8dc1" providerId="LiveId" clId="{EA3522A7-7052-4DEF-855E-5CDA7A66D7BA}" dt="2021-07-03T09:34:39.906" v="1332" actId="20577"/>
        <pc:sldMkLst>
          <pc:docMk/>
          <pc:sldMk cId="2323103102" sldId="263"/>
        </pc:sldMkLst>
        <pc:spChg chg="mod">
          <ac:chgData name="Kamal Kumar" userId="29d13f3008ef8dc1" providerId="LiveId" clId="{EA3522A7-7052-4DEF-855E-5CDA7A66D7BA}" dt="2021-07-03T09:26:06.318" v="1329" actId="20577"/>
          <ac:spMkLst>
            <pc:docMk/>
            <pc:sldMk cId="2323103102" sldId="263"/>
            <ac:spMk id="2" creationId="{8677CEEA-F761-4AE0-830F-DEDBA788BAE1}"/>
          </ac:spMkLst>
        </pc:spChg>
        <pc:spChg chg="mod">
          <ac:chgData name="Kamal Kumar" userId="29d13f3008ef8dc1" providerId="LiveId" clId="{EA3522A7-7052-4DEF-855E-5CDA7A66D7BA}" dt="2021-07-03T09:34:39.906" v="1332" actId="20577"/>
          <ac:spMkLst>
            <pc:docMk/>
            <pc:sldMk cId="2323103102" sldId="263"/>
            <ac:spMk id="3" creationId="{1607B172-1C3F-49DC-8C8D-3E5D44C9F8BD}"/>
          </ac:spMkLst>
        </pc:spChg>
      </pc:sldChg>
      <pc:sldChg chg="modSp new mod">
        <pc:chgData name="Kamal Kumar" userId="29d13f3008ef8dc1" providerId="LiveId" clId="{EA3522A7-7052-4DEF-855E-5CDA7A66D7BA}" dt="2021-07-03T11:05:54.471" v="1449" actId="113"/>
        <pc:sldMkLst>
          <pc:docMk/>
          <pc:sldMk cId="717710427" sldId="264"/>
        </pc:sldMkLst>
        <pc:spChg chg="mod">
          <ac:chgData name="Kamal Kumar" userId="29d13f3008ef8dc1" providerId="LiveId" clId="{EA3522A7-7052-4DEF-855E-5CDA7A66D7BA}" dt="2021-07-03T10:55:25.985" v="1334"/>
          <ac:spMkLst>
            <pc:docMk/>
            <pc:sldMk cId="717710427" sldId="264"/>
            <ac:spMk id="2" creationId="{5B25B3E3-3876-4A96-90DC-E955B912D004}"/>
          </ac:spMkLst>
        </pc:spChg>
        <pc:spChg chg="mod">
          <ac:chgData name="Kamal Kumar" userId="29d13f3008ef8dc1" providerId="LiveId" clId="{EA3522A7-7052-4DEF-855E-5CDA7A66D7BA}" dt="2021-07-03T11:05:54.471" v="1449" actId="113"/>
          <ac:spMkLst>
            <pc:docMk/>
            <pc:sldMk cId="717710427" sldId="264"/>
            <ac:spMk id="3" creationId="{C572BF1A-FC48-4259-9367-F7A5315E3833}"/>
          </ac:spMkLst>
        </pc:spChg>
      </pc:sldChg>
      <pc:sldChg chg="modSp new mod">
        <pc:chgData name="Kamal Kumar" userId="29d13f3008ef8dc1" providerId="LiveId" clId="{EA3522A7-7052-4DEF-855E-5CDA7A66D7BA}" dt="2021-07-03T11:03:32.386" v="1438" actId="113"/>
        <pc:sldMkLst>
          <pc:docMk/>
          <pc:sldMk cId="2373417558" sldId="265"/>
        </pc:sldMkLst>
        <pc:spChg chg="mod">
          <ac:chgData name="Kamal Kumar" userId="29d13f3008ef8dc1" providerId="LiveId" clId="{EA3522A7-7052-4DEF-855E-5CDA7A66D7BA}" dt="2021-07-03T10:57:13.740" v="1369"/>
          <ac:spMkLst>
            <pc:docMk/>
            <pc:sldMk cId="2373417558" sldId="265"/>
            <ac:spMk id="2" creationId="{907F3B0C-49D5-4FC4-8AF4-075C17789EA9}"/>
          </ac:spMkLst>
        </pc:spChg>
        <pc:spChg chg="mod">
          <ac:chgData name="Kamal Kumar" userId="29d13f3008ef8dc1" providerId="LiveId" clId="{EA3522A7-7052-4DEF-855E-5CDA7A66D7BA}" dt="2021-07-03T11:03:32.386" v="1438" actId="113"/>
          <ac:spMkLst>
            <pc:docMk/>
            <pc:sldMk cId="2373417558" sldId="265"/>
            <ac:spMk id="3" creationId="{E138D604-A79E-47D9-84BC-AE611F47950B}"/>
          </ac:spMkLst>
        </pc:spChg>
      </pc:sldChg>
      <pc:sldChg chg="modSp new mod">
        <pc:chgData name="Kamal Kumar" userId="29d13f3008ef8dc1" providerId="LiveId" clId="{EA3522A7-7052-4DEF-855E-5CDA7A66D7BA}" dt="2021-07-03T11:06:07.008" v="1450" actId="113"/>
        <pc:sldMkLst>
          <pc:docMk/>
          <pc:sldMk cId="32804502" sldId="266"/>
        </pc:sldMkLst>
        <pc:spChg chg="mod">
          <ac:chgData name="Kamal Kumar" userId="29d13f3008ef8dc1" providerId="LiveId" clId="{EA3522A7-7052-4DEF-855E-5CDA7A66D7BA}" dt="2021-07-03T11:00:37.917" v="1401"/>
          <ac:spMkLst>
            <pc:docMk/>
            <pc:sldMk cId="32804502" sldId="266"/>
            <ac:spMk id="2" creationId="{9FAFB2A0-D996-4E78-8AF4-7B355EAD83A6}"/>
          </ac:spMkLst>
        </pc:spChg>
        <pc:spChg chg="mod">
          <ac:chgData name="Kamal Kumar" userId="29d13f3008ef8dc1" providerId="LiveId" clId="{EA3522A7-7052-4DEF-855E-5CDA7A66D7BA}" dt="2021-07-03T11:06:07.008" v="1450" actId="113"/>
          <ac:spMkLst>
            <pc:docMk/>
            <pc:sldMk cId="32804502" sldId="266"/>
            <ac:spMk id="3" creationId="{43F0D145-8C26-4A58-809D-9C11AEDA5249}"/>
          </ac:spMkLst>
        </pc:spChg>
      </pc:sldChg>
      <pc:sldChg chg="add del">
        <pc:chgData name="Kamal Kumar" userId="29d13f3008ef8dc1" providerId="LiveId" clId="{EA3522A7-7052-4DEF-855E-5CDA7A66D7BA}" dt="2021-07-03T11:07:58.364" v="1492" actId="2696"/>
        <pc:sldMkLst>
          <pc:docMk/>
          <pc:sldMk cId="584873003" sldId="267"/>
        </pc:sldMkLst>
      </pc:sldChg>
      <pc:sldChg chg="modSp new mod">
        <pc:chgData name="Kamal Kumar" userId="29d13f3008ef8dc1" providerId="LiveId" clId="{EA3522A7-7052-4DEF-855E-5CDA7A66D7BA}" dt="2021-07-03T11:07:25.181" v="1491" actId="20577"/>
        <pc:sldMkLst>
          <pc:docMk/>
          <pc:sldMk cId="42414974" sldId="268"/>
        </pc:sldMkLst>
        <pc:spChg chg="mod">
          <ac:chgData name="Kamal Kumar" userId="29d13f3008ef8dc1" providerId="LiveId" clId="{EA3522A7-7052-4DEF-855E-5CDA7A66D7BA}" dt="2021-07-03T11:06:47.084" v="1476" actId="207"/>
          <ac:spMkLst>
            <pc:docMk/>
            <pc:sldMk cId="42414974" sldId="268"/>
            <ac:spMk id="2" creationId="{C1E26FCE-4702-4A38-8E90-C4B7F8B21D8A}"/>
          </ac:spMkLst>
        </pc:spChg>
        <pc:spChg chg="mod">
          <ac:chgData name="Kamal Kumar" userId="29d13f3008ef8dc1" providerId="LiveId" clId="{EA3522A7-7052-4DEF-855E-5CDA7A66D7BA}" dt="2021-07-03T11:07:25.181" v="1491" actId="20577"/>
          <ac:spMkLst>
            <pc:docMk/>
            <pc:sldMk cId="42414974" sldId="268"/>
            <ac:spMk id="3" creationId="{85CBB93B-FF9D-4C8E-AD5D-D3E2D5A59AA6}"/>
          </ac:spMkLst>
        </pc:spChg>
      </pc:sldChg>
      <pc:sldChg chg="add del">
        <pc:chgData name="Kamal Kumar" userId="29d13f3008ef8dc1" providerId="LiveId" clId="{EA3522A7-7052-4DEF-855E-5CDA7A66D7BA}" dt="2021-07-03T11:05:47.413" v="1448"/>
        <pc:sldMkLst>
          <pc:docMk/>
          <pc:sldMk cId="3587580316" sldId="268"/>
        </pc:sldMkLst>
      </pc:sldChg>
      <pc:sldChg chg="modSp add mod">
        <pc:chgData name="Kamal Kumar" userId="29d13f3008ef8dc1" providerId="LiveId" clId="{EA3522A7-7052-4DEF-855E-5CDA7A66D7BA}" dt="2021-07-03T11:12:44.866" v="1667" actId="114"/>
        <pc:sldMkLst>
          <pc:docMk/>
          <pc:sldMk cId="1812652640" sldId="269"/>
        </pc:sldMkLst>
        <pc:spChg chg="mod">
          <ac:chgData name="Kamal Kumar" userId="29d13f3008ef8dc1" providerId="LiveId" clId="{EA3522A7-7052-4DEF-855E-5CDA7A66D7BA}" dt="2021-07-03T11:09:23.908" v="1523" actId="108"/>
          <ac:spMkLst>
            <pc:docMk/>
            <pc:sldMk cId="1812652640" sldId="269"/>
            <ac:spMk id="2" creationId="{C1E26FCE-4702-4A38-8E90-C4B7F8B21D8A}"/>
          </ac:spMkLst>
        </pc:spChg>
        <pc:spChg chg="mod">
          <ac:chgData name="Kamal Kumar" userId="29d13f3008ef8dc1" providerId="LiveId" clId="{EA3522A7-7052-4DEF-855E-5CDA7A66D7BA}" dt="2021-07-03T11:12:44.866" v="1667" actId="114"/>
          <ac:spMkLst>
            <pc:docMk/>
            <pc:sldMk cId="1812652640" sldId="269"/>
            <ac:spMk id="3" creationId="{85CBB93B-FF9D-4C8E-AD5D-D3E2D5A59AA6}"/>
          </ac:spMkLst>
        </pc:spChg>
      </pc:sldChg>
      <pc:sldChg chg="modSp new mod">
        <pc:chgData name="Kamal Kumar" userId="29d13f3008ef8dc1" providerId="LiveId" clId="{EA3522A7-7052-4DEF-855E-5CDA7A66D7BA}" dt="2021-07-03T11:14:13.336" v="1707" actId="207"/>
        <pc:sldMkLst>
          <pc:docMk/>
          <pc:sldMk cId="2395901491" sldId="270"/>
        </pc:sldMkLst>
        <pc:spChg chg="mod">
          <ac:chgData name="Kamal Kumar" userId="29d13f3008ef8dc1" providerId="LiveId" clId="{EA3522A7-7052-4DEF-855E-5CDA7A66D7BA}" dt="2021-07-03T11:11:34.875" v="1589" actId="207"/>
          <ac:spMkLst>
            <pc:docMk/>
            <pc:sldMk cId="2395901491" sldId="270"/>
            <ac:spMk id="2" creationId="{F75E8ED2-C67B-415B-886D-68920EAEA7F8}"/>
          </ac:spMkLst>
        </pc:spChg>
        <pc:spChg chg="mod">
          <ac:chgData name="Kamal Kumar" userId="29d13f3008ef8dc1" providerId="LiveId" clId="{EA3522A7-7052-4DEF-855E-5CDA7A66D7BA}" dt="2021-07-03T11:14:13.336" v="1707" actId="207"/>
          <ac:spMkLst>
            <pc:docMk/>
            <pc:sldMk cId="2395901491" sldId="270"/>
            <ac:spMk id="3" creationId="{FA880016-C5A9-4A14-A891-18C74D731F06}"/>
          </ac:spMkLst>
        </pc:spChg>
      </pc:sldChg>
      <pc:sldChg chg="new del">
        <pc:chgData name="Kamal Kumar" userId="29d13f3008ef8dc1" providerId="LiveId" clId="{EA3522A7-7052-4DEF-855E-5CDA7A66D7BA}" dt="2021-07-03T11:16:00.785" v="1712" actId="2696"/>
        <pc:sldMkLst>
          <pc:docMk/>
          <pc:sldMk cId="1929234681" sldId="271"/>
        </pc:sldMkLst>
      </pc:sldChg>
      <pc:sldChg chg="modSp add mod">
        <pc:chgData name="Kamal Kumar" userId="29d13f3008ef8dc1" providerId="LiveId" clId="{EA3522A7-7052-4DEF-855E-5CDA7A66D7BA}" dt="2021-07-03T11:17:15.239" v="1738" actId="20577"/>
        <pc:sldMkLst>
          <pc:docMk/>
          <pc:sldMk cId="2415317181" sldId="271"/>
        </pc:sldMkLst>
        <pc:spChg chg="mod">
          <ac:chgData name="Kamal Kumar" userId="29d13f3008ef8dc1" providerId="LiveId" clId="{EA3522A7-7052-4DEF-855E-5CDA7A66D7BA}" dt="2021-07-03T11:16:21.583" v="1726" actId="20577"/>
          <ac:spMkLst>
            <pc:docMk/>
            <pc:sldMk cId="2415317181" sldId="271"/>
            <ac:spMk id="2" creationId="{8677CEEA-F761-4AE0-830F-DEDBA788BAE1}"/>
          </ac:spMkLst>
        </pc:spChg>
        <pc:spChg chg="mod">
          <ac:chgData name="Kamal Kumar" userId="29d13f3008ef8dc1" providerId="LiveId" clId="{EA3522A7-7052-4DEF-855E-5CDA7A66D7BA}" dt="2021-07-03T11:17:15.239" v="1738" actId="20577"/>
          <ac:spMkLst>
            <pc:docMk/>
            <pc:sldMk cId="2415317181" sldId="271"/>
            <ac:spMk id="3" creationId="{1607B172-1C3F-49DC-8C8D-3E5D44C9F8BD}"/>
          </ac:spMkLst>
        </pc:spChg>
      </pc:sldChg>
      <pc:sldChg chg="new del">
        <pc:chgData name="Kamal Kumar" userId="29d13f3008ef8dc1" providerId="LiveId" clId="{EA3522A7-7052-4DEF-855E-5CDA7A66D7BA}" dt="2021-07-03T11:15:15.709" v="1709" actId="2696"/>
        <pc:sldMkLst>
          <pc:docMk/>
          <pc:sldMk cId="2743799376" sldId="271"/>
        </pc:sldMkLst>
      </pc:sldChg>
      <pc:sldChg chg="modSp add mod">
        <pc:chgData name="Kamal Kumar" userId="29d13f3008ef8dc1" providerId="LiveId" clId="{EA3522A7-7052-4DEF-855E-5CDA7A66D7BA}" dt="2021-07-03T11:31:05.962" v="1759" actId="20577"/>
        <pc:sldMkLst>
          <pc:docMk/>
          <pc:sldMk cId="668442063" sldId="272"/>
        </pc:sldMkLst>
        <pc:spChg chg="mod">
          <ac:chgData name="Kamal Kumar" userId="29d13f3008ef8dc1" providerId="LiveId" clId="{EA3522A7-7052-4DEF-855E-5CDA7A66D7BA}" dt="2021-07-03T11:24:56.781" v="1750" actId="20577"/>
          <ac:spMkLst>
            <pc:docMk/>
            <pc:sldMk cId="668442063" sldId="272"/>
            <ac:spMk id="2" creationId="{8677CEEA-F761-4AE0-830F-DEDBA788BAE1}"/>
          </ac:spMkLst>
        </pc:spChg>
        <pc:spChg chg="mod">
          <ac:chgData name="Kamal Kumar" userId="29d13f3008ef8dc1" providerId="LiveId" clId="{EA3522A7-7052-4DEF-855E-5CDA7A66D7BA}" dt="2021-07-03T11:31:05.962" v="1759" actId="20577"/>
          <ac:spMkLst>
            <pc:docMk/>
            <pc:sldMk cId="668442063" sldId="272"/>
            <ac:spMk id="3" creationId="{1607B172-1C3F-49DC-8C8D-3E5D44C9F8BD}"/>
          </ac:spMkLst>
        </pc:spChg>
      </pc:sldChg>
      <pc:sldChg chg="modSp add mod">
        <pc:chgData name="Kamal Kumar" userId="29d13f3008ef8dc1" providerId="LiveId" clId="{EA3522A7-7052-4DEF-855E-5CDA7A66D7BA}" dt="2021-07-03T11:52:01.808" v="1796" actId="20577"/>
        <pc:sldMkLst>
          <pc:docMk/>
          <pc:sldMk cId="1531038222" sldId="273"/>
        </pc:sldMkLst>
        <pc:spChg chg="mod">
          <ac:chgData name="Kamal Kumar" userId="29d13f3008ef8dc1" providerId="LiveId" clId="{EA3522A7-7052-4DEF-855E-5CDA7A66D7BA}" dt="2021-07-03T11:51:53.776" v="1780" actId="20577"/>
          <ac:spMkLst>
            <pc:docMk/>
            <pc:sldMk cId="1531038222" sldId="273"/>
            <ac:spMk id="2" creationId="{8677CEEA-F761-4AE0-830F-DEDBA788BAE1}"/>
          </ac:spMkLst>
        </pc:spChg>
        <pc:spChg chg="mod">
          <ac:chgData name="Kamal Kumar" userId="29d13f3008ef8dc1" providerId="LiveId" clId="{EA3522A7-7052-4DEF-855E-5CDA7A66D7BA}" dt="2021-07-03T11:52:01.808" v="1796" actId="20577"/>
          <ac:spMkLst>
            <pc:docMk/>
            <pc:sldMk cId="1531038222" sldId="273"/>
            <ac:spMk id="3" creationId="{1607B172-1C3F-49DC-8C8D-3E5D44C9F8BD}"/>
          </ac:spMkLst>
        </pc:spChg>
      </pc:sldChg>
      <pc:sldChg chg="modSp new mod">
        <pc:chgData name="Kamal Kumar" userId="29d13f3008ef8dc1" providerId="LiveId" clId="{EA3522A7-7052-4DEF-855E-5CDA7A66D7BA}" dt="2021-07-03T12:23:47.531" v="2829" actId="20577"/>
        <pc:sldMkLst>
          <pc:docMk/>
          <pc:sldMk cId="1996377776" sldId="274"/>
        </pc:sldMkLst>
        <pc:spChg chg="mod">
          <ac:chgData name="Kamal Kumar" userId="29d13f3008ef8dc1" providerId="LiveId" clId="{EA3522A7-7052-4DEF-855E-5CDA7A66D7BA}" dt="2021-07-03T12:02:57.225" v="1823" actId="20577"/>
          <ac:spMkLst>
            <pc:docMk/>
            <pc:sldMk cId="1996377776" sldId="274"/>
            <ac:spMk id="2" creationId="{DF4489A2-0745-4C1D-97DE-5F22DCF440CD}"/>
          </ac:spMkLst>
        </pc:spChg>
        <pc:spChg chg="mod">
          <ac:chgData name="Kamal Kumar" userId="29d13f3008ef8dc1" providerId="LiveId" clId="{EA3522A7-7052-4DEF-855E-5CDA7A66D7BA}" dt="2021-07-03T12:23:47.531" v="2829" actId="20577"/>
          <ac:spMkLst>
            <pc:docMk/>
            <pc:sldMk cId="1996377776" sldId="274"/>
            <ac:spMk id="3" creationId="{63921388-2B7D-43AB-9EB9-E16594889D05}"/>
          </ac:spMkLst>
        </pc:spChg>
      </pc:sldChg>
      <pc:sldChg chg="modSp add mod">
        <pc:chgData name="Kamal Kumar" userId="29d13f3008ef8dc1" providerId="LiveId" clId="{EA3522A7-7052-4DEF-855E-5CDA7A66D7BA}" dt="2021-07-03T13:02:04.176" v="4082" actId="1076"/>
        <pc:sldMkLst>
          <pc:docMk/>
          <pc:sldMk cId="2109503092" sldId="275"/>
        </pc:sldMkLst>
        <pc:spChg chg="mod">
          <ac:chgData name="Kamal Kumar" userId="29d13f3008ef8dc1" providerId="LiveId" clId="{EA3522A7-7052-4DEF-855E-5CDA7A66D7BA}" dt="2021-07-03T12:25:14.322" v="2848" actId="20577"/>
          <ac:spMkLst>
            <pc:docMk/>
            <pc:sldMk cId="2109503092" sldId="275"/>
            <ac:spMk id="2" creationId="{8677CEEA-F761-4AE0-830F-DEDBA788BAE1}"/>
          </ac:spMkLst>
        </pc:spChg>
        <pc:spChg chg="mod">
          <ac:chgData name="Kamal Kumar" userId="29d13f3008ef8dc1" providerId="LiveId" clId="{EA3522A7-7052-4DEF-855E-5CDA7A66D7BA}" dt="2021-07-03T13:02:04.176" v="4082" actId="1076"/>
          <ac:spMkLst>
            <pc:docMk/>
            <pc:sldMk cId="2109503092" sldId="275"/>
            <ac:spMk id="3" creationId="{1607B172-1C3F-49DC-8C8D-3E5D44C9F8BD}"/>
          </ac:spMkLst>
        </pc:spChg>
      </pc:sldChg>
      <pc:sldChg chg="modSp new mod">
        <pc:chgData name="Kamal Kumar" userId="29d13f3008ef8dc1" providerId="LiveId" clId="{EA3522A7-7052-4DEF-855E-5CDA7A66D7BA}" dt="2021-07-03T12:44:48.887" v="4080" actId="2711"/>
        <pc:sldMkLst>
          <pc:docMk/>
          <pc:sldMk cId="1606993478" sldId="276"/>
        </pc:sldMkLst>
        <pc:spChg chg="mod">
          <ac:chgData name="Kamal Kumar" userId="29d13f3008ef8dc1" providerId="LiveId" clId="{EA3522A7-7052-4DEF-855E-5CDA7A66D7BA}" dt="2021-07-03T12:36:44.257" v="3676" actId="20577"/>
          <ac:spMkLst>
            <pc:docMk/>
            <pc:sldMk cId="1606993478" sldId="276"/>
            <ac:spMk id="2" creationId="{53818142-1135-49C8-B99F-598EC85EF8B8}"/>
          </ac:spMkLst>
        </pc:spChg>
        <pc:spChg chg="mod">
          <ac:chgData name="Kamal Kumar" userId="29d13f3008ef8dc1" providerId="LiveId" clId="{EA3522A7-7052-4DEF-855E-5CDA7A66D7BA}" dt="2021-07-03T12:44:48.887" v="4080" actId="2711"/>
          <ac:spMkLst>
            <pc:docMk/>
            <pc:sldMk cId="1606993478" sldId="276"/>
            <ac:spMk id="3" creationId="{AB5262DD-C99F-46CA-BA4F-B9D834149D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Oct 2020 – Oct 2025</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dgm:spPr/>
      <dgm:t>
        <a:bodyPr/>
        <a:lstStyle/>
        <a:p>
          <a:r>
            <a:rPr lang="en-US" dirty="0"/>
            <a:t>Oct 2019 – Oct 2024</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Python 3.8</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Jun 2018 – Jun 2023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Python 3.7</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96262926-A67D-4E4E-9515-5EBC67F0B634}">
      <dgm:prSet/>
      <dgm:spPr/>
      <dgm:t>
        <a:bodyPr/>
        <a:lstStyle/>
        <a:p>
          <a:r>
            <a:rPr lang="en-US" dirty="0"/>
            <a:t>Python 3.9</a:t>
          </a:r>
        </a:p>
      </dgm:t>
    </dgm:pt>
    <dgm:pt modelId="{1DA7ACEB-F642-43C1-BCB5-F580B9B985B9}" type="sibTrans" cxnId="{8C5B110A-FBC3-4CBF-BED2-413E87D4DAD5}">
      <dgm:prSet/>
      <dgm:spPr/>
      <dgm:t>
        <a:bodyPr/>
        <a:lstStyle/>
        <a:p>
          <a:endParaRPr lang="en-US"/>
        </a:p>
      </dgm:t>
    </dgm:pt>
    <dgm:pt modelId="{EC74E552-C501-4B0E-9400-E8B410F53D50}" type="parTrans" cxnId="{8C5B110A-FBC3-4CBF-BED2-413E87D4DAD5}">
      <dgm:prSet/>
      <dgm:spPr/>
      <dgm:t>
        <a:bodyPr/>
        <a:lstStyle/>
        <a:p>
          <a:endParaRPr lang="en-US"/>
        </a:p>
      </dgm:t>
    </dgm:pt>
    <dgm:pt modelId="{C974A489-A55F-49A4-A6E6-8D510B8D6331}">
      <dgm:prSet/>
      <dgm:spPr/>
      <dgm:t>
        <a:bodyPr/>
        <a:lstStyle/>
        <a:p>
          <a:r>
            <a:rPr lang="en-US" dirty="0"/>
            <a:t>Dec 2016 – Dec 2021</a:t>
          </a:r>
        </a:p>
      </dgm:t>
    </dgm:pt>
    <dgm:pt modelId="{DC626FD0-655D-4F8A-A771-D2E704B827BB}" type="parTrans" cxnId="{3FAEC59F-C8F7-45B1-AE06-F10E0C8025AA}">
      <dgm:prSet/>
      <dgm:spPr/>
      <dgm:t>
        <a:bodyPr/>
        <a:lstStyle/>
        <a:p>
          <a:endParaRPr lang="en-US"/>
        </a:p>
      </dgm:t>
    </dgm:pt>
    <dgm:pt modelId="{527AD17B-122E-4BDA-AEAC-94B2264E299F}" type="sibTrans" cxnId="{3FAEC59F-C8F7-45B1-AE06-F10E0C8025AA}">
      <dgm:prSet/>
      <dgm:spPr/>
      <dgm:t>
        <a:bodyPr/>
        <a:lstStyle/>
        <a:p>
          <a:endParaRPr lang="en-US"/>
        </a:p>
      </dgm:t>
    </dgm:pt>
    <dgm:pt modelId="{66B6F872-0D3F-4458-A9A1-CAF23F11C00B}">
      <dgm:prSet/>
      <dgm:spPr/>
      <dgm:t>
        <a:bodyPr/>
        <a:lstStyle/>
        <a:p>
          <a:r>
            <a:rPr lang="en-US" dirty="0"/>
            <a:t>Python 3.6</a:t>
          </a:r>
        </a:p>
      </dgm:t>
    </dgm:pt>
    <dgm:pt modelId="{149267CE-0373-4EE3-B5A2-98E15495BA7B}" type="parTrans" cxnId="{E934ECAC-A320-4BE4-807F-4E4CCEFE8488}">
      <dgm:prSet/>
      <dgm:spPr/>
      <dgm:t>
        <a:bodyPr/>
        <a:lstStyle/>
        <a:p>
          <a:endParaRPr lang="en-US"/>
        </a:p>
      </dgm:t>
    </dgm:pt>
    <dgm:pt modelId="{AECC4635-2E80-4D40-B287-0F153A61CA06}" type="sibTrans" cxnId="{E934ECAC-A320-4BE4-807F-4E4CCEFE8488}">
      <dgm:prSet/>
      <dgm:spPr/>
      <dgm:t>
        <a:bodyPr/>
        <a:lstStyle/>
        <a:p>
          <a:endParaRPr lang="en-US"/>
        </a:p>
      </dgm:t>
    </dgm:pt>
    <dgm:pt modelId="{D7E1A7AF-636C-467F-9DFC-5C5526C6EB1A}">
      <dgm:prSet/>
      <dgm:spPr/>
      <dgm:t>
        <a:bodyPr/>
        <a:lstStyle/>
        <a:p>
          <a:r>
            <a:rPr lang="en-US" dirty="0"/>
            <a:t>Jul 2010 – Jan 2020</a:t>
          </a:r>
        </a:p>
      </dgm:t>
    </dgm:pt>
    <dgm:pt modelId="{FDF19F3E-0B07-488E-B303-733D0CCD1022}" type="parTrans" cxnId="{DEBEFF98-36BB-4F2D-AA92-EEB8113B4904}">
      <dgm:prSet/>
      <dgm:spPr/>
      <dgm:t>
        <a:bodyPr/>
        <a:lstStyle/>
        <a:p>
          <a:endParaRPr lang="en-US"/>
        </a:p>
      </dgm:t>
    </dgm:pt>
    <dgm:pt modelId="{99AAB8D4-789A-4044-AE48-F750D1B64F24}" type="sibTrans" cxnId="{DEBEFF98-36BB-4F2D-AA92-EEB8113B4904}">
      <dgm:prSet/>
      <dgm:spPr/>
      <dgm:t>
        <a:bodyPr/>
        <a:lstStyle/>
        <a:p>
          <a:endParaRPr lang="en-US"/>
        </a:p>
      </dgm:t>
    </dgm:pt>
    <dgm:pt modelId="{54CAE5DF-2E15-4F82-AC22-93007D2AE720}">
      <dgm:prSet/>
      <dgm:spPr/>
      <dgm:t>
        <a:bodyPr/>
        <a:lstStyle/>
        <a:p>
          <a:r>
            <a:rPr lang="en-US" dirty="0"/>
            <a:t>Python 2.7 (EOL)</a:t>
          </a:r>
        </a:p>
      </dgm:t>
    </dgm:pt>
    <dgm:pt modelId="{1E704591-281B-4E6D-91E9-C53BF8B2817E}" type="parTrans" cxnId="{ADD860C1-C5FD-4A2F-A0A2-AF0E975BC472}">
      <dgm:prSet/>
      <dgm:spPr/>
      <dgm:t>
        <a:bodyPr/>
        <a:lstStyle/>
        <a:p>
          <a:endParaRPr lang="en-US"/>
        </a:p>
      </dgm:t>
    </dgm:pt>
    <dgm:pt modelId="{599078BC-CFC6-41FD-9842-93F5E14D98AA}" type="sibTrans" cxnId="{ADD860C1-C5FD-4A2F-A0A2-AF0E975BC472}">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5">
        <dgm:presLayoutVars>
          <dgm:bulletEnabled val="1"/>
        </dgm:presLayoutVars>
      </dgm:prSet>
      <dgm:spPr/>
    </dgm:pt>
    <dgm:pt modelId="{DBA410EB-5F61-4F46-92D9-C5B0AA59EE15}" type="pres">
      <dgm:prSet presAssocID="{C5146535-FD3D-4589-98A3-623B8DA4B8DB}" presName="ConnectLine1" presStyleLbl="sibTrans1D1" presStyleIdx="1"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5">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5">
        <dgm:presLayoutVars>
          <dgm:bulletEnabled val="1"/>
        </dgm:presLayoutVars>
      </dgm:prSet>
      <dgm:spPr/>
    </dgm:pt>
    <dgm:pt modelId="{440E9361-37D2-4157-AF38-7B49AD23708B}" type="pres">
      <dgm:prSet presAssocID="{09C152DA-7620-4852-8162-A77EC3609F3F}" presName="ConnectLine1" presStyleLbl="sibTrans1D1" presStyleIdx="2" presStyleCnt="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5"/>
      <dgm:spPr/>
    </dgm:pt>
    <dgm:pt modelId="{4174F691-D9D3-451C-9893-D177DC3AED58}" type="pres">
      <dgm:prSet presAssocID="{09C152DA-7620-4852-8162-A77EC3609F3F}" presName="EmptyPane1" presStyleCnt="0"/>
      <dgm:spPr/>
    </dgm:pt>
    <dgm:pt modelId="{56E87295-FE93-4C03-99F7-2FE453E497C2}" type="pres">
      <dgm:prSet presAssocID="{0AE8D36D-0F0F-4206-AE39-0A2D73987B68}" presName="spaceBetweenRectangles1" presStyleCnt="0"/>
      <dgm:spPr/>
    </dgm:pt>
    <dgm:pt modelId="{640478CA-1960-4755-9DD2-62D3C2D1BE40}" type="pres">
      <dgm:prSet presAssocID="{C974A489-A55F-49A4-A6E6-8D510B8D6331}" presName="composite1" presStyleCnt="0"/>
      <dgm:spPr/>
    </dgm:pt>
    <dgm:pt modelId="{2B297B39-32C2-43D2-9249-4260A358D3B3}" type="pres">
      <dgm:prSet presAssocID="{C974A489-A55F-49A4-A6E6-8D510B8D6331}" presName="parent1" presStyleLbl="alignNode1" presStyleIdx="3" presStyleCnt="5">
        <dgm:presLayoutVars>
          <dgm:chMax val="1"/>
          <dgm:chPref val="1"/>
          <dgm:bulletEnabled val="1"/>
        </dgm:presLayoutVars>
      </dgm:prSet>
      <dgm:spPr/>
    </dgm:pt>
    <dgm:pt modelId="{96075515-9911-4349-BF50-57F041F0F86E}" type="pres">
      <dgm:prSet presAssocID="{C974A489-A55F-49A4-A6E6-8D510B8D6331}" presName="Childtext1" presStyleLbl="revTx" presStyleIdx="3" presStyleCnt="5">
        <dgm:presLayoutVars>
          <dgm:bulletEnabled val="1"/>
        </dgm:presLayoutVars>
      </dgm:prSet>
      <dgm:spPr/>
    </dgm:pt>
    <dgm:pt modelId="{F322E01F-0005-48E5-B2B3-B78A057F1544}" type="pres">
      <dgm:prSet presAssocID="{C974A489-A55F-49A4-A6E6-8D510B8D6331}" presName="ConnectLine1" presStyleLbl="sibTrans1D1" presStyleIdx="3" presStyleCnt="5"/>
      <dgm:spPr>
        <a:noFill/>
        <a:ln w="12700" cap="rnd" cmpd="sng" algn="ctr">
          <a:solidFill>
            <a:schemeClr val="accent1">
              <a:shade val="90000"/>
              <a:hueOff val="334659"/>
              <a:satOff val="-6451"/>
              <a:lumOff val="21093"/>
              <a:alphaOff val="0"/>
            </a:schemeClr>
          </a:solidFill>
          <a:prstDash val="dash"/>
        </a:ln>
        <a:effectLst/>
      </dgm:spPr>
    </dgm:pt>
    <dgm:pt modelId="{10485F11-5A7D-4978-86B9-32336BE3752D}" type="pres">
      <dgm:prSet presAssocID="{C974A489-A55F-49A4-A6E6-8D510B8D6331}" presName="ConnectLineEnd1" presStyleLbl="lnNode1" presStyleIdx="3" presStyleCnt="5"/>
      <dgm:spPr/>
    </dgm:pt>
    <dgm:pt modelId="{ECC81EA7-1528-4865-AD99-09263960AA55}" type="pres">
      <dgm:prSet presAssocID="{C974A489-A55F-49A4-A6E6-8D510B8D6331}" presName="EmptyPane1" presStyleCnt="0"/>
      <dgm:spPr/>
    </dgm:pt>
    <dgm:pt modelId="{D9B3527F-7F56-4E7F-A538-7CB1B087CF0C}" type="pres">
      <dgm:prSet presAssocID="{527AD17B-122E-4BDA-AEAC-94B2264E299F}" presName="spaceBetweenRectangles1" presStyleCnt="0"/>
      <dgm:spPr/>
    </dgm:pt>
    <dgm:pt modelId="{7FB9858E-4CD1-46DA-B44B-40478890E451}" type="pres">
      <dgm:prSet presAssocID="{D7E1A7AF-636C-467F-9DFC-5C5526C6EB1A}" presName="composite1" presStyleCnt="0"/>
      <dgm:spPr/>
    </dgm:pt>
    <dgm:pt modelId="{0B7C2AE5-A01B-432C-885D-463D8CD06368}" type="pres">
      <dgm:prSet presAssocID="{D7E1A7AF-636C-467F-9DFC-5C5526C6EB1A}" presName="parent1" presStyleLbl="alignNode1" presStyleIdx="4" presStyleCnt="5">
        <dgm:presLayoutVars>
          <dgm:chMax val="1"/>
          <dgm:chPref val="1"/>
          <dgm:bulletEnabled val="1"/>
        </dgm:presLayoutVars>
      </dgm:prSet>
      <dgm:spPr/>
    </dgm:pt>
    <dgm:pt modelId="{5CE8C2E8-D07E-49D0-8CA0-3A26C0D422A4}" type="pres">
      <dgm:prSet presAssocID="{D7E1A7AF-636C-467F-9DFC-5C5526C6EB1A}" presName="Childtext1" presStyleLbl="revTx" presStyleIdx="4" presStyleCnt="5">
        <dgm:presLayoutVars>
          <dgm:bulletEnabled val="1"/>
        </dgm:presLayoutVars>
      </dgm:prSet>
      <dgm:spPr/>
    </dgm:pt>
    <dgm:pt modelId="{57BD8480-28BE-4373-8BBB-5032103B9927}" type="pres">
      <dgm:prSet presAssocID="{D7E1A7AF-636C-467F-9DFC-5C5526C6EB1A}"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09CAAB5A-1CCE-4DF0-9FC2-7E16D9120EDA}" type="pres">
      <dgm:prSet presAssocID="{D7E1A7AF-636C-467F-9DFC-5C5526C6EB1A}" presName="ConnectLineEnd1" presStyleLbl="lnNode1" presStyleIdx="4" presStyleCnt="5"/>
      <dgm:spPr/>
    </dgm:pt>
    <dgm:pt modelId="{57746A4C-B21C-44D8-A57F-5A77A3F5EAD2}" type="pres">
      <dgm:prSet presAssocID="{D7E1A7AF-636C-467F-9DFC-5C5526C6EB1A}"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4A7F3518-6445-4EBC-A3A7-CBDC0D38176D}" type="presOf" srcId="{C974A489-A55F-49A4-A6E6-8D510B8D6331}" destId="{2B297B39-32C2-43D2-9249-4260A358D3B3}"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DEBEFF98-36BB-4F2D-AA92-EEB8113B4904}" srcId="{6A70FD8F-0050-42E3-8B3A-6ED7CFB9852E}" destId="{D7E1A7AF-636C-467F-9DFC-5C5526C6EB1A}" srcOrd="4" destOrd="0" parTransId="{FDF19F3E-0B07-488E-B303-733D0CCD1022}" sibTransId="{99AAB8D4-789A-4044-AE48-F750D1B64F24}"/>
    <dgm:cxn modelId="{F9540599-A193-456C-A9A9-8962E3855B0B}" type="presOf" srcId="{96262926-A67D-4E4E-9515-5EBC67F0B634}" destId="{5A1B764B-0DC5-47CD-BDEA-9E67799496EC}" srcOrd="0" destOrd="0" presId="urn:microsoft.com/office/officeart/2016/7/layout/RoundedRectangleTimeline"/>
    <dgm:cxn modelId="{3FAEC59F-C8F7-45B1-AE06-F10E0C8025AA}" srcId="{6A70FD8F-0050-42E3-8B3A-6ED7CFB9852E}" destId="{C974A489-A55F-49A4-A6E6-8D510B8D6331}" srcOrd="3" destOrd="0" parTransId="{DC626FD0-655D-4F8A-A771-D2E704B827BB}" sibTransId="{527AD17B-122E-4BDA-AEAC-94B2264E299F}"/>
    <dgm:cxn modelId="{E13585A2-54F2-486A-B317-F4D6AF7E83B9}" type="presOf" srcId="{E80CA270-6C90-4E17-ACEA-46B56AD54DD1}" destId="{DF65791B-462E-4589-B98D-F60587330CA8}" srcOrd="0" destOrd="0" presId="urn:microsoft.com/office/officeart/2016/7/layout/RoundedRectangleTimeline"/>
    <dgm:cxn modelId="{A3CE66A4-AF05-4AB1-A5E0-12D7AF12A7CA}" type="presOf" srcId="{D7E1A7AF-636C-467F-9DFC-5C5526C6EB1A}" destId="{0B7C2AE5-A01B-432C-885D-463D8CD06368}" srcOrd="0" destOrd="0" presId="urn:microsoft.com/office/officeart/2016/7/layout/RoundedRectangleTimeline"/>
    <dgm:cxn modelId="{E934ECAC-A320-4BE4-807F-4E4CCEFE8488}" srcId="{C974A489-A55F-49A4-A6E6-8D510B8D6331}" destId="{66B6F872-0D3F-4458-A9A1-CAF23F11C00B}" srcOrd="0" destOrd="0" parTransId="{149267CE-0373-4EE3-B5A2-98E15495BA7B}" sibTransId="{AECC4635-2E80-4D40-B287-0F153A61CA06}"/>
    <dgm:cxn modelId="{ADD860C1-C5FD-4A2F-A0A2-AF0E975BC472}" srcId="{D7E1A7AF-636C-467F-9DFC-5C5526C6EB1A}" destId="{54CAE5DF-2E15-4F82-AC22-93007D2AE720}" srcOrd="0" destOrd="0" parTransId="{1E704591-281B-4E6D-91E9-C53BF8B2817E}" sibTransId="{599078BC-CFC6-41FD-9842-93F5E14D98AA}"/>
    <dgm:cxn modelId="{D53312CA-B810-46AF-BCA2-11C5441FA78B}" type="presOf" srcId="{66B6F872-0D3F-4458-A9A1-CAF23F11C00B}" destId="{96075515-9911-4349-BF50-57F041F0F86E}" srcOrd="0" destOrd="0" presId="urn:microsoft.com/office/officeart/2016/7/layout/RoundedRectangleTimeline"/>
    <dgm:cxn modelId="{D7BE5ED9-49CE-4164-AC1E-F4C2122C1520}" type="presOf" srcId="{54CAE5DF-2E15-4F82-AC22-93007D2AE720}" destId="{5CE8C2E8-D07E-49D0-8CA0-3A26C0D422A4}"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013765B7-7E1E-481C-A5C9-9CF50F8427FA}" type="presParOf" srcId="{AB52B3CC-6563-466D-BFC3-9B6B5AFA0881}" destId="{56E87295-FE93-4C03-99F7-2FE453E497C2}" srcOrd="5" destOrd="0" presId="urn:microsoft.com/office/officeart/2016/7/layout/RoundedRectangleTimeline"/>
    <dgm:cxn modelId="{BDA1E7E3-E81E-44DA-912A-A7EE232C9FE8}" type="presParOf" srcId="{AB52B3CC-6563-466D-BFC3-9B6B5AFA0881}" destId="{640478CA-1960-4755-9DD2-62D3C2D1BE40}" srcOrd="6" destOrd="0" presId="urn:microsoft.com/office/officeart/2016/7/layout/RoundedRectangleTimeline"/>
    <dgm:cxn modelId="{17647170-C8F3-4793-B3AC-AD9858D096F8}" type="presParOf" srcId="{640478CA-1960-4755-9DD2-62D3C2D1BE40}" destId="{2B297B39-32C2-43D2-9249-4260A358D3B3}" srcOrd="0" destOrd="0" presId="urn:microsoft.com/office/officeart/2016/7/layout/RoundedRectangleTimeline"/>
    <dgm:cxn modelId="{F33F5CB2-F63D-4AAF-9BD4-39CEE173640E}" type="presParOf" srcId="{640478CA-1960-4755-9DD2-62D3C2D1BE40}" destId="{96075515-9911-4349-BF50-57F041F0F86E}" srcOrd="1" destOrd="0" presId="urn:microsoft.com/office/officeart/2016/7/layout/RoundedRectangleTimeline"/>
    <dgm:cxn modelId="{9B4295EA-B422-46EB-AC00-DAA26010789A}" type="presParOf" srcId="{640478CA-1960-4755-9DD2-62D3C2D1BE40}" destId="{F322E01F-0005-48E5-B2B3-B78A057F1544}" srcOrd="2" destOrd="0" presId="urn:microsoft.com/office/officeart/2016/7/layout/RoundedRectangleTimeline"/>
    <dgm:cxn modelId="{4BE2B519-93A6-459C-8A6D-7E9DFD444214}" type="presParOf" srcId="{640478CA-1960-4755-9DD2-62D3C2D1BE40}" destId="{10485F11-5A7D-4978-86B9-32336BE3752D}" srcOrd="3" destOrd="0" presId="urn:microsoft.com/office/officeart/2016/7/layout/RoundedRectangleTimeline"/>
    <dgm:cxn modelId="{C00E1189-5569-426F-A63B-1AF0417ACE0E}" type="presParOf" srcId="{640478CA-1960-4755-9DD2-62D3C2D1BE40}" destId="{ECC81EA7-1528-4865-AD99-09263960AA55}" srcOrd="4" destOrd="0" presId="urn:microsoft.com/office/officeart/2016/7/layout/RoundedRectangleTimeline"/>
    <dgm:cxn modelId="{A477E969-41C9-4EB6-9D7F-9594780FE3DB}" type="presParOf" srcId="{AB52B3CC-6563-466D-BFC3-9B6B5AFA0881}" destId="{D9B3527F-7F56-4E7F-A538-7CB1B087CF0C}" srcOrd="7" destOrd="0" presId="urn:microsoft.com/office/officeart/2016/7/layout/RoundedRectangleTimeline"/>
    <dgm:cxn modelId="{2D132069-B169-4C79-91E2-11BE2D4F2161}" type="presParOf" srcId="{AB52B3CC-6563-466D-BFC3-9B6B5AFA0881}" destId="{7FB9858E-4CD1-46DA-B44B-40478890E451}" srcOrd="8" destOrd="0" presId="urn:microsoft.com/office/officeart/2016/7/layout/RoundedRectangleTimeline"/>
    <dgm:cxn modelId="{8CDED119-6C3A-413A-8539-AE34431E102F}" type="presParOf" srcId="{7FB9858E-4CD1-46DA-B44B-40478890E451}" destId="{0B7C2AE5-A01B-432C-885D-463D8CD06368}" srcOrd="0" destOrd="0" presId="urn:microsoft.com/office/officeart/2016/7/layout/RoundedRectangleTimeline"/>
    <dgm:cxn modelId="{F56073A0-51C9-49CE-B209-BC2DFAA6BF1C}" type="presParOf" srcId="{7FB9858E-4CD1-46DA-B44B-40478890E451}" destId="{5CE8C2E8-D07E-49D0-8CA0-3A26C0D422A4}" srcOrd="1" destOrd="0" presId="urn:microsoft.com/office/officeart/2016/7/layout/RoundedRectangleTimeline"/>
    <dgm:cxn modelId="{66EA9034-05D2-4C61-B38E-C3FF2FC9067E}" type="presParOf" srcId="{7FB9858E-4CD1-46DA-B44B-40478890E451}" destId="{57BD8480-28BE-4373-8BBB-5032103B9927}" srcOrd="2" destOrd="0" presId="urn:microsoft.com/office/officeart/2016/7/layout/RoundedRectangleTimeline"/>
    <dgm:cxn modelId="{2C9E1ACD-889D-4707-8A15-528890AC324B}" type="presParOf" srcId="{7FB9858E-4CD1-46DA-B44B-40478890E451}" destId="{09CAAB5A-1CCE-4DF0-9FC2-7E16D9120EDA}" srcOrd="3" destOrd="0" presId="urn:microsoft.com/office/officeart/2016/7/layout/RoundedRectangleTimeline"/>
    <dgm:cxn modelId="{B792792E-CF34-459E-918A-E6A0DE375A4F}" type="presParOf" srcId="{7FB9858E-4CD1-46DA-B44B-40478890E451}" destId="{57746A4C-B21C-44D8-A57F-5A77A3F5EAD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Oct 2020 – Oct 2025</a:t>
          </a:r>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3.9</a:t>
          </a: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Oct 2019 – Oct 2024</a:t>
          </a:r>
        </a:p>
      </dsp:txBody>
      <dsp:txXfrm>
        <a:off x="2596993" y="1635204"/>
        <a:ext cx="1945321" cy="363378"/>
      </dsp:txXfrm>
    </dsp:sp>
    <dsp:sp modelId="{DF65791B-462E-4589-B98D-F60587330CA8}">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Python 3.8</a:t>
          </a:r>
        </a:p>
      </dsp:txBody>
      <dsp:txXfrm>
        <a:off x="1948552" y="2361961"/>
        <a:ext cx="3242202" cy="1271825"/>
      </dsp:txXfrm>
    </dsp:sp>
    <dsp:sp modelId="{DBA410EB-5F61-4F46-92D9-C5B0AA59EE15}">
      <dsp:nvSpPr>
        <dsp:cNvPr id="0" name=""/>
        <dsp:cNvSpPr/>
      </dsp:nvSpPr>
      <dsp:spPr>
        <a:xfrm>
          <a:off x="3569653"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Jun 2018 – Jun 2023</a:t>
          </a:r>
        </a:p>
      </dsp:txBody>
      <dsp:txXfrm>
        <a:off x="4542314" y="1635204"/>
        <a:ext cx="1945321" cy="363378"/>
      </dsp:txXfrm>
    </dsp:sp>
    <dsp:sp modelId="{B4723E2A-4FF1-452A-BD25-8EC364F15A6F}">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3.7</a:t>
          </a:r>
        </a:p>
      </dsp:txBody>
      <dsp:txXfrm>
        <a:off x="3893873" y="0"/>
        <a:ext cx="3242202" cy="1271825"/>
      </dsp:txXfrm>
    </dsp:sp>
    <dsp:sp modelId="{440E9361-37D2-4157-AF38-7B49AD23708B}">
      <dsp:nvSpPr>
        <dsp:cNvPr id="0" name=""/>
        <dsp:cNvSpPr/>
      </dsp:nvSpPr>
      <dsp:spPr>
        <a:xfrm>
          <a:off x="551497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297B39-32C2-43D2-9249-4260A358D3B3}">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Dec 2016 – Dec 2021</a:t>
          </a:r>
        </a:p>
      </dsp:txBody>
      <dsp:txXfrm>
        <a:off x="6487635" y="1635204"/>
        <a:ext cx="1945321" cy="363378"/>
      </dsp:txXfrm>
    </dsp:sp>
    <dsp:sp modelId="{96075515-9911-4349-BF50-57F041F0F86E}">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Python 3.6</a:t>
          </a:r>
        </a:p>
      </dsp:txBody>
      <dsp:txXfrm>
        <a:off x="5839195" y="2361961"/>
        <a:ext cx="3242202" cy="1271825"/>
      </dsp:txXfrm>
    </dsp:sp>
    <dsp:sp modelId="{F322E01F-0005-48E5-B2B3-B78A057F1544}">
      <dsp:nvSpPr>
        <dsp:cNvPr id="0" name=""/>
        <dsp:cNvSpPr/>
      </dsp:nvSpPr>
      <dsp:spPr>
        <a:xfrm>
          <a:off x="7460296" y="1998582"/>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10485F11-5A7D-4978-86B9-32336BE3752D}">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C2AE5-A01B-432C-885D-463D8CD06368}">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Jul 2010 – Jan 2020</a:t>
          </a:r>
        </a:p>
      </dsp:txBody>
      <dsp:txXfrm rot="-5400000">
        <a:off x="8432957" y="1652943"/>
        <a:ext cx="1927582" cy="327900"/>
      </dsp:txXfrm>
    </dsp:sp>
    <dsp:sp modelId="{5CE8C2E8-D07E-49D0-8CA0-3A26C0D422A4}">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Python 2.7 (EOL)</a:t>
          </a:r>
        </a:p>
      </dsp:txBody>
      <dsp:txXfrm>
        <a:off x="7784516" y="0"/>
        <a:ext cx="3242202" cy="1271825"/>
      </dsp:txXfrm>
    </dsp:sp>
    <dsp:sp modelId="{57BD8480-28BE-4373-8BBB-5032103B9927}">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09CAAB5A-1CCE-4DF0-9FC2-7E16D9120EDA}">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Requires="p14">
      <p:transition p14:dur="250">
        <p:cover/>
      </p:transition>
    </mc:Choice>
    <mc:Fallback>
      <p:transition>
        <p:cover/>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python/python_operators.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amalk8s/flask-init.git" TargetMode="External"/><Relationship Id="rId2" Type="http://schemas.openxmlformats.org/officeDocument/2006/relationships/hyperlink" Target="https://www.udemy.com/course/complete-python-bootcam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amalk8s/getting-started-with-pyth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0" y="667317"/>
            <a:ext cx="10993549" cy="677046"/>
          </a:xfrm>
        </p:spPr>
        <p:txBody>
          <a:bodyPr>
            <a:normAutofit/>
          </a:bodyPr>
          <a:lstStyle/>
          <a:p>
            <a:r>
              <a:rPr lang="en-US" dirty="0"/>
              <a:t>Getting started with </a:t>
            </a:r>
            <a:r>
              <a:rPr lang="en-US" dirty="0">
                <a:solidFill>
                  <a:srgbClr val="1CADE4"/>
                </a:solidFill>
              </a:rPr>
              <a:t>Python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rcRect/>
          <a:stretch/>
        </p:blipFill>
        <p:spPr>
          <a:xfrm>
            <a:off x="581190" y="1672198"/>
            <a:ext cx="10993545" cy="4728602"/>
          </a:xfrm>
          <a:prstGeom prst="rect">
            <a:avLst/>
          </a:prstGeom>
          <a:noFill/>
          <a:ln>
            <a:solidFill>
              <a:srgbClr val="1CADE4"/>
            </a:solidFill>
          </a:ln>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B2A0-D996-4E78-8AF4-7B355EAD83A6}"/>
              </a:ext>
            </a:extLst>
          </p:cNvPr>
          <p:cNvSpPr>
            <a:spLocks noGrp="1"/>
          </p:cNvSpPr>
          <p:nvPr>
            <p:ph type="title"/>
          </p:nvPr>
        </p:nvSpPr>
        <p:spPr/>
        <p:txBody>
          <a:bodyPr/>
          <a:lstStyle/>
          <a:p>
            <a:r>
              <a:rPr lang="en-US" dirty="0"/>
              <a:t>Python Logical Operators</a:t>
            </a:r>
          </a:p>
        </p:txBody>
      </p:sp>
      <p:sp>
        <p:nvSpPr>
          <p:cNvPr id="3" name="Content Placeholder 2">
            <a:extLst>
              <a:ext uri="{FF2B5EF4-FFF2-40B4-BE49-F238E27FC236}">
                <a16:creationId xmlns:a16="http://schemas.microsoft.com/office/drawing/2014/main" id="{43F0D145-8C26-4A58-809D-9C11AEDA5249}"/>
              </a:ext>
            </a:extLst>
          </p:cNvPr>
          <p:cNvSpPr>
            <a:spLocks noGrp="1"/>
          </p:cNvSpPr>
          <p:nvPr>
            <p:ph idx="1"/>
          </p:nvPr>
        </p:nvSpPr>
        <p:spPr/>
        <p:txBody>
          <a:bodyPr/>
          <a:lstStyle/>
          <a:p>
            <a:pPr marL="0" indent="0">
              <a:buNone/>
            </a:pPr>
            <a:r>
              <a:rPr lang="en-US" b="1" dirty="0"/>
              <a:t>Operator 			Description 								Example</a:t>
            </a:r>
          </a:p>
          <a:p>
            <a:pPr marL="0" indent="0">
              <a:buNone/>
            </a:pPr>
            <a:r>
              <a:rPr lang="en-US" dirty="0">
                <a:solidFill>
                  <a:srgbClr val="1CADE4"/>
                </a:solidFill>
                <a:latin typeface="Consolas" panose="020B0609020204030204" pitchFamily="49" charset="0"/>
              </a:rPr>
              <a:t>and </a:t>
            </a:r>
            <a:r>
              <a:rPr lang="en-US" dirty="0"/>
              <a:t> 			Returns True if both statements are true 		</a:t>
            </a:r>
            <a:r>
              <a:rPr lang="en-US" dirty="0">
                <a:solidFill>
                  <a:srgbClr val="1CADE4"/>
                </a:solidFill>
                <a:latin typeface="Consolas" panose="020B0609020204030204" pitchFamily="49" charset="0"/>
              </a:rPr>
              <a:t>x &lt; 5 and  x &lt; 10 </a:t>
            </a:r>
            <a:r>
              <a:rPr lang="en-US" dirty="0"/>
              <a:t>	</a:t>
            </a:r>
          </a:p>
          <a:p>
            <a:pPr marL="0" indent="0">
              <a:buNone/>
            </a:pPr>
            <a:r>
              <a:rPr lang="en-US" dirty="0">
                <a:solidFill>
                  <a:srgbClr val="1CADE4"/>
                </a:solidFill>
                <a:latin typeface="Consolas" panose="020B0609020204030204" pitchFamily="49" charset="0"/>
              </a:rPr>
              <a:t>or </a:t>
            </a:r>
            <a:r>
              <a:rPr lang="en-US" dirty="0"/>
              <a:t>				Returns True if one of the statements is true 		</a:t>
            </a:r>
            <a:r>
              <a:rPr lang="en-US" dirty="0">
                <a:solidFill>
                  <a:srgbClr val="1CADE4"/>
                </a:solidFill>
                <a:latin typeface="Consolas" panose="020B0609020204030204" pitchFamily="49" charset="0"/>
              </a:rPr>
              <a:t>x &lt; 5 or x &lt; 4 	</a:t>
            </a:r>
          </a:p>
          <a:p>
            <a:pPr marL="0" indent="0">
              <a:buNone/>
            </a:pPr>
            <a:r>
              <a:rPr lang="en-US" dirty="0">
                <a:solidFill>
                  <a:srgbClr val="1CADE4"/>
                </a:solidFill>
                <a:latin typeface="Consolas" panose="020B0609020204030204" pitchFamily="49" charset="0"/>
              </a:rPr>
              <a:t>not </a:t>
            </a:r>
            <a:r>
              <a:rPr lang="en-US" dirty="0"/>
              <a:t>			Reverse the result			 				</a:t>
            </a:r>
            <a:r>
              <a:rPr lang="en-US" dirty="0">
                <a:solidFill>
                  <a:srgbClr val="1CADE4"/>
                </a:solidFill>
                <a:latin typeface="Consolas" panose="020B0609020204030204" pitchFamily="49" charset="0"/>
              </a:rPr>
              <a:t>not(x &lt; 5 and x &lt; 10)</a:t>
            </a:r>
          </a:p>
          <a:p>
            <a:pPr marL="0" indent="0">
              <a:buNone/>
            </a:pPr>
            <a:endParaRPr lang="en-US" dirty="0"/>
          </a:p>
          <a:p>
            <a:pPr marL="0" indent="0">
              <a:buNone/>
            </a:pPr>
            <a:endParaRPr lang="en-US" dirty="0"/>
          </a:p>
          <a:p>
            <a:pPr marL="0" indent="0">
              <a:buNone/>
            </a:pPr>
            <a:r>
              <a:rPr lang="en-US" dirty="0"/>
              <a:t>For more type of operators, please check </a:t>
            </a:r>
            <a:r>
              <a:rPr lang="en-US" dirty="0">
                <a:hlinkClick r:id="rId2"/>
              </a:rPr>
              <a:t>w3scools docs</a:t>
            </a:r>
            <a:endParaRPr lang="en-US" dirty="0"/>
          </a:p>
          <a:p>
            <a:endParaRPr lang="en-US" dirty="0"/>
          </a:p>
        </p:txBody>
      </p:sp>
    </p:spTree>
    <p:extLst>
      <p:ext uri="{BB962C8B-B14F-4D97-AF65-F5344CB8AC3E}">
        <p14:creationId xmlns:p14="http://schemas.microsoft.com/office/powerpoint/2010/main" val="3280450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6FCE-4702-4A38-8E90-C4B7F8B21D8A}"/>
              </a:ext>
            </a:extLst>
          </p:cNvPr>
          <p:cNvSpPr>
            <a:spLocks noGrp="1"/>
          </p:cNvSpPr>
          <p:nvPr>
            <p:ph type="title"/>
          </p:nvPr>
        </p:nvSpPr>
        <p:spPr/>
        <p:txBody>
          <a:bodyPr/>
          <a:lstStyle/>
          <a:p>
            <a:r>
              <a:rPr lang="en-US" dirty="0">
                <a:solidFill>
                  <a:srgbClr val="1CADE4"/>
                </a:solidFill>
              </a:rPr>
              <a:t>If elif else </a:t>
            </a:r>
            <a:r>
              <a:rPr lang="en-US" dirty="0"/>
              <a:t>statements</a:t>
            </a:r>
          </a:p>
        </p:txBody>
      </p:sp>
      <p:sp>
        <p:nvSpPr>
          <p:cNvPr id="3" name="Content Placeholder 2">
            <a:extLst>
              <a:ext uri="{FF2B5EF4-FFF2-40B4-BE49-F238E27FC236}">
                <a16:creationId xmlns:a16="http://schemas.microsoft.com/office/drawing/2014/main" id="{85CBB93B-FF9D-4C8E-AD5D-D3E2D5A59AA6}"/>
              </a:ext>
            </a:extLst>
          </p:cNvPr>
          <p:cNvSpPr>
            <a:spLocks noGrp="1"/>
          </p:cNvSpPr>
          <p:nvPr>
            <p:ph idx="1"/>
          </p:nvPr>
        </p:nvSpPr>
        <p:spPr/>
        <p:txBody>
          <a:bodyPr/>
          <a:lstStyle/>
          <a:p>
            <a:pPr marL="0" indent="0">
              <a:buNone/>
            </a:pPr>
            <a:r>
              <a:rPr lang="en-US" sz="1800" b="0" dirty="0">
                <a:solidFill>
                  <a:srgbClr val="236EBF"/>
                </a:solidFill>
                <a:effectLst/>
                <a:latin typeface="Consolas" panose="020B0609020204030204" pitchFamily="49" charset="0"/>
              </a:rPr>
              <a:t>x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endParaRPr lang="en-US" sz="1800" b="0" dirty="0">
              <a:solidFill>
                <a:srgbClr val="236EBF"/>
              </a:solidFill>
              <a:effectLst/>
              <a:latin typeface="Consolas" panose="020B0609020204030204" pitchFamily="49" charset="0"/>
            </a:endParaRPr>
          </a:p>
          <a:p>
            <a:pPr marL="0" indent="0">
              <a:buNone/>
            </a:pPr>
            <a:br>
              <a:rPr lang="en-US" sz="1800" b="0" dirty="0">
                <a:solidFill>
                  <a:srgbClr val="236EBF"/>
                </a:solidFill>
                <a:effectLst/>
                <a:latin typeface="Consolas" panose="020B0609020204030204" pitchFamily="49" charset="0"/>
              </a:rPr>
            </a:br>
            <a:r>
              <a:rPr lang="en-US" sz="1800" b="0" i="1" dirty="0">
                <a:solidFill>
                  <a:srgbClr val="0991B6"/>
                </a:solidFill>
                <a:effectLst/>
                <a:latin typeface="Consolas" panose="020B0609020204030204" pitchFamily="49" charset="0"/>
              </a:rPr>
              <a:t>if</a:t>
            </a:r>
            <a:r>
              <a:rPr lang="en-US" sz="1800" b="0" dirty="0">
                <a:solidFill>
                  <a:srgbClr val="236EBF"/>
                </a:solidFill>
                <a:effectLst/>
                <a:latin typeface="Consolas" panose="020B0609020204030204" pitchFamily="49" charset="0"/>
              </a:rPr>
              <a:t> x </a:t>
            </a:r>
            <a:r>
              <a:rPr lang="en-US" sz="1800" b="0" i="1" dirty="0">
                <a:solidFill>
                  <a:srgbClr val="7B30D0"/>
                </a:solidFill>
                <a:effectLst/>
                <a:latin typeface="Consolas" panose="020B0609020204030204" pitchFamily="49" charset="0"/>
              </a:rPr>
              <a:t>&lt;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r>
              <a:rPr lang="en-US" sz="1800" b="0" dirty="0">
                <a:solidFill>
                  <a:srgbClr val="236EBF"/>
                </a:solidFill>
                <a:effectLst/>
                <a:latin typeface="Consolas" panose="020B0609020204030204" pitchFamily="49" charset="0"/>
              </a:rPr>
              <a:t>:</a:t>
            </a:r>
          </a:p>
          <a:p>
            <a:pPr marL="0" indent="0">
              <a:buNone/>
            </a:pPr>
            <a:r>
              <a:rPr lang="en-US" sz="1800" dirty="0">
                <a:solidFill>
                  <a:srgbClr val="236EBF"/>
                </a:solidFill>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smaller than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i="1" dirty="0">
                <a:solidFill>
                  <a:srgbClr val="0991B6"/>
                </a:solidFill>
                <a:effectLst/>
                <a:latin typeface="Consolas" panose="020B0609020204030204" pitchFamily="49" charset="0"/>
              </a:rPr>
              <a:t>elif</a:t>
            </a:r>
            <a:r>
              <a:rPr lang="en-US" sz="1800" b="0" dirty="0">
                <a:solidFill>
                  <a:srgbClr val="236EBF"/>
                </a:solidFill>
                <a:effectLst/>
                <a:latin typeface="Consolas" panose="020B0609020204030204" pitchFamily="49" charset="0"/>
              </a:rPr>
              <a:t> x </a:t>
            </a:r>
            <a:r>
              <a:rPr lang="en-US" sz="1800" b="0" i="1" dirty="0">
                <a:solidFill>
                  <a:srgbClr val="7B30D0"/>
                </a:solidFill>
                <a:effectLst/>
                <a:latin typeface="Consolas" panose="020B0609020204030204" pitchFamily="49" charset="0"/>
              </a:rPr>
              <a:t>&gt;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100</a:t>
            </a:r>
            <a:r>
              <a:rPr lang="en-US" sz="1800" b="0" dirty="0">
                <a:solidFill>
                  <a:srgbClr val="236EBF"/>
                </a:solidFill>
                <a:effectLst/>
                <a:latin typeface="Consolas" panose="020B0609020204030204" pitchFamily="49" charset="0"/>
              </a:rPr>
              <a:t>:</a:t>
            </a:r>
          </a:p>
          <a:p>
            <a:pPr marL="0" indent="0">
              <a:buNone/>
            </a:pPr>
            <a:r>
              <a:rPr lang="en-US" sz="1800" dirty="0">
                <a:solidFill>
                  <a:srgbClr val="236EBF"/>
                </a:solidFill>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greater than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i="1" dirty="0">
                <a:solidFill>
                  <a:srgbClr val="0991B6"/>
                </a:solidFill>
                <a:effectLst/>
                <a:latin typeface="Consolas" panose="020B0609020204030204" pitchFamily="49" charset="0"/>
              </a:rPr>
              <a:t>else</a:t>
            </a:r>
            <a:r>
              <a:rPr lang="en-US" sz="1800" b="0" dirty="0">
                <a:solidFill>
                  <a:srgbClr val="236EBF"/>
                </a:solidFill>
                <a:effectLst/>
                <a:latin typeface="Consolas" panose="020B0609020204030204" pitchFamily="49" charset="0"/>
              </a:rPr>
              <a:t>:</a:t>
            </a:r>
          </a:p>
          <a:p>
            <a:pPr marL="0" indent="0">
              <a:buNone/>
            </a:pPr>
            <a:r>
              <a:rPr lang="en-US" sz="1800" b="0" dirty="0">
                <a:solidFill>
                  <a:srgbClr val="08134A"/>
                </a:solidFill>
                <a:effectLst/>
                <a:latin typeface="Consolas" panose="020B0609020204030204" pitchFamily="49" charset="0"/>
              </a:rPr>
              <a:t>	print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x is 100</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p:txBody>
      </p:sp>
    </p:spTree>
    <p:extLst>
      <p:ext uri="{BB962C8B-B14F-4D97-AF65-F5344CB8AC3E}">
        <p14:creationId xmlns:p14="http://schemas.microsoft.com/office/powerpoint/2010/main" val="42414974"/>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6FCE-4702-4A38-8E90-C4B7F8B21D8A}"/>
              </a:ext>
            </a:extLst>
          </p:cNvPr>
          <p:cNvSpPr>
            <a:spLocks noGrp="1"/>
          </p:cNvSpPr>
          <p:nvPr>
            <p:ph type="title"/>
          </p:nvPr>
        </p:nvSpPr>
        <p:spPr/>
        <p:txBody>
          <a:bodyPr/>
          <a:lstStyle/>
          <a:p>
            <a:r>
              <a:rPr lang="en-US" dirty="0">
                <a:solidFill>
                  <a:srgbClr val="1CADE4"/>
                </a:solidFill>
              </a:rPr>
              <a:t>FOR </a:t>
            </a:r>
            <a:r>
              <a:rPr lang="en-US" dirty="0"/>
              <a:t>&amp;</a:t>
            </a:r>
            <a:r>
              <a:rPr lang="en-US" dirty="0">
                <a:solidFill>
                  <a:srgbClr val="1CADE4"/>
                </a:solidFill>
              </a:rPr>
              <a:t> while </a:t>
            </a:r>
            <a:r>
              <a:rPr lang="en-US" dirty="0"/>
              <a:t>loops</a:t>
            </a:r>
          </a:p>
        </p:txBody>
      </p:sp>
      <p:sp>
        <p:nvSpPr>
          <p:cNvPr id="3" name="Content Placeholder 2">
            <a:extLst>
              <a:ext uri="{FF2B5EF4-FFF2-40B4-BE49-F238E27FC236}">
                <a16:creationId xmlns:a16="http://schemas.microsoft.com/office/drawing/2014/main" id="{85CBB93B-FF9D-4C8E-AD5D-D3E2D5A59AA6}"/>
              </a:ext>
            </a:extLst>
          </p:cNvPr>
          <p:cNvSpPr>
            <a:spLocks noGrp="1"/>
          </p:cNvSpPr>
          <p:nvPr>
            <p:ph idx="1"/>
          </p:nvPr>
        </p:nvSpPr>
        <p:spPr/>
        <p:txBody>
          <a:bodyPr>
            <a:normAutofit lnSpcReduction="10000"/>
          </a:bodyPr>
          <a:lstStyle/>
          <a:p>
            <a:pPr marL="0" indent="0">
              <a:buNone/>
            </a:pPr>
            <a:r>
              <a:rPr lang="en-US" sz="1800" b="1" dirty="0">
                <a:solidFill>
                  <a:schemeClr val="bg1">
                    <a:lumMod val="50000"/>
                  </a:schemeClr>
                </a:solidFill>
                <a:effectLst/>
                <a:latin typeface="Consolas" panose="020B0609020204030204" pitchFamily="49" charset="0"/>
              </a:rPr>
              <a:t># For Loop</a:t>
            </a:r>
          </a:p>
          <a:p>
            <a:pPr marL="0" indent="0">
              <a:buNone/>
            </a:pPr>
            <a:r>
              <a:rPr lang="en-US" sz="1800" b="0" i="1" dirty="0">
                <a:solidFill>
                  <a:srgbClr val="0991B6"/>
                </a:solidFill>
                <a:effectLst/>
                <a:latin typeface="Consolas" panose="020B0609020204030204" pitchFamily="49" charset="0"/>
              </a:rPr>
              <a:t>for</a:t>
            </a:r>
            <a:r>
              <a:rPr lang="en-US" sz="1800" b="0" dirty="0">
                <a:solidFill>
                  <a:srgbClr val="236EBF"/>
                </a:solidFill>
                <a:effectLst/>
                <a:latin typeface="Consolas" panose="020B0609020204030204" pitchFamily="49" charset="0"/>
              </a:rPr>
              <a:t> i </a:t>
            </a:r>
            <a:r>
              <a:rPr lang="en-US" sz="1800" b="0" i="1" dirty="0">
                <a:solidFill>
                  <a:srgbClr val="7B30D0"/>
                </a:solidFill>
                <a:effectLst/>
                <a:latin typeface="Consolas" panose="020B0609020204030204" pitchFamily="49" charset="0"/>
              </a:rPr>
              <a:t>in</a:t>
            </a: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range</a:t>
            </a:r>
            <a:r>
              <a:rPr lang="en-US" sz="1800" b="0" dirty="0">
                <a:solidFill>
                  <a:srgbClr val="236EBF"/>
                </a:solidFill>
                <a:effectLst/>
                <a:latin typeface="Consolas" panose="020B0609020204030204" pitchFamily="49" charset="0"/>
              </a:rPr>
              <a:t>(</a:t>
            </a:r>
            <a:r>
              <a:rPr lang="en-US" sz="1800" b="0" dirty="0">
                <a:solidFill>
                  <a:srgbClr val="174781"/>
                </a:solidFill>
                <a:effectLst/>
                <a:latin typeface="Consolas" panose="020B0609020204030204" pitchFamily="49" charset="0"/>
              </a:rPr>
              <a:t>1</a:t>
            </a:r>
            <a:r>
              <a:rPr lang="en-US" sz="1800" b="0" dirty="0">
                <a:solidFill>
                  <a:srgbClr val="236EBF"/>
                </a:solidFill>
                <a:effectLst/>
                <a:latin typeface="Consolas" panose="020B0609020204030204" pitchFamily="49" charset="0"/>
              </a:rPr>
              <a:t>,</a:t>
            </a:r>
            <a:r>
              <a:rPr lang="en-US" sz="1800" b="0" dirty="0">
                <a:solidFill>
                  <a:srgbClr val="174781"/>
                </a:solidFill>
                <a:effectLst/>
                <a:latin typeface="Consolas" panose="020B0609020204030204" pitchFamily="49" charset="0"/>
              </a:rPr>
              <a:t>10</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(i)</a:t>
            </a:r>
          </a:p>
          <a:p>
            <a:pPr marL="0" indent="0">
              <a:buNone/>
            </a:pPr>
            <a:endParaRPr lang="en-US" sz="1800" b="0" dirty="0">
              <a:solidFill>
                <a:srgbClr val="236EBF"/>
              </a:solidFill>
              <a:effectLst/>
              <a:latin typeface="Consolas" panose="020B0609020204030204" pitchFamily="49" charset="0"/>
            </a:endParaRPr>
          </a:p>
          <a:p>
            <a:pPr marL="0" indent="0">
              <a:buNone/>
            </a:pPr>
            <a:r>
              <a:rPr lang="en-US" sz="1800" b="1" dirty="0">
                <a:solidFill>
                  <a:schemeClr val="bg1">
                    <a:lumMod val="50000"/>
                  </a:schemeClr>
                </a:solidFill>
                <a:effectLst/>
                <a:latin typeface="Consolas" panose="020B0609020204030204" pitchFamily="49" charset="0"/>
              </a:rPr>
              <a:t># While Loop</a:t>
            </a:r>
            <a:br>
              <a:rPr lang="en-US" sz="1800" b="0" dirty="0">
                <a:solidFill>
                  <a:srgbClr val="236EBF"/>
                </a:solidFill>
                <a:effectLst/>
                <a:latin typeface="Consolas" panose="020B0609020204030204" pitchFamily="49" charset="0"/>
              </a:rPr>
            </a:br>
            <a:r>
              <a:rPr lang="en-US" sz="1800" b="0" dirty="0">
                <a:solidFill>
                  <a:srgbClr val="236EBF"/>
                </a:solidFill>
                <a:effectLst/>
                <a:latin typeface="Consolas" panose="020B0609020204030204" pitchFamily="49" charset="0"/>
              </a:rPr>
              <a:t>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0</a:t>
            </a:r>
            <a:endParaRPr lang="en-US" sz="1800" b="0" dirty="0">
              <a:solidFill>
                <a:srgbClr val="236EBF"/>
              </a:solidFill>
              <a:effectLst/>
              <a:latin typeface="Consolas" panose="020B0609020204030204" pitchFamily="49" charset="0"/>
            </a:endParaRPr>
          </a:p>
          <a:p>
            <a:pPr marL="0" indent="0">
              <a:buNone/>
            </a:pPr>
            <a:r>
              <a:rPr lang="en-US" sz="1800" b="0" i="1" dirty="0">
                <a:solidFill>
                  <a:srgbClr val="0991B6"/>
                </a:solidFill>
                <a:effectLst/>
                <a:latin typeface="Consolas" panose="020B0609020204030204" pitchFamily="49" charset="0"/>
              </a:rPr>
              <a:t>while</a:t>
            </a:r>
            <a:r>
              <a:rPr lang="en-US" sz="1800" b="0" dirty="0">
                <a:solidFill>
                  <a:srgbClr val="236EBF"/>
                </a:solidFill>
                <a:effectLst/>
                <a:latin typeface="Consolas" panose="020B0609020204030204" pitchFamily="49" charset="0"/>
              </a:rPr>
              <a:t> a </a:t>
            </a:r>
            <a:r>
              <a:rPr lang="en-US" sz="1800" b="0" i="1" dirty="0">
                <a:solidFill>
                  <a:srgbClr val="7B30D0"/>
                </a:solidFill>
                <a:effectLst/>
                <a:latin typeface="Consolas" panose="020B0609020204030204" pitchFamily="49" charset="0"/>
              </a:rPr>
              <a:t>&lt;</a:t>
            </a:r>
            <a:r>
              <a:rPr lang="en-US" sz="1800" b="0" dirty="0">
                <a:solidFill>
                  <a:srgbClr val="236EBF"/>
                </a:solidFill>
                <a:effectLst/>
                <a:latin typeface="Consolas" panose="020B0609020204030204" pitchFamily="49" charset="0"/>
              </a:rPr>
              <a:t> </a:t>
            </a:r>
            <a:r>
              <a:rPr lang="en-US" sz="1800" b="0" dirty="0">
                <a:solidFill>
                  <a:srgbClr val="174781"/>
                </a:solidFill>
                <a:effectLst/>
                <a:latin typeface="Consolas" panose="020B0609020204030204" pitchFamily="49" charset="0"/>
              </a:rPr>
              <a:t>15</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DC3EB7"/>
                </a:solidFill>
                <a:effectLst/>
                <a:latin typeface="Consolas" panose="020B0609020204030204" pitchFamily="49" charset="0"/>
              </a:rPr>
              <a:t>str</a:t>
            </a:r>
            <a:r>
              <a:rPr lang="en-US" sz="1800" b="0" dirty="0">
                <a:solidFill>
                  <a:srgbClr val="236EBF"/>
                </a:solidFill>
                <a:effectLst/>
                <a:latin typeface="Consolas" panose="020B0609020204030204" pitchFamily="49" charset="0"/>
              </a:rPr>
              <a:t>(a)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 is still smaller than 15</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dirty="0">
                <a:solidFill>
                  <a:srgbClr val="174781"/>
                </a:solidFill>
                <a:latin typeface="Consolas" panose="020B0609020204030204" pitchFamily="49" charset="0"/>
              </a:rPr>
              <a:t>1</a:t>
            </a:r>
            <a:endParaRPr lang="en-US" sz="1800" b="0" dirty="0">
              <a:solidFill>
                <a:srgbClr val="236EBF"/>
              </a:solidFill>
              <a:effectLst/>
              <a:latin typeface="Consolas" panose="020B0609020204030204" pitchFamily="49" charset="0"/>
            </a:endParaRPr>
          </a:p>
        </p:txBody>
      </p:sp>
    </p:spTree>
    <p:extLst>
      <p:ext uri="{BB962C8B-B14F-4D97-AF65-F5344CB8AC3E}">
        <p14:creationId xmlns:p14="http://schemas.microsoft.com/office/powerpoint/2010/main" val="1812652640"/>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8ED2-C67B-415B-886D-68920EAEA7F8}"/>
              </a:ext>
            </a:extLst>
          </p:cNvPr>
          <p:cNvSpPr>
            <a:spLocks noGrp="1"/>
          </p:cNvSpPr>
          <p:nvPr>
            <p:ph type="title"/>
          </p:nvPr>
        </p:nvSpPr>
        <p:spPr/>
        <p:txBody>
          <a:bodyPr/>
          <a:lstStyle/>
          <a:p>
            <a:r>
              <a:rPr lang="en-US" dirty="0">
                <a:solidFill>
                  <a:srgbClr val="1CADE4"/>
                </a:solidFill>
              </a:rPr>
              <a:t>Functions</a:t>
            </a:r>
            <a:r>
              <a:rPr lang="en-US" dirty="0"/>
              <a:t> in python</a:t>
            </a:r>
          </a:p>
        </p:txBody>
      </p:sp>
      <p:sp>
        <p:nvSpPr>
          <p:cNvPr id="3" name="Content Placeholder 2">
            <a:extLst>
              <a:ext uri="{FF2B5EF4-FFF2-40B4-BE49-F238E27FC236}">
                <a16:creationId xmlns:a16="http://schemas.microsoft.com/office/drawing/2014/main" id="{FA880016-C5A9-4A14-A891-18C74D731F06}"/>
              </a:ext>
            </a:extLst>
          </p:cNvPr>
          <p:cNvSpPr>
            <a:spLocks noGrp="1"/>
          </p:cNvSpPr>
          <p:nvPr>
            <p:ph idx="1"/>
          </p:nvPr>
        </p:nvSpPr>
        <p:spPr/>
        <p:txBody>
          <a:bodyPr/>
          <a:lstStyle/>
          <a:p>
            <a:pPr marL="0" indent="0">
              <a:buNone/>
            </a:pPr>
            <a:r>
              <a:rPr lang="en-US" sz="1800" b="1" dirty="0">
                <a:solidFill>
                  <a:schemeClr val="bg1">
                    <a:lumMod val="50000"/>
                  </a:schemeClr>
                </a:solidFill>
                <a:effectLst/>
                <a:latin typeface="Consolas" panose="020B0609020204030204" pitchFamily="49" charset="0"/>
              </a:rPr>
              <a:t># Defining the Function</a:t>
            </a:r>
          </a:p>
          <a:p>
            <a:pPr marL="0" indent="0">
              <a:buNone/>
            </a:pPr>
            <a:r>
              <a:rPr lang="en-US" sz="1800" b="0" i="1" dirty="0">
                <a:solidFill>
                  <a:srgbClr val="0991B6"/>
                </a:solidFill>
                <a:effectLst/>
                <a:latin typeface="Consolas" panose="020B0609020204030204" pitchFamily="49" charset="0"/>
              </a:rPr>
              <a:t>def</a:t>
            </a:r>
            <a:r>
              <a:rPr lang="en-US" sz="1800" b="0" dirty="0">
                <a:solidFill>
                  <a:srgbClr val="236EBF"/>
                </a:solidFill>
                <a:effectLst/>
                <a:latin typeface="Consolas" panose="020B0609020204030204" pitchFamily="49" charset="0"/>
              </a:rPr>
              <a:t> </a:t>
            </a:r>
            <a:r>
              <a:rPr lang="en-US" sz="1800" b="0" dirty="0">
                <a:solidFill>
                  <a:srgbClr val="08134A"/>
                </a:solidFill>
                <a:effectLst/>
                <a:latin typeface="Consolas" panose="020B0609020204030204" pitchFamily="49" charset="0"/>
              </a:rPr>
              <a:t>sum</a:t>
            </a:r>
            <a:r>
              <a:rPr lang="en-US" sz="1800" b="0" dirty="0">
                <a:solidFill>
                  <a:srgbClr val="236EBF"/>
                </a:solidFill>
                <a:effectLst/>
                <a:latin typeface="Consolas" panose="020B0609020204030204" pitchFamily="49" charset="0"/>
              </a:rPr>
              <a:t>(</a:t>
            </a:r>
            <a:r>
              <a:rPr lang="en-US" sz="1800" b="0" dirty="0">
                <a:solidFill>
                  <a:srgbClr val="B1108E"/>
                </a:solidFill>
                <a:effectLst/>
                <a:latin typeface="Consolas" panose="020B0609020204030204" pitchFamily="49" charset="0"/>
              </a:rPr>
              <a:t>arg1</a:t>
            </a:r>
            <a:r>
              <a:rPr lang="en-US" sz="1800" b="0" dirty="0">
                <a:solidFill>
                  <a:srgbClr val="236EBF"/>
                </a:solidFill>
                <a:effectLst/>
                <a:latin typeface="Consolas" panose="020B0609020204030204" pitchFamily="49" charset="0"/>
              </a:rPr>
              <a:t>, </a:t>
            </a:r>
            <a:r>
              <a:rPr lang="en-US" sz="1800" b="0" dirty="0">
                <a:solidFill>
                  <a:srgbClr val="B1108E"/>
                </a:solidFill>
                <a:effectLst/>
                <a:latin typeface="Consolas" panose="020B0609020204030204" pitchFamily="49" charset="0"/>
              </a:rPr>
              <a:t>arg2</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  </a:t>
            </a:r>
            <a:r>
              <a:rPr lang="en-US" sz="1800" b="0" i="1" dirty="0">
                <a:solidFill>
                  <a:srgbClr val="0991B6"/>
                </a:solidFill>
                <a:effectLst/>
                <a:latin typeface="Consolas" panose="020B0609020204030204" pitchFamily="49" charset="0"/>
              </a:rPr>
              <a:t>return</a:t>
            </a:r>
            <a:r>
              <a:rPr lang="en-US" sz="1800" b="0" dirty="0">
                <a:solidFill>
                  <a:srgbClr val="236EBF"/>
                </a:solidFill>
                <a:effectLst/>
                <a:latin typeface="Consolas" panose="020B0609020204030204" pitchFamily="49" charset="0"/>
              </a:rPr>
              <a:t> arg1</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arg2</a:t>
            </a:r>
          </a:p>
          <a:p>
            <a:pPr marL="0" indent="0">
              <a:buNone/>
            </a:pPr>
            <a:endParaRPr lang="en-US" sz="1800" b="0" dirty="0">
              <a:solidFill>
                <a:srgbClr val="236EBF"/>
              </a:solidFill>
              <a:effectLst/>
              <a:latin typeface="Consolas" panose="020B0609020204030204" pitchFamily="49" charset="0"/>
            </a:endParaRPr>
          </a:p>
          <a:p>
            <a:pPr marL="0" indent="0">
              <a:buNone/>
            </a:pPr>
            <a:r>
              <a:rPr lang="en-US" sz="1800" b="1" dirty="0">
                <a:solidFill>
                  <a:schemeClr val="bg1">
                    <a:lumMod val="50000"/>
                  </a:schemeClr>
                </a:solidFill>
                <a:effectLst/>
                <a:latin typeface="Consolas" panose="020B0609020204030204" pitchFamily="49" charset="0"/>
              </a:rPr>
              <a:t># Let’s use Function</a:t>
            </a:r>
          </a:p>
          <a:p>
            <a:pPr marL="0" indent="0">
              <a:buNone/>
            </a:pPr>
            <a:r>
              <a:rPr lang="en-US" sz="1800" b="0" dirty="0">
                <a:solidFill>
                  <a:srgbClr val="236EBF"/>
                </a:solidFill>
                <a:effectLst/>
                <a:latin typeface="Consolas" panose="020B0609020204030204" pitchFamily="49" charset="0"/>
              </a:rPr>
              <a:t>Num1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C3EB7"/>
                </a:solidFill>
                <a:effectLst/>
                <a:latin typeface="Consolas" panose="020B0609020204030204" pitchFamily="49" charset="0"/>
              </a:rPr>
              <a:t>int</a:t>
            </a:r>
            <a:r>
              <a:rPr lang="en-US" sz="1800" b="0" dirty="0">
                <a:solidFill>
                  <a:srgbClr val="236EBF"/>
                </a:solidFill>
                <a:effectLst/>
                <a:latin typeface="Consolas" panose="020B0609020204030204" pitchFamily="49" charset="0"/>
              </a:rPr>
              <a:t>(</a:t>
            </a:r>
            <a:r>
              <a:rPr lang="en-US" sz="1800" b="0" dirty="0">
                <a:solidFill>
                  <a:srgbClr val="08134A"/>
                </a:solidFill>
                <a:effectLst/>
                <a:latin typeface="Consolas" panose="020B0609020204030204" pitchFamily="49" charset="0"/>
              </a:rPr>
              <a:t>input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Please Enter 1st number: </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236EBF"/>
                </a:solidFill>
                <a:effectLst/>
                <a:latin typeface="Consolas" panose="020B0609020204030204" pitchFamily="49" charset="0"/>
              </a:rPr>
              <a:t>num2 </a:t>
            </a:r>
            <a:r>
              <a:rPr lang="en-US" sz="1800" b="0" i="1" dirty="0">
                <a:solidFill>
                  <a:srgbClr val="7B30D0"/>
                </a:solidFill>
                <a:effectLst/>
                <a:latin typeface="Consolas" panose="020B0609020204030204" pitchFamily="49" charset="0"/>
              </a:rPr>
              <a:t>=</a:t>
            </a:r>
            <a:r>
              <a:rPr lang="en-US" sz="1800" b="0" dirty="0">
                <a:solidFill>
                  <a:srgbClr val="236EBF"/>
                </a:solidFill>
                <a:effectLst/>
                <a:latin typeface="Consolas" panose="020B0609020204030204" pitchFamily="49" charset="0"/>
              </a:rPr>
              <a:t> </a:t>
            </a:r>
            <a:r>
              <a:rPr lang="en-US" sz="1800" b="0" dirty="0">
                <a:solidFill>
                  <a:srgbClr val="DC3EB7"/>
                </a:solidFill>
                <a:effectLst/>
                <a:latin typeface="Consolas" panose="020B0609020204030204" pitchFamily="49" charset="0"/>
              </a:rPr>
              <a:t>int</a:t>
            </a:r>
            <a:r>
              <a:rPr lang="en-US" sz="1800" b="0" dirty="0">
                <a:solidFill>
                  <a:srgbClr val="236EBF"/>
                </a:solidFill>
                <a:effectLst/>
                <a:latin typeface="Consolas" panose="020B0609020204030204" pitchFamily="49" charset="0"/>
              </a:rPr>
              <a:t>(</a:t>
            </a:r>
            <a:r>
              <a:rPr lang="en-US" sz="1800" b="0" dirty="0">
                <a:solidFill>
                  <a:srgbClr val="08134A"/>
                </a:solidFill>
                <a:effectLst/>
                <a:latin typeface="Consolas" panose="020B0609020204030204" pitchFamily="49" charset="0"/>
              </a:rPr>
              <a:t>input</a:t>
            </a:r>
            <a:r>
              <a:rPr lang="en-US" sz="1800" b="0" dirty="0">
                <a:solidFill>
                  <a:srgbClr val="236EBF"/>
                </a:solidFill>
                <a:effectLst/>
                <a:latin typeface="Consolas" panose="020B0609020204030204" pitchFamily="49" charset="0"/>
              </a:rPr>
              <a:t>(</a:t>
            </a:r>
            <a:r>
              <a:rPr lang="en-US" sz="1800" b="0" dirty="0">
                <a:solidFill>
                  <a:srgbClr val="D86DB6"/>
                </a:solidFill>
                <a:effectLst/>
                <a:latin typeface="Consolas" panose="020B0609020204030204" pitchFamily="49" charset="0"/>
              </a:rPr>
              <a:t>'</a:t>
            </a:r>
            <a:r>
              <a:rPr lang="en-US" sz="1800" b="0" dirty="0">
                <a:solidFill>
                  <a:srgbClr val="A44185"/>
                </a:solidFill>
                <a:effectLst/>
                <a:latin typeface="Consolas" panose="020B0609020204030204" pitchFamily="49" charset="0"/>
              </a:rPr>
              <a:t>Please Enter 2nd number: </a:t>
            </a:r>
            <a:r>
              <a:rPr lang="en-US" sz="1800" b="0" dirty="0">
                <a:solidFill>
                  <a:srgbClr val="D86DB6"/>
                </a:solidFill>
                <a:effectLst/>
                <a:latin typeface="Consolas" panose="020B0609020204030204" pitchFamily="49" charset="0"/>
              </a:rPr>
              <a:t>’</a:t>
            </a:r>
            <a:r>
              <a:rPr lang="en-US" sz="1800" b="0" dirty="0">
                <a:solidFill>
                  <a:srgbClr val="236EBF"/>
                </a:solidFill>
                <a:effectLst/>
                <a:latin typeface="Consolas" panose="020B0609020204030204" pitchFamily="49" charset="0"/>
              </a:rPr>
              <a:t>))</a:t>
            </a:r>
          </a:p>
          <a:p>
            <a:pPr marL="0" indent="0">
              <a:buNone/>
            </a:pPr>
            <a:r>
              <a:rPr lang="en-US" sz="1800" b="0" dirty="0">
                <a:solidFill>
                  <a:srgbClr val="08134A"/>
                </a:solidFill>
                <a:effectLst/>
                <a:latin typeface="Consolas" panose="020B0609020204030204" pitchFamily="49" charset="0"/>
              </a:rPr>
              <a:t>print</a:t>
            </a:r>
            <a:r>
              <a:rPr lang="en-US" sz="1800" b="0" dirty="0">
                <a:solidFill>
                  <a:srgbClr val="236EBF"/>
                </a:solidFill>
                <a:effectLst/>
                <a:latin typeface="Consolas" panose="020B0609020204030204" pitchFamily="49" charset="0"/>
              </a:rPr>
              <a:t>(</a:t>
            </a:r>
            <a:r>
              <a:rPr lang="en-US" sz="1800" b="0" dirty="0">
                <a:solidFill>
                  <a:srgbClr val="A44185"/>
                </a:solidFill>
                <a:effectLst/>
                <a:latin typeface="Consolas" panose="020B0609020204030204" pitchFamily="49" charset="0"/>
              </a:rPr>
              <a:t>'Sum: ’ + str(</a:t>
            </a:r>
            <a:r>
              <a:rPr lang="en-US" sz="1800" b="0" dirty="0">
                <a:solidFill>
                  <a:srgbClr val="08134A"/>
                </a:solidFill>
                <a:effectLst/>
                <a:latin typeface="Consolas" panose="020B0609020204030204" pitchFamily="49" charset="0"/>
              </a:rPr>
              <a:t>sum</a:t>
            </a:r>
            <a:r>
              <a:rPr lang="en-US" sz="1800" b="0" dirty="0">
                <a:solidFill>
                  <a:srgbClr val="236EBF"/>
                </a:solidFill>
                <a:effectLst/>
                <a:latin typeface="Consolas" panose="020B0609020204030204" pitchFamily="49" charset="0"/>
              </a:rPr>
              <a:t>(num1, num2)</a:t>
            </a:r>
            <a:r>
              <a:rPr lang="en-US" sz="1800" b="0" dirty="0">
                <a:solidFill>
                  <a:srgbClr val="2970C7"/>
                </a:solidFill>
                <a:effectLst/>
                <a:latin typeface="Consolas" panose="020B0609020204030204" pitchFamily="49" charset="0"/>
              </a:rPr>
              <a:t>}</a:t>
            </a:r>
            <a:r>
              <a:rPr lang="en-US" sz="1800" dirty="0">
                <a:solidFill>
                  <a:srgbClr val="A44185"/>
                </a:solidFill>
                <a:latin typeface="Consolas" panose="020B0609020204030204" pitchFamily="49" charset="0"/>
              </a:rPr>
              <a:t>)</a:t>
            </a:r>
            <a:r>
              <a:rPr lang="en-US" sz="1800" b="0" dirty="0">
                <a:solidFill>
                  <a:srgbClr val="236EBF"/>
                </a:solidFill>
                <a:effectLst/>
                <a:latin typeface="Consolas" panose="020B0609020204030204" pitchFamily="49" charset="0"/>
              </a:rPr>
              <a:t>)</a:t>
            </a:r>
          </a:p>
        </p:txBody>
      </p:sp>
    </p:spTree>
    <p:extLst>
      <p:ext uri="{BB962C8B-B14F-4D97-AF65-F5344CB8AC3E}">
        <p14:creationId xmlns:p14="http://schemas.microsoft.com/office/powerpoint/2010/main" val="2395901491"/>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2 – statements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02. Statements</a:t>
            </a:r>
          </a:p>
        </p:txBody>
      </p:sp>
    </p:spTree>
    <p:extLst>
      <p:ext uri="{BB962C8B-B14F-4D97-AF65-F5344CB8AC3E}">
        <p14:creationId xmlns:p14="http://schemas.microsoft.com/office/powerpoint/2010/main" val="2415317181"/>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3 – Loops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03. Loops</a:t>
            </a:r>
          </a:p>
        </p:txBody>
      </p:sp>
    </p:spTree>
    <p:extLst>
      <p:ext uri="{BB962C8B-B14F-4D97-AF65-F5344CB8AC3E}">
        <p14:creationId xmlns:p14="http://schemas.microsoft.com/office/powerpoint/2010/main" val="668442063"/>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4 – functions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04. Functions</a:t>
            </a:r>
          </a:p>
        </p:txBody>
      </p:sp>
    </p:spTree>
    <p:extLst>
      <p:ext uri="{BB962C8B-B14F-4D97-AF65-F5344CB8AC3E}">
        <p14:creationId xmlns:p14="http://schemas.microsoft.com/office/powerpoint/2010/main" val="153103822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89A2-0745-4C1D-97DE-5F22DCF440CD}"/>
              </a:ext>
            </a:extLst>
          </p:cNvPr>
          <p:cNvSpPr>
            <a:spLocks noGrp="1"/>
          </p:cNvSpPr>
          <p:nvPr>
            <p:ph type="title"/>
          </p:nvPr>
        </p:nvSpPr>
        <p:spPr/>
        <p:txBody>
          <a:bodyPr/>
          <a:lstStyle/>
          <a:p>
            <a:r>
              <a:rPr lang="en-US" dirty="0"/>
              <a:t>Understanding few concepts</a:t>
            </a:r>
          </a:p>
        </p:txBody>
      </p:sp>
      <p:sp>
        <p:nvSpPr>
          <p:cNvPr id="3" name="Content Placeholder 2">
            <a:extLst>
              <a:ext uri="{FF2B5EF4-FFF2-40B4-BE49-F238E27FC236}">
                <a16:creationId xmlns:a16="http://schemas.microsoft.com/office/drawing/2014/main" id="{63921388-2B7D-43AB-9EB9-E16594889D05}"/>
              </a:ext>
            </a:extLst>
          </p:cNvPr>
          <p:cNvSpPr>
            <a:spLocks noGrp="1"/>
          </p:cNvSpPr>
          <p:nvPr>
            <p:ph idx="1"/>
          </p:nvPr>
        </p:nvSpPr>
        <p:spPr/>
        <p:txBody>
          <a:bodyPr/>
          <a:lstStyle/>
          <a:p>
            <a:r>
              <a:rPr lang="en-US" dirty="0"/>
              <a:t>How to import modules.</a:t>
            </a:r>
          </a:p>
          <a:p>
            <a:r>
              <a:rPr lang="en-US" dirty="0"/>
              <a:t>How to install External Modules using PIP. Check </a:t>
            </a:r>
            <a:r>
              <a:rPr lang="en-US" sz="1500" dirty="0">
                <a:solidFill>
                  <a:srgbClr val="1CADE4"/>
                </a:solidFill>
                <a:latin typeface="Consolas" panose="020B0609020204030204" pitchFamily="49" charset="0"/>
                <a:hlinkClick r:id="rId2"/>
              </a:rPr>
              <a:t>https://pypi.org</a:t>
            </a:r>
            <a:r>
              <a:rPr lang="en-US" sz="1500" dirty="0">
                <a:solidFill>
                  <a:srgbClr val="1CADE4"/>
                </a:solidFill>
                <a:latin typeface="Consolas" panose="020B0609020204030204" pitchFamily="49" charset="0"/>
              </a:rPr>
              <a:t> </a:t>
            </a:r>
            <a:r>
              <a:rPr lang="en-US" dirty="0"/>
              <a:t>for list or all external modules available.</a:t>
            </a:r>
          </a:p>
          <a:p>
            <a:r>
              <a:rPr lang="en-US" dirty="0"/>
              <a:t>How to utilize virtual environment, so that you can keep projects separate from each other.</a:t>
            </a:r>
          </a:p>
          <a:p>
            <a:r>
              <a:rPr lang="en-US" dirty="0"/>
              <a:t>Activating Virtual Environment –</a:t>
            </a:r>
          </a:p>
          <a:p>
            <a:pPr lvl="1"/>
            <a:r>
              <a:rPr lang="en-US" dirty="0"/>
              <a:t>For Windows   </a:t>
            </a:r>
            <a:r>
              <a:rPr lang="en-US" sz="1200" dirty="0">
                <a:solidFill>
                  <a:srgbClr val="1CADE4"/>
                </a:solidFill>
                <a:latin typeface="Consolas" panose="020B0609020204030204" pitchFamily="49" charset="0"/>
              </a:rPr>
              <a:t>.\env\scripts\activate.ps1</a:t>
            </a:r>
          </a:p>
          <a:p>
            <a:pPr lvl="1"/>
            <a:r>
              <a:rPr lang="en-US" dirty="0"/>
              <a:t>For Linux   </a:t>
            </a:r>
            <a:r>
              <a:rPr lang="en-US" sz="1200" dirty="0">
                <a:solidFill>
                  <a:srgbClr val="1CADE4"/>
                </a:solidFill>
                <a:latin typeface="Consolas" panose="020B0609020204030204" pitchFamily="49" charset="0"/>
              </a:rPr>
              <a:t>source ./env/scripts/activate</a:t>
            </a:r>
          </a:p>
          <a:p>
            <a:r>
              <a:rPr lang="en-US" dirty="0"/>
              <a:t>How to make projects portable in terms of module dependencies and OS independent.</a:t>
            </a:r>
          </a:p>
          <a:p>
            <a:pPr lvl="1"/>
            <a:r>
              <a:rPr lang="en-US" dirty="0"/>
              <a:t>Using  </a:t>
            </a:r>
            <a:r>
              <a:rPr lang="en-US" sz="1200" dirty="0">
                <a:solidFill>
                  <a:srgbClr val="1CADE4"/>
                </a:solidFill>
                <a:latin typeface="Consolas" panose="020B0609020204030204" pitchFamily="49" charset="0"/>
              </a:rPr>
              <a:t>pip freeze &gt; requirements.txt </a:t>
            </a:r>
            <a:r>
              <a:rPr lang="en-US" dirty="0"/>
              <a:t>to freeze all dependencies (modules) and then,</a:t>
            </a:r>
          </a:p>
          <a:p>
            <a:pPr lvl="1"/>
            <a:r>
              <a:rPr lang="en-US" dirty="0"/>
              <a:t>Using  </a:t>
            </a:r>
            <a:r>
              <a:rPr lang="en-US" sz="1200" dirty="0">
                <a:solidFill>
                  <a:srgbClr val="1CADE4"/>
                </a:solidFill>
                <a:latin typeface="Consolas" panose="020B0609020204030204" pitchFamily="49" charset="0"/>
              </a:rPr>
              <a:t>pip install requirements.txt </a:t>
            </a:r>
            <a:r>
              <a:rPr lang="en-US" dirty="0"/>
              <a:t>to install dependency (modules) in bulk.</a:t>
            </a:r>
          </a:p>
        </p:txBody>
      </p:sp>
    </p:spTree>
    <p:extLst>
      <p:ext uri="{BB962C8B-B14F-4D97-AF65-F5344CB8AC3E}">
        <p14:creationId xmlns:p14="http://schemas.microsoft.com/office/powerpoint/2010/main" val="1996377776"/>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5 – Flask Hello world</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05. Flask Hello World</a:t>
            </a:r>
          </a:p>
          <a:p>
            <a:r>
              <a:rPr lang="en-US" dirty="0"/>
              <a:t>Steps</a:t>
            </a:r>
          </a:p>
          <a:p>
            <a:pPr lvl="1"/>
            <a:r>
              <a:rPr lang="en-US" dirty="0"/>
              <a:t>Get inside folder </a:t>
            </a:r>
            <a:r>
              <a:rPr lang="en-US" dirty="0">
                <a:solidFill>
                  <a:srgbClr val="1CADE4"/>
                </a:solidFill>
                <a:latin typeface="Consolas" panose="020B0609020204030204" pitchFamily="49" charset="0"/>
              </a:rPr>
              <a:t>cd ‘05. Flask Hello World’</a:t>
            </a:r>
          </a:p>
          <a:p>
            <a:pPr lvl="1"/>
            <a:r>
              <a:rPr lang="en-US" dirty="0"/>
              <a:t>Install  </a:t>
            </a:r>
            <a:r>
              <a:rPr lang="en-US" dirty="0">
                <a:solidFill>
                  <a:srgbClr val="1CADE4"/>
                </a:solidFill>
                <a:latin typeface="Consolas" panose="020B0609020204030204" pitchFamily="49" charset="0"/>
              </a:rPr>
              <a:t>pip install virtualenv</a:t>
            </a:r>
          </a:p>
          <a:p>
            <a:pPr lvl="1"/>
            <a:r>
              <a:rPr lang="en-US" dirty="0"/>
              <a:t>Create virtual environment </a:t>
            </a:r>
            <a:r>
              <a:rPr lang="en-US" dirty="0">
                <a:solidFill>
                  <a:srgbClr val="1CADE4"/>
                </a:solidFill>
                <a:latin typeface="Consolas" panose="020B0609020204030204" pitchFamily="49" charset="0"/>
              </a:rPr>
              <a:t>virtualenv &lt;env_name&gt;</a:t>
            </a:r>
          </a:p>
          <a:p>
            <a:pPr lvl="1"/>
            <a:r>
              <a:rPr lang="en-US" dirty="0"/>
              <a:t>Enable newly create Virtual environment  </a:t>
            </a:r>
            <a:r>
              <a:rPr lang="en-US" dirty="0">
                <a:solidFill>
                  <a:srgbClr val="1CADE4"/>
                </a:solidFill>
                <a:latin typeface="Consolas" panose="020B0609020204030204" pitchFamily="49" charset="0"/>
              </a:rPr>
              <a:t>.\&lt;path-to-env&gt;\&lt;env_name&gt;\scripts\activate.ps1</a:t>
            </a:r>
          </a:p>
          <a:p>
            <a:pPr lvl="1"/>
            <a:r>
              <a:rPr lang="en-US" dirty="0"/>
              <a:t>You can confirm if you’re in Virtual Environment or not. If you’re inside virtual environment, it will be visible in terminal and VS code as well.</a:t>
            </a:r>
          </a:p>
          <a:p>
            <a:pPr lvl="1"/>
            <a:r>
              <a:rPr lang="en-US" dirty="0"/>
              <a:t>Install requirements using  </a:t>
            </a:r>
            <a:r>
              <a:rPr lang="en-US" dirty="0">
                <a:solidFill>
                  <a:srgbClr val="1CADE4"/>
                </a:solidFill>
                <a:latin typeface="Consolas" panose="020B0609020204030204" pitchFamily="49" charset="0"/>
              </a:rPr>
              <a:t>pip install –r requirements.txt</a:t>
            </a:r>
            <a:endParaRPr lang="en-US" dirty="0">
              <a:latin typeface="Consolas" panose="020B0609020204030204" pitchFamily="49" charset="0"/>
            </a:endParaRPr>
          </a:p>
          <a:p>
            <a:pPr lvl="1"/>
            <a:r>
              <a:rPr lang="en-US" dirty="0"/>
              <a:t>Run the application by typing  </a:t>
            </a:r>
            <a:r>
              <a:rPr lang="en-US" dirty="0">
                <a:solidFill>
                  <a:srgbClr val="1CADE4"/>
                </a:solidFill>
                <a:latin typeface="Consolas" panose="020B0609020204030204" pitchFamily="49" charset="0"/>
              </a:rPr>
              <a:t>python main.py</a:t>
            </a:r>
          </a:p>
        </p:txBody>
      </p:sp>
    </p:spTree>
    <p:extLst>
      <p:ext uri="{BB962C8B-B14F-4D97-AF65-F5344CB8AC3E}">
        <p14:creationId xmlns:p14="http://schemas.microsoft.com/office/powerpoint/2010/main" val="210950309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8142-1135-49C8-B99F-598EC85EF8B8}"/>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AB5262DD-C99F-46CA-BA4F-B9D834149DD0}"/>
              </a:ext>
            </a:extLst>
          </p:cNvPr>
          <p:cNvSpPr>
            <a:spLocks noGrp="1"/>
          </p:cNvSpPr>
          <p:nvPr>
            <p:ph idx="1"/>
          </p:nvPr>
        </p:nvSpPr>
        <p:spPr/>
        <p:txBody>
          <a:bodyPr/>
          <a:lstStyle/>
          <a:p>
            <a:r>
              <a:rPr lang="en-US" dirty="0"/>
              <a:t>Setting up proxy in ENV variable, so that pip can install modules in our organization.</a:t>
            </a:r>
          </a:p>
          <a:p>
            <a:pPr lvl="1"/>
            <a:r>
              <a:rPr lang="en-US" dirty="0"/>
              <a:t>HTTP_PROXY = &lt;URI of proxy&gt;</a:t>
            </a:r>
          </a:p>
          <a:p>
            <a:pPr lvl="1"/>
            <a:r>
              <a:rPr lang="en-US" dirty="0"/>
              <a:t>HTTPS_PROXY = &lt;URI of proxy&gt;</a:t>
            </a:r>
          </a:p>
          <a:p>
            <a:r>
              <a:rPr lang="en-US" dirty="0"/>
              <a:t>Learning python in deep</a:t>
            </a:r>
          </a:p>
          <a:p>
            <a:pPr lvl="1"/>
            <a:r>
              <a:rPr lang="en-US" dirty="0">
                <a:latin typeface="Consolas" panose="020B0609020204030204" pitchFamily="49" charset="0"/>
                <a:hlinkClick r:id="rId2"/>
              </a:rPr>
              <a:t>Python by Jose Portilla</a:t>
            </a:r>
            <a:endParaRPr lang="en-US" dirty="0">
              <a:latin typeface="Consolas" panose="020B0609020204030204" pitchFamily="49" charset="0"/>
            </a:endParaRPr>
          </a:p>
          <a:p>
            <a:pPr lvl="1"/>
            <a:r>
              <a:rPr lang="en-US" dirty="0"/>
              <a:t>Check out my Flask app starter template, you don’t have to write code from beginning always. </a:t>
            </a:r>
          </a:p>
          <a:p>
            <a:pPr lvl="2"/>
            <a:r>
              <a:rPr lang="en-US" sz="1200" dirty="0">
                <a:solidFill>
                  <a:schemeClr val="accent5">
                    <a:lumMod val="75000"/>
                  </a:schemeClr>
                </a:solidFill>
                <a:latin typeface="Consolas" panose="020B0609020204030204" pitchFamily="49" charset="0"/>
                <a:hlinkClick r:id="rId3">
                  <a:extLst>
                    <a:ext uri="{A12FA001-AC4F-418D-AE19-62706E023703}">
                      <ahyp:hlinkClr xmlns:ahyp="http://schemas.microsoft.com/office/drawing/2018/hyperlinkcolor" val="tx"/>
                    </a:ext>
                  </a:extLst>
                </a:hlinkClick>
              </a:rPr>
              <a:t>https://github.com/kamalk8s/flask-init.git</a:t>
            </a:r>
            <a:endParaRPr lang="en-US" sz="1200" dirty="0">
              <a:latin typeface="Consolas" panose="020B0609020204030204" pitchFamily="49" charset="0"/>
            </a:endParaRPr>
          </a:p>
        </p:txBody>
      </p:sp>
    </p:spTree>
    <p:extLst>
      <p:ext uri="{BB962C8B-B14F-4D97-AF65-F5344CB8AC3E}">
        <p14:creationId xmlns:p14="http://schemas.microsoft.com/office/powerpoint/2010/main" val="1606993478"/>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Python </a:t>
            </a:r>
            <a:r>
              <a:rPr lang="en-US" dirty="0">
                <a:solidFill>
                  <a:srgbClr val="1CADE4"/>
                </a:solidFill>
              </a:rPr>
              <a:t>Versions</a:t>
            </a:r>
            <a:r>
              <a:rPr lang="en-US" dirty="0"/>
              <a:t> – Life cycle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19148053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EEBB-F094-4979-87D8-85907FC04FD6}"/>
              </a:ext>
            </a:extLst>
          </p:cNvPr>
          <p:cNvSpPr>
            <a:spLocks noGrp="1"/>
          </p:cNvSpPr>
          <p:nvPr>
            <p:ph type="title"/>
          </p:nvPr>
        </p:nvSpPr>
        <p:spPr/>
        <p:txBody>
          <a:bodyPr/>
          <a:lstStyle/>
          <a:p>
            <a:r>
              <a:rPr lang="en-US" dirty="0"/>
              <a:t>Where we can </a:t>
            </a:r>
            <a:r>
              <a:rPr lang="en-US" dirty="0">
                <a:solidFill>
                  <a:srgbClr val="1CADE4"/>
                </a:solidFill>
              </a:rPr>
              <a:t>use</a:t>
            </a:r>
            <a:r>
              <a:rPr lang="en-US" dirty="0"/>
              <a:t> python</a:t>
            </a:r>
          </a:p>
        </p:txBody>
      </p:sp>
      <p:sp>
        <p:nvSpPr>
          <p:cNvPr id="3" name="Content Placeholder 2">
            <a:extLst>
              <a:ext uri="{FF2B5EF4-FFF2-40B4-BE49-F238E27FC236}">
                <a16:creationId xmlns:a16="http://schemas.microsoft.com/office/drawing/2014/main" id="{F2D5B3A1-B303-47F3-90D5-09A2F9D2573A}"/>
              </a:ext>
            </a:extLst>
          </p:cNvPr>
          <p:cNvSpPr>
            <a:spLocks noGrp="1"/>
          </p:cNvSpPr>
          <p:nvPr>
            <p:ph idx="1"/>
          </p:nvPr>
        </p:nvSpPr>
        <p:spPr/>
        <p:txBody>
          <a:bodyPr>
            <a:normAutofit fontScale="92500" lnSpcReduction="10000"/>
          </a:bodyPr>
          <a:lstStyle/>
          <a:p>
            <a:r>
              <a:rPr lang="en-US" sz="1800" dirty="0">
                <a:solidFill>
                  <a:schemeClr val="bg2">
                    <a:lumMod val="25000"/>
                  </a:schemeClr>
                </a:solidFill>
                <a:latin typeface="Corbel" panose="020B0503020204020204" pitchFamily="34" charset="0"/>
                <a:cs typeface="Segoe UI" panose="020B0502040204020203" pitchFamily="34" charset="0"/>
              </a:rPr>
              <a:t>Web Development</a:t>
            </a:r>
          </a:p>
          <a:p>
            <a:r>
              <a:rPr lang="en-US" sz="1800" dirty="0">
                <a:solidFill>
                  <a:schemeClr val="bg2">
                    <a:lumMod val="25000"/>
                  </a:schemeClr>
                </a:solidFill>
                <a:latin typeface="Corbel" panose="020B0503020204020204" pitchFamily="34" charset="0"/>
                <a:cs typeface="Segoe UI" panose="020B0502040204020203" pitchFamily="34" charset="0"/>
              </a:rPr>
              <a:t>Game Development</a:t>
            </a:r>
          </a:p>
          <a:p>
            <a:r>
              <a:rPr lang="en-US" sz="1800" dirty="0">
                <a:solidFill>
                  <a:schemeClr val="bg2">
                    <a:lumMod val="25000"/>
                  </a:schemeClr>
                </a:solidFill>
                <a:latin typeface="Corbel" panose="020B0503020204020204" pitchFamily="34" charset="0"/>
                <a:cs typeface="Segoe UI" panose="020B0502040204020203" pitchFamily="34" charset="0"/>
              </a:rPr>
              <a:t>Machine Learning and Artificial Intelligence</a:t>
            </a:r>
          </a:p>
          <a:p>
            <a:r>
              <a:rPr lang="en-US" sz="1800" dirty="0">
                <a:solidFill>
                  <a:schemeClr val="bg2">
                    <a:lumMod val="25000"/>
                  </a:schemeClr>
                </a:solidFill>
                <a:latin typeface="Corbel" panose="020B0503020204020204" pitchFamily="34" charset="0"/>
                <a:cs typeface="Segoe UI" panose="020B0502040204020203" pitchFamily="34" charset="0"/>
              </a:rPr>
              <a:t>Data Science and Data Visualization</a:t>
            </a:r>
          </a:p>
          <a:p>
            <a:r>
              <a:rPr lang="en-US" sz="1800" dirty="0">
                <a:solidFill>
                  <a:schemeClr val="bg2">
                    <a:lumMod val="25000"/>
                  </a:schemeClr>
                </a:solidFill>
                <a:latin typeface="Corbel" panose="020B0503020204020204" pitchFamily="34" charset="0"/>
                <a:cs typeface="Segoe UI" panose="020B0502040204020203" pitchFamily="34" charset="0"/>
              </a:rPr>
              <a:t>Desktop GUI</a:t>
            </a:r>
          </a:p>
          <a:p>
            <a:r>
              <a:rPr lang="en-US" sz="1800" dirty="0">
                <a:solidFill>
                  <a:schemeClr val="bg2">
                    <a:lumMod val="25000"/>
                  </a:schemeClr>
                </a:solidFill>
                <a:latin typeface="Corbel" panose="020B0503020204020204" pitchFamily="34" charset="0"/>
                <a:cs typeface="Segoe UI" panose="020B0502040204020203" pitchFamily="34" charset="0"/>
              </a:rPr>
              <a:t>Business Applications</a:t>
            </a:r>
          </a:p>
          <a:p>
            <a:r>
              <a:rPr lang="en-US" sz="1800" dirty="0">
                <a:solidFill>
                  <a:schemeClr val="bg2">
                    <a:lumMod val="25000"/>
                  </a:schemeClr>
                </a:solidFill>
                <a:latin typeface="Corbel" panose="020B0503020204020204" pitchFamily="34" charset="0"/>
                <a:cs typeface="Segoe UI" panose="020B0502040204020203" pitchFamily="34" charset="0"/>
              </a:rPr>
              <a:t>Audio and Video Applications</a:t>
            </a:r>
          </a:p>
          <a:p>
            <a:r>
              <a:rPr lang="en-US" sz="1800" dirty="0">
                <a:solidFill>
                  <a:schemeClr val="bg2">
                    <a:lumMod val="25000"/>
                  </a:schemeClr>
                </a:solidFill>
                <a:latin typeface="Corbel" panose="020B0503020204020204" pitchFamily="34" charset="0"/>
                <a:cs typeface="Segoe UI" panose="020B0502040204020203" pitchFamily="34" charset="0"/>
              </a:rPr>
              <a:t>Embedded Applications</a:t>
            </a:r>
          </a:p>
          <a:p>
            <a:r>
              <a:rPr lang="en-US" sz="1800" dirty="0">
                <a:solidFill>
                  <a:schemeClr val="bg2">
                    <a:lumMod val="25000"/>
                  </a:schemeClr>
                </a:solidFill>
                <a:latin typeface="Corbel" panose="020B0503020204020204" pitchFamily="34" charset="0"/>
                <a:cs typeface="Segoe UI" panose="020B0502040204020203" pitchFamily="34" charset="0"/>
              </a:rPr>
              <a:t>etc.</a:t>
            </a:r>
          </a:p>
        </p:txBody>
      </p:sp>
    </p:spTree>
    <p:extLst>
      <p:ext uri="{BB962C8B-B14F-4D97-AF65-F5344CB8AC3E}">
        <p14:creationId xmlns:p14="http://schemas.microsoft.com/office/powerpoint/2010/main" val="825846109"/>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3DC2-50BF-4F95-8072-07C00751F696}"/>
              </a:ext>
            </a:extLst>
          </p:cNvPr>
          <p:cNvSpPr>
            <a:spLocks noGrp="1"/>
          </p:cNvSpPr>
          <p:nvPr>
            <p:ph type="title"/>
          </p:nvPr>
        </p:nvSpPr>
        <p:spPr/>
        <p:txBody>
          <a:bodyPr/>
          <a:lstStyle/>
          <a:p>
            <a:r>
              <a:rPr lang="en-US" dirty="0">
                <a:solidFill>
                  <a:srgbClr val="1CADE4"/>
                </a:solidFill>
              </a:rPr>
              <a:t>Installing</a:t>
            </a:r>
            <a:r>
              <a:rPr lang="en-US" dirty="0"/>
              <a:t> python</a:t>
            </a:r>
          </a:p>
        </p:txBody>
      </p:sp>
      <p:sp>
        <p:nvSpPr>
          <p:cNvPr id="3" name="Content Placeholder 2">
            <a:extLst>
              <a:ext uri="{FF2B5EF4-FFF2-40B4-BE49-F238E27FC236}">
                <a16:creationId xmlns:a16="http://schemas.microsoft.com/office/drawing/2014/main" id="{D15AC313-597F-49C1-B88A-B755E597761A}"/>
              </a:ext>
            </a:extLst>
          </p:cNvPr>
          <p:cNvSpPr>
            <a:spLocks noGrp="1"/>
          </p:cNvSpPr>
          <p:nvPr>
            <p:ph idx="1"/>
          </p:nvPr>
        </p:nvSpPr>
        <p:spPr/>
        <p:txBody>
          <a:bodyPr/>
          <a:lstStyle/>
          <a:p>
            <a:pPr marL="342900" indent="-342900">
              <a:buFont typeface="+mj-lt"/>
              <a:buAutoNum type="arabicPeriod"/>
            </a:pPr>
            <a:r>
              <a:rPr lang="en-US" dirty="0"/>
              <a:t>Download python executable from </a:t>
            </a:r>
            <a:r>
              <a:rPr lang="en-US" dirty="0">
                <a:hlinkClick r:id="rId2"/>
              </a:rPr>
              <a:t>python.org</a:t>
            </a:r>
            <a:endParaRPr lang="en-US" dirty="0"/>
          </a:p>
          <a:p>
            <a:pPr marL="342900" indent="-342900">
              <a:buFont typeface="+mj-lt"/>
              <a:buAutoNum type="arabicPeriod"/>
            </a:pPr>
            <a:r>
              <a:rPr lang="en-US" dirty="0"/>
              <a:t>Double Click on executable make sure to check mark “✅ Add Python 3.X to PATH”</a:t>
            </a:r>
          </a:p>
          <a:p>
            <a:pPr marL="342900" indent="-342900">
              <a:buFont typeface="+mj-lt"/>
              <a:buAutoNum type="arabicPeriod"/>
            </a:pPr>
            <a:r>
              <a:rPr lang="en-US" dirty="0"/>
              <a:t>If you’re not having Elevated/Admin rights on machine, can uncheck “Install launcher for all users (recommended)”, it will be installed only for you.</a:t>
            </a:r>
          </a:p>
          <a:p>
            <a:pPr marL="342900" indent="-342900">
              <a:buFont typeface="+mj-lt"/>
              <a:buAutoNum type="arabicPeriod"/>
            </a:pPr>
            <a:r>
              <a:rPr lang="en-US" dirty="0"/>
              <a:t>Installation will be completed in few seconds. Click </a:t>
            </a:r>
            <a:r>
              <a:rPr lang="en-US" dirty="0">
                <a:solidFill>
                  <a:srgbClr val="1CADE4"/>
                </a:solidFill>
              </a:rPr>
              <a:t>close</a:t>
            </a:r>
            <a:r>
              <a:rPr lang="en-US" dirty="0"/>
              <a:t>.</a:t>
            </a:r>
          </a:p>
          <a:p>
            <a:pPr marL="342900" indent="-342900">
              <a:buFont typeface="+mj-lt"/>
              <a:buAutoNum type="arabicPeriod"/>
            </a:pPr>
            <a:r>
              <a:rPr lang="en-US" dirty="0"/>
              <a:t>Some important files locations – </a:t>
            </a:r>
          </a:p>
          <a:p>
            <a:pPr lvl="1"/>
            <a:r>
              <a:rPr lang="en-US" dirty="0"/>
              <a:t>C:\Users\kamal\AppData\Local\Programs\Python\Python39\python.exe → (</a:t>
            </a:r>
            <a:r>
              <a:rPr lang="en-US" dirty="0">
                <a:solidFill>
                  <a:srgbClr val="1CADE4"/>
                </a:solidFill>
              </a:rPr>
              <a:t>python</a:t>
            </a:r>
            <a:r>
              <a:rPr lang="en-US" dirty="0"/>
              <a:t>)</a:t>
            </a:r>
          </a:p>
          <a:p>
            <a:pPr lvl="1"/>
            <a:r>
              <a:rPr lang="en-US" dirty="0"/>
              <a:t>C:\Users\kamal\AppData\Local\Programs\Python\Python39\Scripts\pip.exe → (</a:t>
            </a:r>
            <a:r>
              <a:rPr lang="en-US" dirty="0">
                <a:solidFill>
                  <a:srgbClr val="1CADE4"/>
                </a:solidFill>
              </a:rPr>
              <a:t>pip</a:t>
            </a:r>
            <a:r>
              <a:rPr lang="en-US" dirty="0"/>
              <a:t>)</a:t>
            </a:r>
          </a:p>
        </p:txBody>
      </p:sp>
    </p:spTree>
    <p:extLst>
      <p:ext uri="{BB962C8B-B14F-4D97-AF65-F5344CB8AC3E}">
        <p14:creationId xmlns:p14="http://schemas.microsoft.com/office/powerpoint/2010/main" val="481352703"/>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solidFill>
                  <a:srgbClr val="1CADE4"/>
                </a:solidFill>
              </a:rPr>
              <a:t>Notes</a:t>
            </a:r>
            <a:r>
              <a:rPr lang="en-US" dirty="0"/>
              <a:t> and demo code</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a:xfrm>
            <a:off x="581192" y="2351497"/>
            <a:ext cx="11029615" cy="3634486"/>
          </a:xfrm>
        </p:spPr>
        <p:txBody>
          <a:bodyPr/>
          <a:lstStyle/>
          <a:p>
            <a:r>
              <a:rPr lang="en-US" dirty="0"/>
              <a:t>You can find the code in Git Repo →</a:t>
            </a:r>
          </a:p>
          <a:p>
            <a:r>
              <a:rPr lang="en-US" dirty="0">
                <a:hlinkClick r:id="rId2"/>
              </a:rPr>
              <a:t>https://github.com/kamalk8s/getting-started-with-python.git</a:t>
            </a:r>
            <a:endParaRPr lang="en-US" dirty="0"/>
          </a:p>
          <a:p>
            <a:r>
              <a:rPr lang="en-US" dirty="0"/>
              <a:t>This presentation will also be available there.</a:t>
            </a:r>
          </a:p>
        </p:txBody>
      </p:sp>
    </p:spTree>
    <p:extLst>
      <p:ext uri="{BB962C8B-B14F-4D97-AF65-F5344CB8AC3E}">
        <p14:creationId xmlns:p14="http://schemas.microsoft.com/office/powerpoint/2010/main" val="1003108809"/>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2FD-0335-4540-9CD2-37E210A2F0EA}"/>
              </a:ext>
            </a:extLst>
          </p:cNvPr>
          <p:cNvSpPr>
            <a:spLocks noGrp="1"/>
          </p:cNvSpPr>
          <p:nvPr>
            <p:ph type="title"/>
          </p:nvPr>
        </p:nvSpPr>
        <p:spPr/>
        <p:txBody>
          <a:bodyPr/>
          <a:lstStyle/>
          <a:p>
            <a:r>
              <a:rPr lang="en-US" dirty="0"/>
              <a:t>Python </a:t>
            </a:r>
            <a:r>
              <a:rPr lang="en-US" dirty="0">
                <a:solidFill>
                  <a:srgbClr val="1CADE4"/>
                </a:solidFill>
              </a:rPr>
              <a:t>Variables</a:t>
            </a:r>
            <a:r>
              <a:rPr lang="en-US" dirty="0"/>
              <a:t> / Datatypes</a:t>
            </a:r>
          </a:p>
        </p:txBody>
      </p:sp>
      <p:sp>
        <p:nvSpPr>
          <p:cNvPr id="3" name="Content Placeholder 2">
            <a:extLst>
              <a:ext uri="{FF2B5EF4-FFF2-40B4-BE49-F238E27FC236}">
                <a16:creationId xmlns:a16="http://schemas.microsoft.com/office/drawing/2014/main" id="{7A1197F6-F40B-4961-B2D7-AE3D0A4F3B11}"/>
              </a:ext>
            </a:extLst>
          </p:cNvPr>
          <p:cNvSpPr>
            <a:spLocks noGrp="1"/>
          </p:cNvSpPr>
          <p:nvPr>
            <p:ph idx="1"/>
          </p:nvPr>
        </p:nvSpPr>
        <p:spPr/>
        <p:txBody>
          <a:bodyPr/>
          <a:lstStyle/>
          <a:p>
            <a:r>
              <a:rPr lang="en-US" sz="1800" dirty="0">
                <a:solidFill>
                  <a:schemeClr val="bg2">
                    <a:lumMod val="25000"/>
                  </a:schemeClr>
                </a:solidFill>
                <a:latin typeface="Corbel" panose="020B0503020204020204" pitchFamily="34" charset="0"/>
                <a:cs typeface="Segoe UI" panose="020B0502040204020203" pitchFamily="34" charset="0"/>
              </a:rPr>
              <a:t>Numeric data types: </a:t>
            </a:r>
            <a:r>
              <a:rPr lang="en-US" sz="1800" b="1" dirty="0">
                <a:solidFill>
                  <a:srgbClr val="1CADE4"/>
                </a:solidFill>
                <a:latin typeface="Corbel" panose="020B0503020204020204" pitchFamily="34" charset="0"/>
                <a:cs typeface="Segoe UI" panose="020B0502040204020203" pitchFamily="34" charset="0"/>
              </a:rPr>
              <a:t>int</a:t>
            </a:r>
            <a:r>
              <a:rPr lang="en-US" sz="1800" dirty="0">
                <a:solidFill>
                  <a:schemeClr val="bg2">
                    <a:lumMod val="25000"/>
                  </a:schemeClr>
                </a:solidFill>
                <a:latin typeface="Corbel" panose="020B0503020204020204" pitchFamily="34" charset="0"/>
                <a:cs typeface="Segoe UI" panose="020B0502040204020203" pitchFamily="34" charset="0"/>
              </a:rPr>
              <a:t>, float, complex</a:t>
            </a:r>
          </a:p>
          <a:p>
            <a:r>
              <a:rPr lang="en-US" sz="1800" dirty="0">
                <a:solidFill>
                  <a:schemeClr val="bg2">
                    <a:lumMod val="25000"/>
                  </a:schemeClr>
                </a:solidFill>
                <a:latin typeface="Corbel" panose="020B0503020204020204" pitchFamily="34" charset="0"/>
                <a:cs typeface="Segoe UI" panose="020B0502040204020203" pitchFamily="34" charset="0"/>
              </a:rPr>
              <a:t>String data types: </a:t>
            </a:r>
            <a:r>
              <a:rPr lang="en-US" sz="1800" b="1" dirty="0">
                <a:solidFill>
                  <a:srgbClr val="1CADE4"/>
                </a:solidFill>
                <a:latin typeface="Corbel" panose="020B0503020204020204" pitchFamily="34" charset="0"/>
                <a:cs typeface="Segoe UI" panose="020B0502040204020203" pitchFamily="34" charset="0"/>
              </a:rPr>
              <a:t>str</a:t>
            </a:r>
          </a:p>
          <a:p>
            <a:r>
              <a:rPr lang="en-US" sz="1800" dirty="0">
                <a:solidFill>
                  <a:schemeClr val="bg2">
                    <a:lumMod val="25000"/>
                  </a:schemeClr>
                </a:solidFill>
                <a:latin typeface="Corbel" panose="020B0503020204020204" pitchFamily="34" charset="0"/>
                <a:cs typeface="Segoe UI" panose="020B0502040204020203" pitchFamily="34" charset="0"/>
              </a:rPr>
              <a:t>Sequence types: </a:t>
            </a:r>
            <a:r>
              <a:rPr lang="en-US" sz="1800" b="1" dirty="0">
                <a:solidFill>
                  <a:srgbClr val="1CADE4"/>
                </a:solidFill>
                <a:latin typeface="Corbel" panose="020B0503020204020204" pitchFamily="34" charset="0"/>
                <a:cs typeface="Segoe UI" panose="020B0502040204020203" pitchFamily="34" charset="0"/>
              </a:rPr>
              <a:t>list</a:t>
            </a:r>
            <a:r>
              <a:rPr lang="en-US" sz="1800" dirty="0">
                <a:solidFill>
                  <a:schemeClr val="bg2">
                    <a:lumMod val="25000"/>
                  </a:schemeClr>
                </a:solidFill>
                <a:latin typeface="Corbel" panose="020B0503020204020204" pitchFamily="34" charset="0"/>
                <a:cs typeface="Segoe UI" panose="020B0502040204020203" pitchFamily="34" charset="0"/>
              </a:rPr>
              <a:t>, </a:t>
            </a:r>
            <a:r>
              <a:rPr lang="en-US" sz="1800" b="1" dirty="0">
                <a:solidFill>
                  <a:srgbClr val="1CADE4"/>
                </a:solidFill>
                <a:latin typeface="Corbel" panose="020B0503020204020204" pitchFamily="34" charset="0"/>
                <a:cs typeface="Segoe UI" panose="020B0502040204020203" pitchFamily="34" charset="0"/>
              </a:rPr>
              <a:t>tuple</a:t>
            </a:r>
            <a:r>
              <a:rPr lang="en-US" sz="1800" dirty="0">
                <a:solidFill>
                  <a:schemeClr val="bg2">
                    <a:lumMod val="25000"/>
                  </a:schemeClr>
                </a:solidFill>
                <a:latin typeface="Corbel" panose="020B0503020204020204" pitchFamily="34" charset="0"/>
                <a:cs typeface="Segoe UI" panose="020B0502040204020203" pitchFamily="34" charset="0"/>
              </a:rPr>
              <a:t>, </a:t>
            </a:r>
            <a:r>
              <a:rPr lang="en-US" sz="1800" b="1" dirty="0">
                <a:solidFill>
                  <a:srgbClr val="1CADE4"/>
                </a:solidFill>
                <a:latin typeface="Corbel" panose="020B0503020204020204" pitchFamily="34" charset="0"/>
                <a:cs typeface="Segoe UI" panose="020B0502040204020203" pitchFamily="34" charset="0"/>
              </a:rPr>
              <a:t>range</a:t>
            </a:r>
          </a:p>
          <a:p>
            <a:r>
              <a:rPr lang="en-US" sz="1800" dirty="0">
                <a:solidFill>
                  <a:schemeClr val="bg2">
                    <a:lumMod val="25000"/>
                  </a:schemeClr>
                </a:solidFill>
                <a:latin typeface="Corbel" panose="020B0503020204020204" pitchFamily="34" charset="0"/>
                <a:cs typeface="Segoe UI" panose="020B0502040204020203" pitchFamily="34" charset="0"/>
              </a:rPr>
              <a:t>Binary types: bytes, bytearray, memoryview</a:t>
            </a:r>
          </a:p>
          <a:p>
            <a:r>
              <a:rPr lang="en-US" sz="1800" dirty="0">
                <a:solidFill>
                  <a:schemeClr val="bg2">
                    <a:lumMod val="25000"/>
                  </a:schemeClr>
                </a:solidFill>
                <a:latin typeface="Corbel" panose="020B0503020204020204" pitchFamily="34" charset="0"/>
                <a:cs typeface="Segoe UI" panose="020B0502040204020203" pitchFamily="34" charset="0"/>
              </a:rPr>
              <a:t>Mapping data type: </a:t>
            </a:r>
            <a:r>
              <a:rPr lang="en-US" sz="1800" b="1" dirty="0">
                <a:solidFill>
                  <a:srgbClr val="1CADE4"/>
                </a:solidFill>
                <a:latin typeface="Corbel" panose="020B0503020204020204" pitchFamily="34" charset="0"/>
                <a:cs typeface="Segoe UI" panose="020B0502040204020203" pitchFamily="34" charset="0"/>
              </a:rPr>
              <a:t>dict</a:t>
            </a:r>
          </a:p>
          <a:p>
            <a:r>
              <a:rPr lang="en-US" sz="1800" dirty="0">
                <a:solidFill>
                  <a:schemeClr val="bg2">
                    <a:lumMod val="25000"/>
                  </a:schemeClr>
                </a:solidFill>
                <a:latin typeface="Corbel" panose="020B0503020204020204" pitchFamily="34" charset="0"/>
                <a:cs typeface="Segoe UI" panose="020B0502040204020203" pitchFamily="34" charset="0"/>
              </a:rPr>
              <a:t>Boolean type: </a:t>
            </a:r>
            <a:r>
              <a:rPr lang="en-US" sz="1800" b="1" dirty="0">
                <a:solidFill>
                  <a:srgbClr val="1CADE4"/>
                </a:solidFill>
                <a:latin typeface="Corbel" panose="020B0503020204020204" pitchFamily="34" charset="0"/>
                <a:cs typeface="Segoe UI" panose="020B0502040204020203" pitchFamily="34" charset="0"/>
              </a:rPr>
              <a:t>bool</a:t>
            </a:r>
          </a:p>
          <a:p>
            <a:r>
              <a:rPr lang="en-US" sz="1800" dirty="0">
                <a:solidFill>
                  <a:schemeClr val="bg2">
                    <a:lumMod val="25000"/>
                  </a:schemeClr>
                </a:solidFill>
                <a:latin typeface="Corbel" panose="020B0503020204020204" pitchFamily="34" charset="0"/>
                <a:cs typeface="Segoe UI" panose="020B0502040204020203" pitchFamily="34" charset="0"/>
              </a:rPr>
              <a:t>Set data types: </a:t>
            </a:r>
            <a:r>
              <a:rPr lang="en-US" sz="1800" b="1" dirty="0">
                <a:solidFill>
                  <a:srgbClr val="1CADE4"/>
                </a:solidFill>
                <a:latin typeface="Corbel" panose="020B0503020204020204" pitchFamily="34" charset="0"/>
                <a:cs typeface="Segoe UI" panose="020B0502040204020203" pitchFamily="34" charset="0"/>
              </a:rPr>
              <a:t>set</a:t>
            </a:r>
            <a:r>
              <a:rPr lang="en-US" sz="1800" dirty="0">
                <a:solidFill>
                  <a:schemeClr val="bg2">
                    <a:lumMod val="25000"/>
                  </a:schemeClr>
                </a:solidFill>
                <a:latin typeface="Corbel" panose="020B0503020204020204" pitchFamily="34" charset="0"/>
                <a:cs typeface="Segoe UI" panose="020B0502040204020203" pitchFamily="34" charset="0"/>
              </a:rPr>
              <a:t>, frozenset</a:t>
            </a:r>
          </a:p>
        </p:txBody>
      </p:sp>
    </p:spTree>
    <p:extLst>
      <p:ext uri="{BB962C8B-B14F-4D97-AF65-F5344CB8AC3E}">
        <p14:creationId xmlns:p14="http://schemas.microsoft.com/office/powerpoint/2010/main" val="1436286754"/>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EEA-F761-4AE0-830F-DEDBA788BAE1}"/>
              </a:ext>
            </a:extLst>
          </p:cNvPr>
          <p:cNvSpPr>
            <a:spLocks noGrp="1"/>
          </p:cNvSpPr>
          <p:nvPr>
            <p:ph type="title"/>
          </p:nvPr>
        </p:nvSpPr>
        <p:spPr/>
        <p:txBody>
          <a:bodyPr/>
          <a:lstStyle/>
          <a:p>
            <a:r>
              <a:rPr lang="en-US" dirty="0"/>
              <a:t>Demo 1 – Python Variables</a:t>
            </a:r>
          </a:p>
        </p:txBody>
      </p:sp>
      <p:sp>
        <p:nvSpPr>
          <p:cNvPr id="3" name="Content Placeholder 2">
            <a:extLst>
              <a:ext uri="{FF2B5EF4-FFF2-40B4-BE49-F238E27FC236}">
                <a16:creationId xmlns:a16="http://schemas.microsoft.com/office/drawing/2014/main" id="{1607B172-1C3F-49DC-8C8D-3E5D44C9F8BD}"/>
              </a:ext>
            </a:extLst>
          </p:cNvPr>
          <p:cNvSpPr>
            <a:spLocks noGrp="1"/>
          </p:cNvSpPr>
          <p:nvPr>
            <p:ph idx="1"/>
          </p:nvPr>
        </p:nvSpPr>
        <p:spPr/>
        <p:txBody>
          <a:bodyPr/>
          <a:lstStyle/>
          <a:p>
            <a:r>
              <a:rPr lang="en-US" dirty="0"/>
              <a:t>Code will be available in GitHub Repository → </a:t>
            </a:r>
            <a:r>
              <a:rPr lang="en-US" dirty="0">
                <a:solidFill>
                  <a:srgbClr val="1CADE4"/>
                </a:solidFill>
              </a:rPr>
              <a:t>01. Python Variables</a:t>
            </a:r>
          </a:p>
        </p:txBody>
      </p:sp>
    </p:spTree>
    <p:extLst>
      <p:ext uri="{BB962C8B-B14F-4D97-AF65-F5344CB8AC3E}">
        <p14:creationId xmlns:p14="http://schemas.microsoft.com/office/powerpoint/2010/main" val="2323103102"/>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B3E3-3876-4A96-90DC-E955B912D004}"/>
              </a:ext>
            </a:extLst>
          </p:cNvPr>
          <p:cNvSpPr>
            <a:spLocks noGrp="1"/>
          </p:cNvSpPr>
          <p:nvPr>
            <p:ph type="title"/>
          </p:nvPr>
        </p:nvSpPr>
        <p:spPr/>
        <p:txBody>
          <a:bodyPr/>
          <a:lstStyle/>
          <a:p>
            <a:r>
              <a:rPr lang="en-US" dirty="0"/>
              <a:t>Python Arithmetic Operators</a:t>
            </a:r>
          </a:p>
        </p:txBody>
      </p:sp>
      <p:sp>
        <p:nvSpPr>
          <p:cNvPr id="3" name="Content Placeholder 2">
            <a:extLst>
              <a:ext uri="{FF2B5EF4-FFF2-40B4-BE49-F238E27FC236}">
                <a16:creationId xmlns:a16="http://schemas.microsoft.com/office/drawing/2014/main" id="{C572BF1A-FC48-4259-9367-F7A5315E3833}"/>
              </a:ext>
            </a:extLst>
          </p:cNvPr>
          <p:cNvSpPr>
            <a:spLocks noGrp="1"/>
          </p:cNvSpPr>
          <p:nvPr>
            <p:ph idx="1"/>
          </p:nvPr>
        </p:nvSpPr>
        <p:spPr/>
        <p:txBody>
          <a:bodyPr/>
          <a:lstStyle/>
          <a:p>
            <a:pPr marL="0" indent="0">
              <a:buNone/>
            </a:pPr>
            <a:r>
              <a:rPr lang="en-US" b="1" dirty="0"/>
              <a:t>Operator	 		Name 				Example</a:t>
            </a:r>
          </a:p>
          <a:p>
            <a:pPr marL="0" indent="0">
              <a:buNone/>
            </a:pPr>
            <a:r>
              <a:rPr lang="en-US" dirty="0">
                <a:solidFill>
                  <a:srgbClr val="1CADE4"/>
                </a:solidFill>
                <a:latin typeface="Consolas" panose="020B0609020204030204" pitchFamily="49" charset="0"/>
              </a:rPr>
              <a:t>+</a:t>
            </a:r>
            <a:r>
              <a:rPr lang="en-US" dirty="0">
                <a:solidFill>
                  <a:srgbClr val="1CADE4"/>
                </a:solidFill>
              </a:rPr>
              <a:t> </a:t>
            </a:r>
            <a:r>
              <a:rPr lang="en-US" dirty="0"/>
              <a:t>				Addition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Subtraction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Multiplication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Division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Modulus 				</a:t>
            </a:r>
            <a:r>
              <a:rPr lang="en-US" dirty="0">
                <a:solidFill>
                  <a:srgbClr val="1CADE4"/>
                </a:solidFill>
                <a:latin typeface="Consolas" panose="020B0609020204030204" pitchFamily="49" charset="0"/>
              </a:rPr>
              <a:t>x % y </a:t>
            </a:r>
          </a:p>
          <a:p>
            <a:pPr marL="0" indent="0">
              <a:buNone/>
            </a:pPr>
            <a:r>
              <a:rPr lang="en-US" dirty="0">
                <a:solidFill>
                  <a:srgbClr val="1CADE4"/>
                </a:solidFill>
                <a:latin typeface="Consolas" panose="020B0609020204030204" pitchFamily="49" charset="0"/>
              </a:rPr>
              <a:t>** </a:t>
            </a:r>
            <a:r>
              <a:rPr lang="en-US" dirty="0"/>
              <a:t>				Exponentiation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Floor division 			</a:t>
            </a:r>
            <a:r>
              <a:rPr lang="en-US" dirty="0">
                <a:solidFill>
                  <a:srgbClr val="1CADE4"/>
                </a:solidFill>
                <a:latin typeface="Consolas" panose="020B0609020204030204" pitchFamily="49" charset="0"/>
              </a:rPr>
              <a:t>x // y</a:t>
            </a:r>
          </a:p>
        </p:txBody>
      </p:sp>
    </p:spTree>
    <p:extLst>
      <p:ext uri="{BB962C8B-B14F-4D97-AF65-F5344CB8AC3E}">
        <p14:creationId xmlns:p14="http://schemas.microsoft.com/office/powerpoint/2010/main" val="717710427"/>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3B0C-49D5-4FC4-8AF4-075C17789EA9}"/>
              </a:ext>
            </a:extLst>
          </p:cNvPr>
          <p:cNvSpPr>
            <a:spLocks noGrp="1"/>
          </p:cNvSpPr>
          <p:nvPr>
            <p:ph type="title"/>
          </p:nvPr>
        </p:nvSpPr>
        <p:spPr/>
        <p:txBody>
          <a:bodyPr/>
          <a:lstStyle/>
          <a:p>
            <a:r>
              <a:rPr lang="en-US" dirty="0"/>
              <a:t>Python Comparison Operators</a:t>
            </a:r>
          </a:p>
        </p:txBody>
      </p:sp>
      <p:sp>
        <p:nvSpPr>
          <p:cNvPr id="3" name="Content Placeholder 2">
            <a:extLst>
              <a:ext uri="{FF2B5EF4-FFF2-40B4-BE49-F238E27FC236}">
                <a16:creationId xmlns:a16="http://schemas.microsoft.com/office/drawing/2014/main" id="{E138D604-A79E-47D9-84BC-AE611F47950B}"/>
              </a:ext>
            </a:extLst>
          </p:cNvPr>
          <p:cNvSpPr>
            <a:spLocks noGrp="1"/>
          </p:cNvSpPr>
          <p:nvPr>
            <p:ph idx="1"/>
          </p:nvPr>
        </p:nvSpPr>
        <p:spPr/>
        <p:txBody>
          <a:bodyPr/>
          <a:lstStyle/>
          <a:p>
            <a:pPr marL="0" indent="0">
              <a:buNone/>
            </a:pPr>
            <a:r>
              <a:rPr lang="en-US" b="1" dirty="0"/>
              <a:t>Operator 		Name 					Example </a:t>
            </a:r>
          </a:p>
          <a:p>
            <a:pPr marL="0" indent="0">
              <a:buNone/>
            </a:pPr>
            <a:r>
              <a:rPr lang="en-US" dirty="0">
                <a:solidFill>
                  <a:srgbClr val="1CADE4"/>
                </a:solidFill>
                <a:latin typeface="Consolas" panose="020B0609020204030204" pitchFamily="49" charset="0"/>
              </a:rPr>
              <a:t>== </a:t>
            </a:r>
            <a:r>
              <a:rPr lang="en-US" dirty="0"/>
              <a:t>			Equal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 </a:t>
            </a:r>
            <a:r>
              <a:rPr lang="en-US" dirty="0"/>
              <a:t>			Not equal 				</a:t>
            </a:r>
            <a:r>
              <a:rPr lang="en-US" dirty="0">
                <a:solidFill>
                  <a:srgbClr val="1CADE4"/>
                </a:solidFill>
                <a:latin typeface="Consolas" panose="020B0609020204030204" pitchFamily="49" charset="0"/>
              </a:rPr>
              <a:t>x != y </a:t>
            </a:r>
            <a:r>
              <a:rPr lang="en-US" dirty="0"/>
              <a:t>	</a:t>
            </a:r>
          </a:p>
          <a:p>
            <a:pPr marL="0" indent="0">
              <a:buNone/>
            </a:pPr>
            <a:r>
              <a:rPr lang="en-US" dirty="0">
                <a:solidFill>
                  <a:srgbClr val="1CADE4"/>
                </a:solidFill>
                <a:latin typeface="Consolas" panose="020B0609020204030204" pitchFamily="49" charset="0"/>
              </a:rPr>
              <a:t>&gt; </a:t>
            </a:r>
            <a:r>
              <a:rPr lang="en-US" dirty="0"/>
              <a:t>			Greater than 				</a:t>
            </a:r>
            <a:r>
              <a:rPr lang="en-US" dirty="0">
                <a:solidFill>
                  <a:srgbClr val="1CADE4"/>
                </a:solidFill>
                <a:latin typeface="Consolas" panose="020B0609020204030204" pitchFamily="49" charset="0"/>
              </a:rPr>
              <a:t>x &gt; y </a:t>
            </a:r>
            <a:r>
              <a:rPr lang="en-US" dirty="0"/>
              <a:t>	</a:t>
            </a:r>
          </a:p>
          <a:p>
            <a:pPr marL="0" indent="0">
              <a:buNone/>
            </a:pPr>
            <a:r>
              <a:rPr lang="en-US" dirty="0">
                <a:solidFill>
                  <a:srgbClr val="1CADE4"/>
                </a:solidFill>
                <a:latin typeface="Consolas" panose="020B0609020204030204" pitchFamily="49" charset="0"/>
              </a:rPr>
              <a:t>&lt; </a:t>
            </a:r>
            <a:r>
              <a:rPr lang="en-US" dirty="0"/>
              <a:t>			Less than 				</a:t>
            </a:r>
            <a:r>
              <a:rPr lang="en-US" dirty="0">
                <a:solidFill>
                  <a:srgbClr val="1CADE4"/>
                </a:solidFill>
                <a:latin typeface="Consolas" panose="020B0609020204030204" pitchFamily="49" charset="0"/>
              </a:rPr>
              <a:t>x &lt; y </a:t>
            </a:r>
            <a:r>
              <a:rPr lang="en-US" dirty="0"/>
              <a:t>	</a:t>
            </a:r>
          </a:p>
          <a:p>
            <a:pPr marL="0" indent="0">
              <a:buNone/>
            </a:pPr>
            <a:r>
              <a:rPr lang="en-US" dirty="0">
                <a:solidFill>
                  <a:srgbClr val="1CADE4"/>
                </a:solidFill>
                <a:latin typeface="Consolas" panose="020B0609020204030204" pitchFamily="49" charset="0"/>
              </a:rPr>
              <a:t>&gt;=</a:t>
            </a:r>
            <a:r>
              <a:rPr lang="en-US" dirty="0"/>
              <a:t> 			Greater than or equal to 		</a:t>
            </a:r>
            <a:r>
              <a:rPr lang="en-US" dirty="0">
                <a:solidFill>
                  <a:srgbClr val="1CADE4"/>
                </a:solidFill>
                <a:latin typeface="Consolas" panose="020B0609020204030204" pitchFamily="49" charset="0"/>
              </a:rPr>
              <a:t>x &gt;= y </a:t>
            </a:r>
            <a:r>
              <a:rPr lang="en-US" dirty="0"/>
              <a:t>	</a:t>
            </a:r>
          </a:p>
          <a:p>
            <a:pPr marL="0" indent="0">
              <a:buNone/>
            </a:pPr>
            <a:r>
              <a:rPr lang="en-US" dirty="0">
                <a:solidFill>
                  <a:srgbClr val="1CADE4"/>
                </a:solidFill>
                <a:latin typeface="Consolas" panose="020B0609020204030204" pitchFamily="49" charset="0"/>
              </a:rPr>
              <a:t>&lt;= </a:t>
            </a:r>
            <a:r>
              <a:rPr lang="en-US" dirty="0"/>
              <a:t>			Less than or equal to 		</a:t>
            </a:r>
            <a:r>
              <a:rPr lang="en-US" dirty="0">
                <a:solidFill>
                  <a:srgbClr val="1CADE4"/>
                </a:solidFill>
                <a:latin typeface="Consolas" panose="020B0609020204030204" pitchFamily="49" charset="0"/>
              </a:rPr>
              <a:t>x &lt;= y</a:t>
            </a:r>
          </a:p>
        </p:txBody>
      </p:sp>
    </p:spTree>
    <p:extLst>
      <p:ext uri="{BB962C8B-B14F-4D97-AF65-F5344CB8AC3E}">
        <p14:creationId xmlns:p14="http://schemas.microsoft.com/office/powerpoint/2010/main" val="2373417558"/>
      </p:ext>
    </p:extLst>
  </p:cSld>
  <p:clrMapOvr>
    <a:masterClrMapping/>
  </p:clrMapOvr>
  <mc:AlternateContent xmlns:mc="http://schemas.openxmlformats.org/markup-compatibility/2006">
    <mc:Choice xmlns:p14="http://schemas.microsoft.com/office/powerpoint/2010/main" Requires="p14">
      <p:transition p14:dur="250">
        <p:cover/>
      </p:transition>
    </mc:Choice>
    <mc:Fallback>
      <p:transition>
        <p:cover/>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{CAA339D7-EEB0-4A38-A5A1-1025F92C0288}tf33552983_win32</Template>
  <TotalTime>332</TotalTime>
  <Words>1104</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Consolas</vt:lpstr>
      <vt:lpstr>Corbel</vt:lpstr>
      <vt:lpstr>Franklin Gothic Book</vt:lpstr>
      <vt:lpstr>Franklin Gothic Demi</vt:lpstr>
      <vt:lpstr>Wingdings 2</vt:lpstr>
      <vt:lpstr>DividendVTI</vt:lpstr>
      <vt:lpstr>Getting started with Python</vt:lpstr>
      <vt:lpstr>Python Versions – Life cycle</vt:lpstr>
      <vt:lpstr>Where we can use python</vt:lpstr>
      <vt:lpstr>Installing python</vt:lpstr>
      <vt:lpstr>Notes and demo code</vt:lpstr>
      <vt:lpstr>Python Variables / Datatypes</vt:lpstr>
      <vt:lpstr>Demo 1 – Python Variables</vt:lpstr>
      <vt:lpstr>Python Arithmetic Operators</vt:lpstr>
      <vt:lpstr>Python Comparison Operators</vt:lpstr>
      <vt:lpstr>Python Logical Operators</vt:lpstr>
      <vt:lpstr>If elif else statements</vt:lpstr>
      <vt:lpstr>FOR &amp; while loops</vt:lpstr>
      <vt:lpstr>Functions in python</vt:lpstr>
      <vt:lpstr>Demo 2 – statements</vt:lpstr>
      <vt:lpstr>Demo 3 – Loops</vt:lpstr>
      <vt:lpstr>Demo 4 – functions</vt:lpstr>
      <vt:lpstr>Understanding few concepts</vt:lpstr>
      <vt:lpstr>Demo 5 – Flask Hello world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Kamal Kumar</dc:creator>
  <cp:lastModifiedBy>Kamal Kumar</cp:lastModifiedBy>
  <cp:revision>22</cp:revision>
  <dcterms:created xsi:type="dcterms:W3CDTF">2021-07-03T08:44:06Z</dcterms:created>
  <dcterms:modified xsi:type="dcterms:W3CDTF">2021-07-03T17:08:04Z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