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>
        <p:scale>
          <a:sx n="75" d="100"/>
          <a:sy n="75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C00000"/>
                </a:solidFill>
              </a:rPr>
              <a:t>C</a:t>
            </a:r>
            <a:r>
              <a:rPr lang="en-US" sz="4800" dirty="0"/>
              <a:t>orona Virus Analysis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SQL Problem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9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51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Q8. </a:t>
            </a:r>
            <a:r>
              <a:rPr lang="en-US" dirty="0"/>
              <a:t>The total number of case of confirmed, deaths, recovered each month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17677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r>
              <a:rPr lang="en-US" dirty="0" smtClean="0"/>
              <a:t>:</a:t>
            </a:r>
          </a:p>
          <a:p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031"/>
            <a:ext cx="6691086" cy="2500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35" y="3526971"/>
            <a:ext cx="3714751" cy="33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51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Q9. </a:t>
            </a:r>
            <a:r>
              <a:rPr lang="en-US" dirty="0" smtClean="0"/>
              <a:t> </a:t>
            </a:r>
            <a:r>
              <a:rPr lang="en-US" dirty="0"/>
              <a:t>Check how corona virus spread out with respect to </a:t>
            </a:r>
            <a:r>
              <a:rPr lang="en-US" dirty="0" smtClean="0"/>
              <a:t>confirmed case  </a:t>
            </a:r>
            <a:r>
              <a:rPr lang="en-US" sz="1600" dirty="0"/>
              <a:t>(</a:t>
            </a:r>
            <a:r>
              <a:rPr lang="en-US" sz="1600" dirty="0" err="1"/>
              <a:t>Eg</a:t>
            </a:r>
            <a:r>
              <a:rPr lang="en-US" sz="1600" dirty="0"/>
              <a:t>.: total confirmed cases, their average, variance &amp; STDEV 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61184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r>
              <a:rPr lang="en-US" dirty="0" smtClean="0"/>
              <a:t>:</a:t>
            </a:r>
          </a:p>
          <a:p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34432"/>
            <a:ext cx="5987783" cy="1823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3242700"/>
            <a:ext cx="5950769" cy="5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51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Q10. </a:t>
            </a:r>
            <a:r>
              <a:rPr lang="en-US" dirty="0"/>
              <a:t>Check how corona virus spread out with respect to </a:t>
            </a:r>
            <a:r>
              <a:rPr lang="en-US" dirty="0" smtClean="0"/>
              <a:t>death </a:t>
            </a:r>
            <a:r>
              <a:rPr lang="en-US" dirty="0"/>
              <a:t>case per </a:t>
            </a:r>
            <a:r>
              <a:rPr lang="en-US" dirty="0" smtClean="0"/>
              <a:t>month</a:t>
            </a:r>
          </a:p>
          <a:p>
            <a:r>
              <a:rPr lang="en-US" dirty="0" smtClean="0"/>
              <a:t>--    (</a:t>
            </a:r>
            <a:r>
              <a:rPr lang="en-US" dirty="0" err="1" smtClean="0"/>
              <a:t>Eg</a:t>
            </a:r>
            <a:r>
              <a:rPr lang="en-US" dirty="0" smtClean="0"/>
              <a:t>.: total confirmed cases, their average, variance &amp; STDEV 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206" y="304979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r>
              <a:rPr lang="en-US" dirty="0" smtClean="0"/>
              <a:t>:</a:t>
            </a:r>
          </a:p>
          <a:p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6" y="811432"/>
            <a:ext cx="6408738" cy="21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53" y="3372964"/>
            <a:ext cx="3883704" cy="34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51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Q11. </a:t>
            </a:r>
            <a:r>
              <a:rPr lang="en-US" dirty="0" smtClean="0"/>
              <a:t>Check </a:t>
            </a:r>
            <a:r>
              <a:rPr lang="en-US" dirty="0"/>
              <a:t>how corona virus spread out with respect to recovered </a:t>
            </a:r>
            <a:r>
              <a:rPr lang="en-US" dirty="0" smtClean="0"/>
              <a:t>case </a:t>
            </a:r>
            <a:r>
              <a:rPr lang="en-US" sz="1600" dirty="0" smtClean="0"/>
              <a:t>(</a:t>
            </a:r>
            <a:r>
              <a:rPr lang="en-US" sz="1600" dirty="0" err="1" smtClean="0"/>
              <a:t>Eg</a:t>
            </a:r>
            <a:r>
              <a:rPr lang="en-US" sz="1600" dirty="0"/>
              <a:t>.: total confirmed cases, their average, variance &amp; STDEV 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7206" y="242374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r>
              <a:rPr lang="en-US" dirty="0" smtClean="0"/>
              <a:t>:</a:t>
            </a:r>
          </a:p>
          <a:p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6" y="696740"/>
            <a:ext cx="6365194" cy="1424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6" y="3032184"/>
            <a:ext cx="7685994" cy="69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51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Q12. </a:t>
            </a:r>
            <a:r>
              <a:rPr lang="en-US" dirty="0"/>
              <a:t>Find Country having highest number of the Confirmed case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7206" y="2554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r>
              <a:rPr lang="en-US" dirty="0" smtClean="0"/>
              <a:t>:</a:t>
            </a:r>
          </a:p>
          <a:p>
            <a:endParaRPr lang="en-US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6" y="3070077"/>
            <a:ext cx="3609665" cy="18893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6" y="586192"/>
            <a:ext cx="5675086" cy="19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51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Q13. </a:t>
            </a:r>
            <a:r>
              <a:rPr lang="en-US" dirty="0"/>
              <a:t>Find Country </a:t>
            </a:r>
            <a:r>
              <a:rPr lang="en-US" dirty="0" smtClean="0"/>
              <a:t>having lowest number </a:t>
            </a:r>
            <a:r>
              <a:rPr lang="en-US" dirty="0"/>
              <a:t>of the </a:t>
            </a:r>
            <a:r>
              <a:rPr lang="en-US" dirty="0" smtClean="0"/>
              <a:t>Death cases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206" y="2554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r>
              <a:rPr lang="en-US" dirty="0" smtClean="0"/>
              <a:t>:</a:t>
            </a:r>
          </a:p>
          <a:p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6" y="601088"/>
            <a:ext cx="5450794" cy="18545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6" y="3084592"/>
            <a:ext cx="3288165" cy="180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51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Q14. </a:t>
            </a:r>
            <a:r>
              <a:rPr lang="en-US" dirty="0"/>
              <a:t>Find top 5 countries having highest recovered case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7206" y="263010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r>
              <a:rPr lang="en-US" dirty="0" smtClean="0"/>
              <a:t>:</a:t>
            </a:r>
          </a:p>
          <a:p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6" y="672392"/>
            <a:ext cx="4942794" cy="1806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6" y="3276433"/>
            <a:ext cx="3520394" cy="18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000" y="2006600"/>
            <a:ext cx="1033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4527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CORONA VIRUS pandemic has had a significant impact on public health and has created an urgent need for data-driven insights to understand the spread of the virus. As a data analyst, you have been tasked with analyzing a CORONA VIRUS dataset to derive meaningful insights and present your findings. The CORONA VIRUS pandemic has had a significant impact on public health and has created an urgent need for data-driven insights to understand the spread of the virus. As a data analyst, you have been tasked with analyzing a CORONA VIRUS dataset to derive meaningful insights and present your findings.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19"/>
          <a:stretch/>
        </p:blipFill>
        <p:spPr>
          <a:xfrm>
            <a:off x="1515608" y="2056954"/>
            <a:ext cx="9475215" cy="3873946"/>
          </a:xfrm>
        </p:spPr>
      </p:pic>
    </p:spTree>
    <p:extLst>
      <p:ext uri="{BB962C8B-B14F-4D97-AF65-F5344CB8AC3E}">
        <p14:creationId xmlns:p14="http://schemas.microsoft.com/office/powerpoint/2010/main" val="32470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66" y="125678"/>
            <a:ext cx="9711592" cy="6732322"/>
          </a:xfrm>
        </p:spPr>
      </p:pic>
    </p:spTree>
    <p:extLst>
      <p:ext uri="{BB962C8B-B14F-4D97-AF65-F5344CB8AC3E}">
        <p14:creationId xmlns:p14="http://schemas.microsoft.com/office/powerpoint/2010/main" val="209807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51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Q1</a:t>
            </a:r>
            <a:r>
              <a:rPr lang="en-US" dirty="0">
                <a:solidFill>
                  <a:srgbClr val="FF0000"/>
                </a:solidFill>
              </a:rPr>
              <a:t>. Write a code to check NULL values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1" y="620931"/>
            <a:ext cx="6287377" cy="866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9551"/>
          <a:stretch/>
        </p:blipFill>
        <p:spPr>
          <a:xfrm>
            <a:off x="0" y="1943658"/>
            <a:ext cx="6375400" cy="876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48782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r>
              <a:rPr lang="en-US" dirty="0" smtClean="0"/>
              <a:t>:</a:t>
            </a:r>
          </a:p>
          <a:p>
            <a:endParaRPr lang="en-US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2931046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Q2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. check total number of rows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32187"/>
            <a:ext cx="6261100" cy="11795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47117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r>
              <a:rPr lang="en-US" dirty="0" smtClean="0"/>
              <a:t>:</a:t>
            </a:r>
          </a:p>
          <a:p>
            <a:endParaRPr lang="en-US" b="1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11" y="5065398"/>
            <a:ext cx="2495989" cy="8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51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Q3. </a:t>
            </a:r>
            <a:r>
              <a:rPr lang="en-US" dirty="0"/>
              <a:t>Check what is </a:t>
            </a:r>
            <a:r>
              <a:rPr lang="en-US" dirty="0" err="1"/>
              <a:t>start_date</a:t>
            </a:r>
            <a:r>
              <a:rPr lang="en-US" dirty="0"/>
              <a:t> and </a:t>
            </a:r>
            <a:r>
              <a:rPr lang="en-US" dirty="0" err="1"/>
              <a:t>end_date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35403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r>
              <a:rPr lang="en-US" dirty="0" smtClean="0"/>
              <a:t>:</a:t>
            </a:r>
          </a:p>
          <a:p>
            <a:endParaRPr lang="en-US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2618168"/>
            <a:ext cx="413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Q4. </a:t>
            </a:r>
            <a:r>
              <a:rPr lang="en-US" dirty="0"/>
              <a:t>Number of month present in dataset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85766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r>
              <a:rPr lang="en-US" dirty="0" smtClean="0"/>
              <a:t>:</a:t>
            </a:r>
          </a:p>
          <a:p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65" r="71218" b="40559"/>
          <a:stretch/>
        </p:blipFill>
        <p:spPr>
          <a:xfrm>
            <a:off x="0" y="1712686"/>
            <a:ext cx="4165600" cy="7202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4432"/>
            <a:ext cx="4124492" cy="80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98734"/>
            <a:ext cx="5391150" cy="647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r="50660" b="54385"/>
          <a:stretch/>
        </p:blipFill>
        <p:spPr>
          <a:xfrm>
            <a:off x="0" y="4232308"/>
            <a:ext cx="4644571" cy="8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51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Q5. </a:t>
            </a:r>
            <a:r>
              <a:rPr lang="en-US" dirty="0" smtClean="0"/>
              <a:t>Find </a:t>
            </a:r>
            <a:r>
              <a:rPr lang="en-US" dirty="0"/>
              <a:t>monthly average for confirmed, deaths, recovered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28868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r>
              <a:rPr lang="en-US" dirty="0" smtClean="0"/>
              <a:t>:</a:t>
            </a:r>
          </a:p>
          <a:p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2" y="534432"/>
            <a:ext cx="4245429" cy="2193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2" y="3340611"/>
            <a:ext cx="3292656" cy="318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51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Q6. </a:t>
            </a:r>
            <a:r>
              <a:rPr lang="en-US" dirty="0"/>
              <a:t>Find minimum values for confirmed, deaths, recovered per year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28868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r>
              <a:rPr lang="en-US" dirty="0" smtClean="0"/>
              <a:t>:</a:t>
            </a:r>
          </a:p>
          <a:p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710499"/>
            <a:ext cx="5943600" cy="176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6754" b="41363"/>
          <a:stretch/>
        </p:blipFill>
        <p:spPr>
          <a:xfrm>
            <a:off x="152398" y="3301008"/>
            <a:ext cx="6001659" cy="12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51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Q7. </a:t>
            </a:r>
            <a:r>
              <a:rPr lang="en-US" dirty="0"/>
              <a:t>Find </a:t>
            </a:r>
            <a:r>
              <a:rPr lang="en-US" dirty="0" smtClean="0"/>
              <a:t>maximum </a:t>
            </a:r>
            <a:r>
              <a:rPr lang="en-US" dirty="0"/>
              <a:t>values for confirmed, deaths, recovered per year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357962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r>
              <a:rPr lang="en-US" dirty="0" smtClean="0"/>
              <a:t>:</a:t>
            </a:r>
          </a:p>
          <a:p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8" y="534431"/>
            <a:ext cx="6154058" cy="2890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8" y="4177013"/>
            <a:ext cx="5446860" cy="97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344</TotalTime>
  <Words>346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Gill Sans MT</vt:lpstr>
      <vt:lpstr>Gallery</vt:lpstr>
      <vt:lpstr>Corona Virus Analysis</vt:lpstr>
      <vt:lpstr>Problem statement</vt:lpstr>
      <vt:lpstr>Reference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Virus Analysis</dc:title>
  <dc:creator>Kamalkant Ji</dc:creator>
  <cp:lastModifiedBy>Kamalkant Ji</cp:lastModifiedBy>
  <cp:revision>14</cp:revision>
  <dcterms:created xsi:type="dcterms:W3CDTF">2024-06-17T03:16:57Z</dcterms:created>
  <dcterms:modified xsi:type="dcterms:W3CDTF">2024-06-17T09:01:19Z</dcterms:modified>
</cp:coreProperties>
</file>