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8D5D-B7F9-4C35-859C-4BFAE2BB9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259F2-4DFE-470E-8F9E-D579CFB55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8C71A-5655-48A0-83DD-9B0A0853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10F-9923-4665-9423-8C14BAC7B597}" type="datetimeFigureOut">
              <a:rPr lang="en-NG" smtClean="0"/>
              <a:t>26/06/2020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D54F-B4F8-4508-BEBC-6586FDBA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057CC-FCFF-43D8-A6DD-579AC824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9DFF-146F-437C-9E74-DD42603B7B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3297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9399-3DF1-4ABE-8276-F9FA9ADA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036D-8E07-4A4A-A102-25C78D4D9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0862C-451E-4AA2-A52F-BD9761B5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10F-9923-4665-9423-8C14BAC7B597}" type="datetimeFigureOut">
              <a:rPr lang="en-NG" smtClean="0"/>
              <a:t>26/06/2020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3F23-8418-4BF8-AAD2-3DBECD04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E0F-1F5E-4D25-821C-7DC00B82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9DFF-146F-437C-9E74-DD42603B7B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823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5C6FB-F980-4609-AE17-8E4A705E0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A3DDD-321D-43F6-8317-DBF0F3DD1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8FED-EFA7-45E8-9774-AA46DAFD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10F-9923-4665-9423-8C14BAC7B597}" type="datetimeFigureOut">
              <a:rPr lang="en-NG" smtClean="0"/>
              <a:t>26/06/2020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EDB5-5065-42F8-9C67-13542280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3C37-6C4F-4615-AA56-4240124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9DFF-146F-437C-9E74-DD42603B7B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373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E422-67F6-431A-8C6C-FB0FD620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17C1-B9B5-49D7-ADE1-180E6E1C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ACA7-57D8-4672-B7B7-E6CD142A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10F-9923-4665-9423-8C14BAC7B597}" type="datetimeFigureOut">
              <a:rPr lang="en-NG" smtClean="0"/>
              <a:t>26/06/2020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5976-4678-4534-A908-FFC053C8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BBDC-A98C-46FD-9714-836CAEA0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9DFF-146F-437C-9E74-DD42603B7B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5461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54E8-7AAA-4E58-880D-AEE57BFC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D7BC2-A17E-42E0-AD89-ED6A2684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36902-6057-45DD-923A-9AA70FD7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10F-9923-4665-9423-8C14BAC7B597}" type="datetimeFigureOut">
              <a:rPr lang="en-NG" smtClean="0"/>
              <a:t>26/06/2020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92BB-D9D7-480A-B441-E5ACF6B3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04C7-227D-40A5-A23A-E0513592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9DFF-146F-437C-9E74-DD42603B7B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097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8FEA-2A12-4D3A-9757-EB74F72A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BC9F-54D6-4A9E-B3DC-9B6A8FD34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AA574-48D9-4265-AF2B-21E2186B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DFFB-519B-416E-8F6D-57CFE83C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10F-9923-4665-9423-8C14BAC7B597}" type="datetimeFigureOut">
              <a:rPr lang="en-NG" smtClean="0"/>
              <a:t>26/06/2020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59B5D-B1D4-4DDA-A34A-7BD8359F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27931-74BC-42E7-857C-C6FA0837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9DFF-146F-437C-9E74-DD42603B7B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7145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1F21-3976-4F9A-B5BA-1FDBCB9B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E789D-7C2D-4B9E-9CF2-9410598D6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FED45-A566-4469-B219-EBFBF7A84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AEBE7-C3B9-49ED-A0E1-6ECC0FD9D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63E6F-46C4-468B-9F9F-A0DD61CBC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AE96F-C279-4FD8-B423-5F7EAC30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10F-9923-4665-9423-8C14BAC7B597}" type="datetimeFigureOut">
              <a:rPr lang="en-NG" smtClean="0"/>
              <a:t>26/06/2020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485AC-A8D0-4513-A8E7-AC2101AA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94AFF-9E2B-4E4B-A4BD-12596812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9DFF-146F-437C-9E74-DD42603B7B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9974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7DB9-B93C-4A21-954B-6BFB0034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7494C-6226-4E3F-8F25-8E368AAD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10F-9923-4665-9423-8C14BAC7B597}" type="datetimeFigureOut">
              <a:rPr lang="en-NG" smtClean="0"/>
              <a:t>26/06/2020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F6BF1-181F-40B7-8EC1-F0B32DCE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F3064-B6D3-4859-926C-4708465F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9DFF-146F-437C-9E74-DD42603B7B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2822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86EDA-E3FD-4941-81BD-D9E5DBDD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10F-9923-4665-9423-8C14BAC7B597}" type="datetimeFigureOut">
              <a:rPr lang="en-NG" smtClean="0"/>
              <a:t>26/06/2020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16F7C-2B08-4350-A252-E4AD6EE0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72639-9C11-4DCC-A13A-448502F2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9DFF-146F-437C-9E74-DD42603B7B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18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EA8F-4752-4A06-8D1E-B3A6ECBD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D4A6-4C9C-49EA-B1A2-4FA6B49A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E57B7-A738-4505-A7CA-5B746CB22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7FFFE-4FFE-4E55-B134-991C64FF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10F-9923-4665-9423-8C14BAC7B597}" type="datetimeFigureOut">
              <a:rPr lang="en-NG" smtClean="0"/>
              <a:t>26/06/2020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2DCA6-7F0E-4CAC-B333-26DD47E3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6E1AE-9A5F-4387-96F3-C35BABF6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9DFF-146F-437C-9E74-DD42603B7B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7257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7DF6-C099-4C69-A8A6-AC85954E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B254F-E8A1-4E31-B0D7-11E5D612D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F7EF8-3DA2-4B20-B7A9-004F5779B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A100-A663-47EC-9D3B-23BB1C8D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10F-9923-4665-9423-8C14BAC7B597}" type="datetimeFigureOut">
              <a:rPr lang="en-NG" smtClean="0"/>
              <a:t>26/06/2020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F9A30-C3D5-4FBA-ADB8-AA2E382B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536DB-09A1-495C-A196-37C70176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9DFF-146F-437C-9E74-DD42603B7B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8930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E4C84-195B-48B1-9642-D8613AD0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7B1CF-5DE6-441A-9E70-B898F669F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639C-DAE1-41F7-86FB-A88F6A11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D10F-9923-4665-9423-8C14BAC7B597}" type="datetimeFigureOut">
              <a:rPr lang="en-NG" smtClean="0"/>
              <a:t>26/06/2020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C3C7-0DB2-4702-AF8A-B741083B6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88CA-F333-4E73-B637-39ED34247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9DFF-146F-437C-9E74-DD42603B7B3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3717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ustomersegmentation201.wikido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6363E-F8F3-45B2-BB94-62A140CBD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702"/>
            <a:ext cx="7620000" cy="5715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A873F3-B2D1-4E99-9142-2E2B2DFA0787}"/>
              </a:ext>
            </a:extLst>
          </p:cNvPr>
          <p:cNvSpPr/>
          <p:nvPr/>
        </p:nvSpPr>
        <p:spPr>
          <a:xfrm>
            <a:off x="8123068" y="3269202"/>
            <a:ext cx="5166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73711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5E5041-B2C9-4B81-8E9B-6FEF66801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5" y="1123950"/>
            <a:ext cx="6618210" cy="5649712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Businesses can use Customer Segmentation for the following:</a:t>
            </a:r>
            <a:endParaRPr lang="en-US" sz="1600" b="1" dirty="0">
              <a:effectLst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dirty="0"/>
              <a:t>To develop and personalize unique products and services for a specific group of customers to provide exceptional customer experience. 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dirty="0"/>
              <a:t>To develop better communication techniques and send the right marketing messages to the right people.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dirty="0"/>
              <a:t>To identify new opportunities from trends revealed in customer segmentation</a:t>
            </a:r>
          </a:p>
          <a:p>
            <a:pPr algn="l" fontAlgn="base"/>
            <a:endParaRPr lang="en-US" sz="1600" dirty="0"/>
          </a:p>
          <a:p>
            <a:pPr algn="l" fontAlgn="base"/>
            <a:r>
              <a:rPr lang="en-US" sz="1600" b="1" dirty="0"/>
              <a:t>Method: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Using the clustering technique of unsupervised learning, we were able to segment the customers into groups that have similar spending habits.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 this project, we built our segmentation model using unsupervised learning by implementing the K-means algorithm to cluster the customers into groups. We implemented it using scikit-learn library.</a:t>
            </a:r>
          </a:p>
          <a:p>
            <a:pPr algn="l"/>
            <a:br>
              <a:rPr lang="en-US" sz="1600" dirty="0"/>
            </a:br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NG" sz="1600" dirty="0"/>
          </a:p>
        </p:txBody>
      </p:sp>
      <p:pic>
        <p:nvPicPr>
          <p:cNvPr id="10" name="Content Placeholder 22">
            <a:extLst>
              <a:ext uri="{FF2B5EF4-FFF2-40B4-BE49-F238E27FC236}">
                <a16:creationId xmlns:a16="http://schemas.microsoft.com/office/drawing/2014/main" id="{A18684A9-3054-4D10-A8AC-84B319CFB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41834" y="0"/>
            <a:ext cx="4850166" cy="6858000"/>
          </a:xfrm>
          <a:prstGeom prst="rect">
            <a:avLst/>
          </a:prstGeom>
          <a:noFill/>
          <a:ln>
            <a:noFill/>
          </a:ln>
          <a:effectLst>
            <a:outerShdw blurRad="50800" dist="50800" dir="2340000" sx="1000" sy="1000" algn="ctr" rotWithShape="0">
              <a:srgbClr val="000000"/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BE11D60-EA9D-46BA-8D05-7613BEA23B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41834" cy="666751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Customer Segmentation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363124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C0A691C6-730D-46E7-A0EC-54B991EE55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41834" cy="666751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RFM-(RECENCY, FREQUENCY AND MONETARY)</a:t>
            </a:r>
            <a:endParaRPr lang="en-NG" sz="32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8D95971-CAFE-4F9C-91D3-EFB66BFCA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7" y="4162426"/>
            <a:ext cx="3381927" cy="2552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0ADC48E-312D-41D0-A2A0-1F678990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06" y="4173151"/>
            <a:ext cx="3381927" cy="25527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6610E5B-923E-4B69-81E0-AB9C3E84A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8" y="865572"/>
            <a:ext cx="3381927" cy="25527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A0D119B-E12A-4DAD-8643-30358A473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08" y="876299"/>
            <a:ext cx="3381928" cy="255270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64DD57A-1DB3-46E1-A0F0-EE0FEBEE6E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365" y="4173151"/>
            <a:ext cx="3381927" cy="255270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A6E4F69-156A-4468-8D14-57C5D1A816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15" y="876299"/>
            <a:ext cx="3381927" cy="2552703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3D29B92B-FD9D-4402-819A-FCA8965D0EB9}"/>
              </a:ext>
            </a:extLst>
          </p:cNvPr>
          <p:cNvSpPr txBox="1">
            <a:spLocks/>
          </p:cNvSpPr>
          <p:nvPr/>
        </p:nvSpPr>
        <p:spPr>
          <a:xfrm>
            <a:off x="304247" y="3617094"/>
            <a:ext cx="3906549" cy="344102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/>
              <a:t>Log Transformation to make it less skewed </a:t>
            </a:r>
            <a:endParaRPr lang="en-NG" sz="1600" b="1" dirty="0"/>
          </a:p>
        </p:txBody>
      </p:sp>
    </p:spTree>
    <p:extLst>
      <p:ext uri="{BB962C8B-B14F-4D97-AF65-F5344CB8AC3E}">
        <p14:creationId xmlns:p14="http://schemas.microsoft.com/office/powerpoint/2010/main" val="191009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5E38D-3532-4030-B01F-B28BD6BA0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19225"/>
            <a:ext cx="5207900" cy="47815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1D1ED3-713D-4D67-87CA-D9677CC5FE56}"/>
              </a:ext>
            </a:extLst>
          </p:cNvPr>
          <p:cNvSpPr txBox="1">
            <a:spLocks/>
          </p:cNvSpPr>
          <p:nvPr/>
        </p:nvSpPr>
        <p:spPr>
          <a:xfrm>
            <a:off x="571500" y="238125"/>
            <a:ext cx="7341834" cy="666751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K-MEANS CLUSTERING ANAYLSIS </a:t>
            </a:r>
            <a:endParaRPr lang="en-NG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6D6F7-74CB-472A-950B-8AF4458E1F47}"/>
              </a:ext>
            </a:extLst>
          </p:cNvPr>
          <p:cNvSpPr txBox="1"/>
          <p:nvPr/>
        </p:nvSpPr>
        <p:spPr>
          <a:xfrm>
            <a:off x="6412602" y="2617649"/>
            <a:ext cx="5207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Cluster 1 and 2: Loyal customers since they have higher spending scores.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Deliberate on new ways to target advertising, pricing, branding, etc. to Cluster 3 i.e. those with high income but low spending score, to see if their spending score would improve.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57244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BD312F-A1BD-4DEB-9EDB-AC0681EAEEB4}"/>
              </a:ext>
            </a:extLst>
          </p:cNvPr>
          <p:cNvSpPr txBox="1">
            <a:spLocks/>
          </p:cNvSpPr>
          <p:nvPr/>
        </p:nvSpPr>
        <p:spPr>
          <a:xfrm>
            <a:off x="180977" y="1400175"/>
            <a:ext cx="7341834" cy="666751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RECAP</a:t>
            </a:r>
            <a:endParaRPr lang="en-NG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0142E-A51E-4754-9745-53DBDB71C3C4}"/>
              </a:ext>
            </a:extLst>
          </p:cNvPr>
          <p:cNvSpPr txBox="1"/>
          <p:nvPr/>
        </p:nvSpPr>
        <p:spPr>
          <a:xfrm>
            <a:off x="180977" y="2551837"/>
            <a:ext cx="6715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Calculate RFM score.</a:t>
            </a:r>
          </a:p>
          <a:p>
            <a:pPr marL="342900" indent="-342900">
              <a:buAutoNum type="arabicPeriod"/>
            </a:pPr>
            <a:r>
              <a:rPr lang="en-US" dirty="0"/>
              <a:t>Average of RFM                                                      </a:t>
            </a:r>
          </a:p>
          <a:p>
            <a:pPr marL="342900" indent="-342900">
              <a:buAutoNum type="arabicPeriod"/>
            </a:pPr>
            <a:r>
              <a:rPr lang="en-US" dirty="0" err="1"/>
              <a:t>Unskew</a:t>
            </a:r>
            <a:r>
              <a:rPr lang="en-US" dirty="0"/>
              <a:t> the data – log transformation.</a:t>
            </a:r>
          </a:p>
          <a:p>
            <a:pPr marL="342900" indent="-342900">
              <a:buAutoNum type="arabicPeriod"/>
            </a:pPr>
            <a:r>
              <a:rPr lang="en-US" dirty="0"/>
              <a:t>Standardize to the same average values.</a:t>
            </a:r>
          </a:p>
          <a:p>
            <a:pPr marL="342900" indent="-342900">
              <a:buAutoNum type="arabicPeriod"/>
            </a:pPr>
            <a:r>
              <a:rPr lang="en-US" dirty="0"/>
              <a:t>Scale to the same standard deviation.</a:t>
            </a:r>
          </a:p>
          <a:p>
            <a:pPr marL="342900" indent="-342900">
              <a:buAutoNum type="arabicPeriod"/>
            </a:pPr>
            <a:r>
              <a:rPr lang="en-US" dirty="0"/>
              <a:t>Store as a separate array to be used for clustering.</a:t>
            </a:r>
          </a:p>
          <a:p>
            <a:pPr marL="342900" indent="-342900">
              <a:buAutoNum type="arabicPeriod"/>
            </a:pPr>
            <a:r>
              <a:rPr lang="en-US" dirty="0"/>
              <a:t>K-means graph </a:t>
            </a:r>
            <a:endParaRPr lang="en-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CCFAA-B3EF-463A-996D-1CEA25E7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1" y="0"/>
            <a:ext cx="5295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5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A54DF-0AD7-4462-B6D6-23F16B1CC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6296" y="1454150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72306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Elelu Absulsalam</dc:creator>
  <cp:lastModifiedBy>Elelu Absulsalam</cp:lastModifiedBy>
  <cp:revision>14</cp:revision>
  <dcterms:created xsi:type="dcterms:W3CDTF">2020-06-26T22:58:57Z</dcterms:created>
  <dcterms:modified xsi:type="dcterms:W3CDTF">2020-06-27T03:23:50Z</dcterms:modified>
</cp:coreProperties>
</file>