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74" r:id="rId5"/>
    <p:sldId id="275" r:id="rId6"/>
    <p:sldId id="276" r:id="rId7"/>
    <p:sldId id="262" r:id="rId8"/>
    <p:sldId id="277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1831B54-E329-4449-ABD6-E7532F42E180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C8C089-8AAD-432B-971E-61E1DF7EF5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5814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   Introduction to programming using Python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100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3" y="762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463722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Basic programming constructs (syntax, semantics, operators, datatypes and logical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Conditional statements and loops (for, while and iterators)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User defined functions and overview of common built in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Introduction to Numpy package (numpy arrays) 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821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81200"/>
            <a:ext cx="7162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course is organized into 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Each day would involve covering one specific topic in detail. This encompasses an in class lab exercises and a take home practice assignment/s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Solution of the take home assignment would be discussed in the class during the following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following day’s in class lab exercise and take home assignments would be inclusive of the topics covered in the previous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course would end with a weekend mini-project which would be group activity and it carries weightage in the final grade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Datatypes and conditional statements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DAY 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048000"/>
            <a:ext cx="7696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Arithmetic operators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Logical operators (AND, OR,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Variables and data types (simple types &amp; collection types like tuples, lists, dictionary)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Conditional statements (if-else, elif)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Day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Understanding the need for loops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Programming using for loops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Programming using while loops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Demonstration of the break statement </a:t>
            </a:r>
          </a:p>
        </p:txBody>
      </p:sp>
    </p:spTree>
    <p:extLst>
      <p:ext uri="{BB962C8B-B14F-4D97-AF65-F5344CB8AC3E}">
        <p14:creationId xmlns:p14="http://schemas.microsoft.com/office/powerpoint/2010/main" val="19695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Functions </a:t>
            </a:r>
            <a:br>
              <a:rPr lang="en-US" dirty="0" smtClean="0"/>
            </a:br>
            <a:r>
              <a:rPr lang="en-US" dirty="0" smtClean="0"/>
              <a:t>(Day 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Understanding the concept of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Exploring commonly used built in functions (min, max, sort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Programming user defined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Working with functions with and without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Functions with return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Understanding lambda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Overview of map, reduce and filter functions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235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Numpy arrays</a:t>
            </a:r>
            <a:br>
              <a:rPr lang="en-US" dirty="0" smtClean="0"/>
            </a:br>
            <a:r>
              <a:rPr lang="en-US" dirty="0" smtClean="0"/>
              <a:t>(Day 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Working with Numpy Arrays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Comparing Numpy Arrays with Python lists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Indexing and slicing numpy arrays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Working with 2 dimensional arrays (slicing, indexing, comparison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Arithmetic operations on 2 dimensional arrays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Iterating 2 dimensional arrays using for loops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Operations on 2 dimensional arrays (stacking and splitting , </a:t>
            </a:r>
            <a:r>
              <a:rPr lang="en-IN" sz="2400" b="1" dirty="0" err="1" smtClean="0"/>
              <a:t>vstack</a:t>
            </a:r>
            <a:r>
              <a:rPr lang="en-IN" sz="2400" b="1" dirty="0" smtClean="0"/>
              <a:t>, </a:t>
            </a:r>
            <a:r>
              <a:rPr lang="en-IN" sz="2400" b="1" dirty="0" err="1" smtClean="0"/>
              <a:t>hstack</a:t>
            </a:r>
            <a:r>
              <a:rPr lang="en-IN" sz="2400" b="1" dirty="0" smtClean="0"/>
              <a:t>, </a:t>
            </a:r>
            <a:r>
              <a:rPr lang="en-IN" sz="2400" b="1" dirty="0" err="1" smtClean="0"/>
              <a:t>vsplit</a:t>
            </a:r>
            <a:r>
              <a:rPr lang="en-IN" sz="2400" b="1" dirty="0" smtClean="0"/>
              <a:t> and </a:t>
            </a:r>
            <a:r>
              <a:rPr lang="en-IN" sz="2400" b="1" dirty="0" err="1" smtClean="0"/>
              <a:t>hsplit</a:t>
            </a:r>
            <a:r>
              <a:rPr lang="en-IN" sz="2400" b="1" dirty="0"/>
              <a:t> </a:t>
            </a:r>
            <a:r>
              <a:rPr lang="en-IN" sz="2400" b="1" dirty="0" smtClean="0"/>
              <a:t>operations)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014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/>
          <a:lstStyle/>
          <a:p>
            <a:r>
              <a:rPr lang="en-US" dirty="0" smtClean="0"/>
              <a:t>Learning outcomes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514600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Understand and appreciate the use of Python as a tool for programming 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Develop the familiarity of using common data types such as arrays, lists, tuples and dictionaries 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Demonstrate the ability to write and debug code snippets to perform simple operations using conditional statements, loops and user defined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Gain an overview of the numpy arrays and its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2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408333" cy="3450696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      </a:t>
            </a:r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8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378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Symbol</vt:lpstr>
      <vt:lpstr>Waveform</vt:lpstr>
      <vt:lpstr>PowerPoint Presentation</vt:lpstr>
      <vt:lpstr>Topics  </vt:lpstr>
      <vt:lpstr>Agenda </vt:lpstr>
      <vt:lpstr>Datatypes and conditional statements  (DAY 1)</vt:lpstr>
      <vt:lpstr>Loops (Day 2)</vt:lpstr>
      <vt:lpstr>User Defined Functions  (Day 3)</vt:lpstr>
      <vt:lpstr>Introduction to Numpy arrays (Day 4)</vt:lpstr>
      <vt:lpstr>Learning outcomes </vt:lpstr>
      <vt:lpstr>PowerPoint Presentation</vt:lpstr>
    </vt:vector>
  </TitlesOfParts>
  <Company>Tesco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 World</dc:title>
  <dc:creator>Akula, Phaneendra</dc:creator>
  <cp:lastModifiedBy>Vinod Kumar_BGL</cp:lastModifiedBy>
  <cp:revision>65</cp:revision>
  <dcterms:created xsi:type="dcterms:W3CDTF">2016-07-18T10:19:00Z</dcterms:created>
  <dcterms:modified xsi:type="dcterms:W3CDTF">2018-10-20T16:05:17Z</dcterms:modified>
</cp:coreProperties>
</file>