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&amp; AI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Apt Computing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Clustering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Clustering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Clustering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Clustering.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99. AI Tools &amp;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AI Tools &amp; Libraries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AI Tools &amp; Libraries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AI Tools &amp; Libraries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AI Tools &amp; Libraries.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100.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Scikit-learn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Scikit-learn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Scikit-learn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Scikit-learn.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101. TensorFlow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TensorFlow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TensorFlow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TensorFlow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TensorFlow.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102. PyTorch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PyTorch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PyTorch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PyTorch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PyTorch.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Neural Networks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Neural Networks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Neural Networks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Neural Networks.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Perceptron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Perceptron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Perceptron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Perceptron.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Activation Functions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Activation Functions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Activation Functions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Activation Functions.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Overfitting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Overfitting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Overfitting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Overfitting.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14. Underfitting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Underfitting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Underfitting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Underfitting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Underfitting.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15. 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Bias-Variance Tradeoff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Bias-Variance Tradeoff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Bias-Variance Tradeoff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Bias-Variance Tradeoff.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16.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Cross Validation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Cross Validation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Cross Validation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Cross Validation.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17.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Gradient Descent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Gradient Descent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Gradient Descent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Gradient Descent.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18.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Backpropagation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Backpropagation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Backpropagation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Backpropagation.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Artificial Intelligence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Artificial Intelligence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Artificial Intelligence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Artificial Intelligence.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19. Convolutional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Convolutional Neural Networks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Convolutional Neural Networks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Convolutional Neural Networks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Convolutional Neural Networks.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20. 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Recurrent Neural Networks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Recurrent Neural Networks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Recurrent Neural Networks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Recurrent Neural Networks.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21. 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Transformers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Transformers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Transformers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Transformers.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22. 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Natural Language Processing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Natural Language Processing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Natural Language Processing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Natural Language Processing.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23.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Computer Vision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Computer Vision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Computer Vision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Computer Vision.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24.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Data Preprocessing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Data Preprocessing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Data Preprocessing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Data Preprocessing.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25.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Feature Engineering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Feature Engineering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Feature Engineering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Feature Engineering.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26.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Dimensionality Reduction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Dimensionality Reduction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Dimensionality Reduction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Dimensionality Reduction.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27. Principal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Principal Component Analysis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Principal Component Analysis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Principal Component Analysis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Principal Component Analysis.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28. t-SNE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t-SNE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t-SNE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t-SNE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t-SNE.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Machine Learning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Machine Learning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Machine Learning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Machine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29.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Evaluation Metrics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Evaluation Metrics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Evaluation Metrics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Evaluation Metrics.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30.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Accuracy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Accuracy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Accuracy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Accuracy.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31.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Precision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Precision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Precision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Precision.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32.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Recall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Recall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Recall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Recall.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33. F1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F1 Score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F1 Score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F1 Score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F1 Score.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34. ROC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ROC Curve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ROC Curve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ROC Curve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ROC Curve.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35.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AUC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AUC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AUC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AUC.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36.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Confusion Matrix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Confusion Matrix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Confusion Matrix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Confusion Matrix.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37. 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K-Nearest Neighbors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K-Nearest Neighbors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K-Nearest Neighbors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K-Nearest Neighbors.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38.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Decision Trees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Decision Trees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Decision Trees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Decision Trees.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Deep Learning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Deep Learning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Deep Learning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Deep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39.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Random Forests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Random Forests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Random Forests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Random Forests.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40.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Support Vector Machines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Support Vector Machines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Support Vector Machines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Support Vector Machines.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41.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Naive Bayes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Naive Bayes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Naive Bayes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Naive Bayes.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42.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Linear Regression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Linear Regression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Linear Regression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Linear Regression.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43.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Logistic Regression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Logistic Regression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Logistic Regression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Logistic Regression.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44.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K-Means Clustering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K-Means Clustering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K-Means Clustering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K-Means Clustering.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45. 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Hierarchical Clustering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Hierarchical Clustering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Hierarchical Clustering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Hierarchical Clustering.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46. Association Rule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Association Rule Learning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Association Rule Learning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Association Rule Learning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Association Rule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47. Apriori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Apriori Algorithm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Apriori Algorithm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Apriori Algorithm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Apriori Algorithm.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48. Reinforcement Rewards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Reinforcement Rewards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Reinforcement Rewards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Reinforcement Rewards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Reinforcement Rewards.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Supervised Learning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Supervised Learning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Supervised Learning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Supervised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49.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Q-Learning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Q-Learning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Q-Learning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Q-Learning.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50. Policy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Policy Gradient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Policy Gradient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Policy Gradient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Policy Gradient.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51. Markov Decision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Markov Decision Process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Markov Decision Process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Markov Decision Process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Markov Decision Process.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52. 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Model Deployment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Model Deployment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Model Deployment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Model Deployment.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53. Model Serving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Model Serving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Model Serving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Model Serving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Model Serving.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54. Data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Data Pipelines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Data Pipelines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Data Pipelines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Data Pipelines.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55. Big Data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Big Data in AI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Big Data in AI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Big Data in AI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Big Data in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56. ETL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ETL in ML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ETL in ML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ETL in ML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ETL in ML.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57. Data Labeling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Data Labeling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Data Labeling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Data Labeling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Data Labeling.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58. Feature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Feature Scaling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Feature Scaling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Feature Scaling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Feature Scaling.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Unsupervised Learning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Unsupervised Learning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Unsupervised Learning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Unsupervised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59.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Normalization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Normalization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Normalization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Normalization.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60.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Standardization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Standardization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Standardization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Standardization.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61. One-Hot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One-Hot Encoding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One-Hot Encoding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One-Hot Encoding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One-Hot Encoding.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62.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Embeddings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Embeddings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Embeddings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Embeddings.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63.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Word2Vec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Word2Vec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Word2Vec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Word2Vec.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64.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BERT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BERT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BERT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BERT.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65. GPT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GPT Models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GPT Models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GPT Models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GPT Models.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66.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Transfer Learning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Transfer Learning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Transfer Learning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Transfer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67.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Fine-Tuning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Fine-Tuning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Fine-Tuning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Fine-Tuning.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68. 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Hyperparameter Tuning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Hyperparameter Tuning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Hyperparameter Tuning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Hyperparameter Tuning.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Reinforcement Learning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Reinforcement Learning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Reinforcement Learning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Reinforcement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69. Grid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Grid Search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Grid Search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Grid Search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Grid 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70. Random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Random Search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Random Search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Random Search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Random 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71. Bayesian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Bayesian Optimization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Bayesian Optimization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Bayesian Optimization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Bayesian Optimization.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72. Early Stopping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Early Stopping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Early Stopping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Early Stopping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Early Stopping.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73.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Regularization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Regularization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Regularization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Regularization.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74. L1 &amp; L2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L1 &amp; L2 Norms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L1 &amp; L2 Norms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L1 &amp; L2 Norms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L1 &amp; L2 Norms.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75. Dropout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Dropout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Dropout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Dropout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Dropout.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76. 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Batch Normalization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Batch Normalization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Batch Normalization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Batch Normalization.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77. Optimization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Optimization Algorithms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Optimization Algorithms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Optimization Algorithms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Optimization Algorithms.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78. Adam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Adam Optimizer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Adam Optimizer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Adam Optimizer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Adam Optimizer.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Classification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Classification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Classification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Classification.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79. RMSprop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RMSprop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RMSprop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RMSprop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RMSprop.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80. Stochastic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Stochastic Gradient Descent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Stochastic Gradient Descent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Stochastic Gradient Descent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Stochastic Gradient Descent.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81. Learning Rate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Learning Rate Scheduling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Learning Rate Scheduling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Learning Rate Scheduling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Learning Rate Scheduling.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82. Exploding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Exploding Gradients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Exploding Gradients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Exploding Gradients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Exploding Gradients.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83.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Vanishing Gradients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Vanishing Gradients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Vanishing Gradients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Vanishing Gradients.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84. Autoencoders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Autoencoders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Autoencoders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Autoencoders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Autoencoders.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85. GANs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GANs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GANs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GANs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GANs.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86. Recommender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Recommender Systems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Recommender Systems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Recommender Systems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Recommender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87.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Collaborative Filtering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Collaborative Filtering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Collaborative Filtering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Collaborative Filtering.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88. Content-Based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Content-Based Filtering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Content-Based Filtering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Content-Based Filtering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Content-Based Filtering.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Regression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Regression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Regression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Regression.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89. Hybrid Recommenders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Hybrid Recommenders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Hybrid Recommenders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Hybrid Recommenders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Hybrid Recommenders.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90. AI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AI Ethics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AI Ethics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AI Ethics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AI Ethics.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91. Explainable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Explainable AI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Explainable AI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Explainable AI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Explainable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92. Fairness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Fairness in AI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Fairness in AI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Fairness in AI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Fairness in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93.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AI in Healthcare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AI in Healthcare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AI in Healthcare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AI in Healthcare.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94. AI in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AI in Finance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AI in Finance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AI in Finance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AI in Finance.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95. AI in Automotive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AI in Automotive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AI in Automotive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AI in Automotive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AI in Automotive.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96. AI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AI in Cybersecurity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AI in Cybersecurity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AI in Cybersecurity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AI in Cybersecurity.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97. 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Future of AI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Future of AI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Future of AI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Future of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98. Challenges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1E1E3C"/>
                </a:solidFill>
              </a:rPr>
              <a:t>Challenges in AI is a fundamental concept in ML/AI.</a:t>
            </a:r>
          </a:p>
          <a:p/>
          <a:p>
            <a:r>
              <a:rPr sz="1800">
                <a:solidFill>
                  <a:srgbClr val="1E1E3C"/>
                </a:solidFill>
              </a:rPr>
              <a:t>🔹 Explanation: Here we describe what Challenges in AI means and its importance.</a:t>
            </a:r>
          </a:p>
          <a:p>
            <a:r>
              <a:rPr sz="1800">
                <a:solidFill>
                  <a:srgbClr val="1E1E3C"/>
                </a:solidFill>
              </a:rPr>
              <a:t>🔹 Example: A simple use-case of Challenges in AI in real-world ML/AI.</a:t>
            </a:r>
          </a:p>
          <a:p>
            <a:r>
              <a:rPr sz="1800">
                <a:solidFill>
                  <a:srgbClr val="1E1E3C"/>
                </a:solidFill>
              </a:rPr>
              <a:t>🔹 Code: Python/Scikit-learn snippet showcasing Challenges in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1792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505050"/>
                </a:solidFill>
              </a:defRPr>
            </a:pPr>
            <a:r>
              <a:t>Apt Computing Labs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