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&amp; AI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Apt Computing Labs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    |    Slide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PCA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Reduces dimensions while preserving variance.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    |    Slide 10</a:t>
            </a:r>
          </a:p>
        </p:txBody>
      </p:sp>
      <p:pic>
        <p:nvPicPr>
          <p:cNvPr id="5" name="Picture 4" descr="p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34640"/>
            <a:ext cx="4114800" cy="26375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Partitions data into k groups.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    |    Slide 11</a:t>
            </a:r>
          </a:p>
        </p:txBody>
      </p:sp>
      <p:pic>
        <p:nvPicPr>
          <p:cNvPr id="5" name="Picture 4" descr="kmea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34640"/>
            <a:ext cx="4114800" cy="26043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Layers of neurons with activation functions.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    |    Slide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AI?</a:t>
            </a:r>
          </a:p>
          <a:p>
            <a:r>
              <a:t>2. What is Machine Learning?</a:t>
            </a:r>
          </a:p>
          <a:p>
            <a:r>
              <a:t>3. AI vs ML vs DL</a:t>
            </a:r>
          </a:p>
          <a:p>
            <a:r>
              <a:t>4. Supervised Learning</a:t>
            </a:r>
          </a:p>
          <a:p>
            <a:r>
              <a:t>5. Regression (Linear)</a:t>
            </a:r>
          </a:p>
          <a:p>
            <a:r>
              <a:t>6. Classification</a:t>
            </a:r>
          </a:p>
          <a:p>
            <a:r>
              <a:t>7. Unsupervised Learning</a:t>
            </a:r>
          </a:p>
          <a:p>
            <a:r>
              <a:t>8. PCA Visualization</a:t>
            </a:r>
          </a:p>
          <a:p>
            <a:r>
              <a:t>9. K-Means Clustering</a:t>
            </a:r>
          </a:p>
          <a:p>
            <a:r>
              <a:t>10. Reinforcement Learning</a:t>
            </a:r>
          </a:p>
          <a:p>
            <a:r>
              <a:t>11. Neural Networks</a:t>
            </a:r>
          </a:p>
          <a:p>
            <a:r>
              <a:t>12.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    |    Slide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Systems that mimic human intelligence.</a:t>
            </a:r>
          </a:p>
          <a:p>
            <a:r>
              <a:t>Examples: Speech assistants, image recognition.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    |    Slide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Algorithms learn patterns from data.</a:t>
            </a:r>
          </a:p>
          <a:p>
            <a:r>
              <a:t>Learns function f(x) without explicit rules.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    |    Slide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vs ML vs 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 Learning ⊂ Machine Learning ⊂ Artificial Intelligence.</a:t>
            </a:r>
          </a:p>
          <a:p>
            <a:r>
              <a:t>DL uses multi-layer neural networks.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    |    Slide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has input-output pairs.</a:t>
            </a:r>
          </a:p>
          <a:p>
            <a:r>
              <a:t>Regression → numeric, Classification → categories.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    |    Slide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Fits a line y = w·x + b to minimize error.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    |    Slide 7</a:t>
            </a:r>
          </a:p>
        </p:txBody>
      </p:sp>
      <p:pic>
        <p:nvPicPr>
          <p:cNvPr id="5" name="Picture 4" descr="linear_regr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34640"/>
            <a:ext cx="4114800" cy="260439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&amp; 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Predicts categories; Confusion matrix shows TP, FP, TN, FN.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    |    Slide 8</a:t>
            </a:r>
          </a:p>
        </p:txBody>
      </p:sp>
      <p:pic>
        <p:nvPicPr>
          <p:cNvPr id="5" name="Picture 4" descr="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34640"/>
            <a:ext cx="4114800" cy="335833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labels; find structure in data (clustering, PCA).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    |    Slide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