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 &amp; AI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Apt Computing Labs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Classification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Classification Problems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Regression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Regression Problems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11. Clustering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Clustering Problems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12. Neural Networks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Neural Networks Basics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13. Deep Learning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Deep Learning Overview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14. Natural Language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Natural Language Processing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15. Computer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Computer Vision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16.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Data Preprocessing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17.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Feature Engineering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18. Overfitting &amp; Underfitting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Overfitting &amp; Underfitting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 to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Introduction to AI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19. 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Bias-Variance Tradeoff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20. Model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Model Evaluation Metrics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21. 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Confusion Matrix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22. Precision &amp;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Precision &amp; Recall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23. F1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F1 Score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24. ROC &amp; AUC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ROC &amp; AUC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25.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Cross Validation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26.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Regularization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27.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Gradient Descent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28. Optimization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Optimization Techniques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Introduction to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Introduction to ML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29.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Decision Trees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30. 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Random Forests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31. 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Support Vector Machines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32. K-Nearest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K-Nearest Neighbors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33. Naive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Naive Bayes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34.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Linear Regression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35.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Logistic Regression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36.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Clustering Algorithms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37. 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K-Means Clustering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38. 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Hierarchical Clustering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History of AI/ML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History of AI/ML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39.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Dimensionality Reduction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40.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PCA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41. t-SNE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t-SNE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42. 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Model Deployment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43. AI in Robotics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AI in Robotics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44. AI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AI in Healthcare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45. AI in Automotive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AI in Automotive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46. AI in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AI in Finance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47. Future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Future of AI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48. Ethics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Ethics in AI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Applications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Applications of AI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49. Conclusion &amp;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Conclusion &amp; References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Applications of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Applications of ML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Supervised Learning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Unsupervised Learning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3366"/>
                </a:solidFill>
              </a:rPr>
              <a:t>This slide explains the concept of Reinforcement Learning with examples and visuals.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646464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