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Day 2 – Embedded Rust Training</a:t>
            </a:r>
          </a:p>
          <a:p>
            <a:r>
              <a:t>STM32: Hardware Access, Drivers &amp; Concurrency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Apt Computing Labs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Morning (3.5 hrs)</a:t>
            </a:r>
          </a:p>
          <a:p>
            <a:r>
              <a:t>- GPIO, Timers, PWM</a:t>
            </a:r>
          </a:p>
          <a:p>
            <a:r>
              <a:t>- UART, SPI, I2C</a:t>
            </a:r>
          </a:p>
          <a:p>
            <a:r>
              <a:t>- Writing reusable drivers</a:t>
            </a:r>
          </a:p>
          <a:p>
            <a:r>
              <a:t>- HAL bring-up from C to Rust</a:t>
            </a:r>
          </a:p>
          <a:p/>
          <a:p>
            <a:r>
              <a:t>Afternoon (3.5 hrs)</a:t>
            </a:r>
          </a:p>
          <a:p>
            <a:r>
              <a:t>- Concurrency &amp; RT programming</a:t>
            </a:r>
          </a:p>
          <a:p>
            <a:r>
              <a:t>- RTIC &amp; Embassy frameworks</a:t>
            </a:r>
          </a:p>
          <a:p>
            <a:r>
              <a:t>- Lab: UART/SPI driver with interrupts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LED Blink (Rust + STM32)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cortex_m_rt::entry;</a:t>
            </a:r>
          </a:p>
          <a:p>
            <a:r>
              <a:t>use stm32f4xx_hal as hal;</a:t>
            </a:r>
          </a:p>
          <a:p/>
          <a:p>
            <a:r>
              <a:t>#[entry]</a:t>
            </a:r>
          </a:p>
          <a:p>
            <a:r>
              <a:t>fn main() -&gt; ! {</a:t>
            </a:r>
          </a:p>
          <a:p>
            <a:r>
              <a:t>  let dp = pac::Peripherals::take().unwrap();</a:t>
            </a:r>
          </a:p>
          <a:p>
            <a:r>
              <a:t>  let gpiod = dp.GPIOD.split();</a:t>
            </a:r>
          </a:p>
          <a:p>
            <a:r>
              <a:t>  let mut led = gpiod.pd12.into_push_pull_output();</a:t>
            </a:r>
          </a:p>
          <a:p>
            <a:r>
              <a:t>  loop {</a:t>
            </a:r>
          </a:p>
          <a:p>
            <a:r>
              <a:t>    led.toggle();</a:t>
            </a:r>
          </a:p>
          <a:p>
            <a:r>
              <a:t>    cortex_m::asm::delay(8_000_000);</a:t>
            </a:r>
          </a:p>
          <a:p>
            <a:r>
              <a:t>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