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"Exploring Netflix: A World of Movies and TV Shows"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45260" y="1181394"/>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Netflix Movies and TV </a:t>
            </a:r>
            <a:r>
              <a:rPr lang="en-US" sz="3200" b="1" dirty="0" smtClean="0">
                <a:latin typeface="Arial"/>
                <a:cs typeface="Arial"/>
              </a:rPr>
              <a:t>Shows</a:t>
            </a:r>
            <a:endParaRPr lang="en-US" sz="3200" b="1" dirty="0">
              <a:latin typeface="Arial"/>
              <a:cs typeface="Arial"/>
            </a:endParaRPr>
          </a:p>
        </p:txBody>
      </p:sp>
      <p:sp>
        <p:nvSpPr>
          <p:cNvPr id="4" name="TextBox 3"/>
          <p:cNvSpPr txBox="1"/>
          <p:nvPr/>
        </p:nvSpPr>
        <p:spPr>
          <a:xfrm>
            <a:off x="2127972" y="4411001"/>
            <a:ext cx="7980183" cy="1631216"/>
          </a:xfrm>
          <a:prstGeom prst="rect">
            <a:avLst/>
          </a:prstGeom>
          <a:noFill/>
        </p:spPr>
        <p:txBody>
          <a:bodyPr wrap="square" lIns="91440" tIns="45720" rIns="91440" bIns="45720" rtlCol="0" anchor="t">
            <a:spAutoFit/>
          </a:bodyPr>
          <a:lstStyle/>
          <a:p>
            <a:r>
              <a:rPr lang="en-US" sz="2000" b="1" dirty="0">
                <a:solidFill>
                  <a:schemeClr val="bg2">
                    <a:lumMod val="90000"/>
                  </a:schemeClr>
                </a:solidFill>
                <a:latin typeface="Arial" pitchFamily="34" charset="0"/>
                <a:cs typeface="Arial" pitchFamily="34" charset="0"/>
              </a:rPr>
              <a:t>Presented By:</a:t>
            </a:r>
          </a:p>
          <a:p>
            <a:r>
              <a:rPr lang="en-US" sz="2000" b="1" dirty="0" smtClean="0">
                <a:solidFill>
                  <a:schemeClr val="tx2">
                    <a:lumMod val="20000"/>
                    <a:lumOff val="80000"/>
                  </a:schemeClr>
                </a:solidFill>
                <a:latin typeface="Arial"/>
                <a:cs typeface="Arial"/>
              </a:rPr>
              <a:t>1.M.Manojkumar –</a:t>
            </a:r>
          </a:p>
          <a:p>
            <a:r>
              <a:rPr lang="en-US" sz="2000" b="1" dirty="0" smtClean="0">
                <a:solidFill>
                  <a:schemeClr val="tx2">
                    <a:lumMod val="20000"/>
                    <a:lumOff val="80000"/>
                  </a:schemeClr>
                </a:solidFill>
                <a:latin typeface="Arial"/>
                <a:cs typeface="Arial"/>
              </a:rPr>
              <a:t>            BHARATH NIKETAN ENGINEERING COLLEGE</a:t>
            </a:r>
          </a:p>
          <a:p>
            <a:r>
              <a:rPr lang="en-US" sz="2000" b="1" dirty="0" smtClean="0">
                <a:solidFill>
                  <a:schemeClr val="tx2">
                    <a:lumMod val="20000"/>
                    <a:lumOff val="80000"/>
                  </a:schemeClr>
                </a:solidFill>
                <a:latin typeface="Arial"/>
                <a:cs typeface="Arial"/>
              </a:rPr>
              <a:t>                      -BE.EEE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20000"/>
          </a:bodyPr>
          <a:lstStyle/>
          <a:p>
            <a:pPr marL="305435" indent="-305435"/>
            <a:r>
              <a:rPr lang="en-US" sz="2400" dirty="0"/>
              <a:t>As an AI language model, I don't have direct access to external references or databases, including specific lists of Netflix movies and TV shows. However, you can easily find up-to-date information on Netflix's current library by visiting the official Netflix website or using the Netflix app on your preferred device.</a:t>
            </a:r>
          </a:p>
          <a:p>
            <a:pPr marL="305435" indent="-305435"/>
            <a:endParaRPr lang="en-US" sz="2400" dirty="0"/>
          </a:p>
          <a:p>
            <a:pPr marL="305435" indent="-305435"/>
            <a:r>
              <a:rPr lang="en-US" sz="2400" dirty="0"/>
              <a:t>Additionally, various online platforms and publications regularly update their lists of recommended content available on Netflix. These sources often categorize content by genre, popularity, new releases, and critically acclaimed titles, making it easier for you to discover something to watch based on your preferences.</a:t>
            </a:r>
          </a:p>
          <a:p>
            <a:pPr marL="305435" indent="-305435"/>
            <a:endParaRPr lang="en-US" sz="2400" dirty="0"/>
          </a:p>
          <a:p>
            <a:pPr marL="305435" indent="-305435"/>
            <a:r>
              <a:rPr lang="en-US" sz="2400" dirty="0"/>
              <a:t>If you're looking for specific recommendations or information about Netflix's offerings, feel free to ask, and I'll do my best to assist you based on the knowledge I've been trained on up to January 2022.</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r>
              <a:rPr lang="en-US" dirty="0"/>
              <a:t>The goal of this project is to analyze the Netflix catalog of movies and TV shows, which was sourced from the third-party search engine </a:t>
            </a:r>
            <a:r>
              <a:rPr lang="en-US" dirty="0" err="1"/>
              <a:t>Flixable</a:t>
            </a:r>
            <a:r>
              <a:rPr lang="en-US" dirty="0"/>
              <a:t>, and group If you're looking for a problem statement related to Netflix movies and TV shows, here's one you might consider:</a:t>
            </a:r>
          </a:p>
          <a:p>
            <a:pPr marL="305435" indent="-305435"/>
            <a:endParaRPr lang="en-US" dirty="0"/>
          </a:p>
          <a:p>
            <a:pPr marL="305435" indent="-305435"/>
            <a:r>
              <a:rPr lang="en-US" dirty="0"/>
              <a:t>"Given the vast amount of content available on Netflix, users often struggle with decision fatigue when trying to choose what to watch. This problem is exacerbated by the lack of personalized recommendations and the difficulty in finding content that matches their specific interests and mood. How can we develop an algorithm or recommendation system that effectively predicts and suggests movies and TV shows tailored to each user's preferences, thereby enhancing their overall viewing experience and increasing user engagement on the </a:t>
            </a:r>
            <a:r>
              <a:rPr lang="en-US" dirty="0" err="1"/>
              <a:t>platform?"them</a:t>
            </a:r>
            <a:r>
              <a:rPr lang="en-US" dirty="0"/>
              <a:t> into relevant clusters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463009" y="76478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Content Placeholder 2"/>
          <p:cNvSpPr>
            <a:spLocks noGrp="1"/>
          </p:cNvSpPr>
          <p:nvPr>
            <p:ph idx="1"/>
          </p:nvPr>
        </p:nvSpPr>
        <p:spPr/>
        <p:txBody>
          <a:bodyPr>
            <a:normAutofit fontScale="85000" lnSpcReduction="20000"/>
          </a:bodyPr>
          <a:lstStyle/>
          <a:p>
            <a:pPr marL="630000" lvl="2" indent="0">
              <a:buNone/>
            </a:pPr>
            <a:endParaRPr lang="en-US" dirty="0"/>
          </a:p>
          <a:p>
            <a:endParaRPr lang="en-US" dirty="0"/>
          </a:p>
          <a:p>
            <a:r>
              <a:rPr lang="en-US" dirty="0"/>
              <a:t>User Profiling: Implement a comprehensive user profiling system that gathers data on each user's viewing history, preferences, ratings, genre preferences, time of day preferences, and viewing habits.</a:t>
            </a:r>
          </a:p>
          <a:p>
            <a:endParaRPr lang="en-US" dirty="0"/>
          </a:p>
          <a:p>
            <a:r>
              <a:rPr lang="en-US" dirty="0"/>
              <a:t>Content Analysis: Utilize natural language processing (NLP) and computer vision techniques to analyze the content of movies and TV shows, including their plot summaries, genres, themes, actors, directors, and visual elements.</a:t>
            </a:r>
          </a:p>
          <a:p>
            <a:endParaRPr lang="en-US" dirty="0"/>
          </a:p>
          <a:p>
            <a:r>
              <a:rPr lang="en-US" dirty="0"/>
              <a:t>Collaborative Filtering: Implement collaborative filtering algorithms to identify patterns and similarities between users based on their viewing behaviors. This approach can help recommend content that similar users have enjoyed.</a:t>
            </a:r>
          </a:p>
          <a:p>
            <a:endParaRPr lang="en-US" dirty="0"/>
          </a:p>
          <a:p>
            <a:r>
              <a:rPr lang="en-US" dirty="0"/>
              <a:t>Content-Based Filtering: Develop content-based recommendation algorithms that analyze the features of movies and TV shows to suggest content with similar attributes to what the user has previously enjoyed.</a:t>
            </a:r>
          </a:p>
          <a:p>
            <a:endParaRPr lang="en-US" dirty="0"/>
          </a:p>
          <a:p>
            <a:endParaRPr lang="en-US" dirty="0"/>
          </a:p>
          <a:p>
            <a:r>
              <a:rPr lang="en-US" dirty="0" smtClean="0"/>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384" y="67509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pPr>
              <a:buFont typeface="+mj-lt"/>
              <a:buAutoNum type="arabicPeriod"/>
            </a:pPr>
            <a:r>
              <a:rPr lang="en-US" sz="1800" b="1" dirty="0">
                <a:solidFill>
                  <a:srgbClr val="0F0F0F"/>
                </a:solidFill>
              </a:rPr>
              <a:t>In addition to choosing which titles to include in the rows on your Netflix homepage, our system also ranks each title within the row, and then ranks the rows themselves, using algorithms and complex systems to provide a personalized experience</a:t>
            </a:r>
            <a:r>
              <a:rPr lang="en-US" sz="1800" b="1" dirty="0" smtClean="0">
                <a:solidFill>
                  <a:srgbClr val="0F0F0F"/>
                </a:solidFill>
              </a:rPr>
              <a:t>.</a:t>
            </a:r>
            <a:r>
              <a:rPr lang="en-US" b="1" dirty="0">
                <a:solidFill>
                  <a:srgbClr val="0D0D0D"/>
                </a:solidFill>
                <a:latin typeface="Söhne"/>
              </a:rPr>
              <a:t> Content Acquisition and Licensing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Netflix needs to continuously acquire licenses for movies and TV shows from various studios and production companies. This involves negotiation, licensing agreements, and securing rights for streaming in different regions.</a:t>
            </a:r>
          </a:p>
          <a:p>
            <a:pPr>
              <a:buFont typeface="+mj-lt"/>
              <a:buAutoNum type="arabicPeriod"/>
            </a:pPr>
            <a:r>
              <a:rPr lang="en-US" b="1" dirty="0">
                <a:solidFill>
                  <a:srgbClr val="0D0D0D"/>
                </a:solidFill>
                <a:latin typeface="Söhne"/>
              </a:rPr>
              <a:t>Content Categorization and Tagging</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Develop a robust system for categorizing and tagging content based on genre, theme, cast, director, release year, language, and other relevant attributes. This metadata is crucial for organizing the library and powering recommendation algorithms.</a:t>
            </a:r>
          </a:p>
          <a:p>
            <a:pPr>
              <a:buFont typeface="+mj-lt"/>
              <a:buAutoNum type="arabicPeriod"/>
            </a:pPr>
            <a:r>
              <a:rPr lang="en-US" b="1" dirty="0">
                <a:solidFill>
                  <a:srgbClr val="0D0D0D"/>
                </a:solidFill>
                <a:latin typeface="Söhne"/>
              </a:rPr>
              <a:t>Recommendation Systems</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Implement sophisticated recommendation algorithms that leverage user data, viewing history, preferences, and behavior to suggest personalized content. This includes collaborative filtering, content-based filtering, hybrid models, and deep learning techniques.</a:t>
            </a:r>
          </a:p>
          <a:p>
            <a:pPr>
              <a:buFont typeface="+mj-lt"/>
              <a:buAutoNum type="arabicPeriod"/>
            </a:pPr>
            <a:r>
              <a:rPr lang="en-US" b="1" dirty="0">
                <a:solidFill>
                  <a:srgbClr val="0D0D0D"/>
                </a:solidFill>
                <a:latin typeface="Söhne"/>
              </a:rPr>
              <a:t>User Experience Optimization</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Continuously improve the user interface (UI) and user experience (UX) of the Netflix platform across various devices (smartphones, tablets, smart TVs, etc.). This involves intuitive navigation, easy search functionality, personalized homepages, and seamless </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a:buFont typeface="+mj-lt"/>
              <a:buAutoNum type="arabicPeriod"/>
            </a:pPr>
            <a:r>
              <a:rPr lang="en-US" b="1" dirty="0">
                <a:solidFill>
                  <a:srgbClr val="0D0D0D"/>
                </a:solidFill>
                <a:latin typeface="Söhne"/>
              </a:rPr>
              <a:t>Data Collection</a:t>
            </a:r>
            <a:r>
              <a:rPr lang="en-US" dirty="0">
                <a:solidFill>
                  <a:srgbClr val="0D0D0D"/>
                </a:solidFill>
                <a:latin typeface="Söhne"/>
              </a:rPr>
              <a:t>: Gather data on user interactions such as viewing history, ratings, searches, time spent on each title, and demographic information.</a:t>
            </a:r>
          </a:p>
          <a:p>
            <a:pPr>
              <a:buFont typeface="+mj-lt"/>
              <a:buAutoNum type="arabicPeriod"/>
            </a:pPr>
            <a:r>
              <a:rPr lang="en-US" b="1" dirty="0">
                <a:solidFill>
                  <a:srgbClr val="0D0D0D"/>
                </a:solidFill>
                <a:latin typeface="Söhne"/>
              </a:rPr>
              <a:t>Content Analysis</a:t>
            </a:r>
            <a:r>
              <a:rPr lang="en-US" dirty="0">
                <a:solidFill>
                  <a:srgbClr val="0D0D0D"/>
                </a:solidFill>
                <a:latin typeface="Söhne"/>
              </a:rPr>
              <a:t>: Extract features from movies and TV shows including genre, actors, directors, plot keywords, and user-generated tags.</a:t>
            </a:r>
          </a:p>
          <a:p>
            <a:pPr>
              <a:buFont typeface="+mj-lt"/>
              <a:buAutoNum type="arabicPeriod"/>
            </a:pPr>
            <a:r>
              <a:rPr lang="en-US" b="1" dirty="0">
                <a:solidFill>
                  <a:srgbClr val="0D0D0D"/>
                </a:solidFill>
                <a:latin typeface="Söhne"/>
              </a:rPr>
              <a:t>User Profiling</a:t>
            </a:r>
            <a:r>
              <a:rPr lang="en-US" dirty="0">
                <a:solidFill>
                  <a:srgbClr val="0D0D0D"/>
                </a:solidFill>
                <a:latin typeface="Söhne"/>
              </a:rPr>
              <a:t>: Create user profiles based on their historical interactions and preferences. Utilize clustering techniques or latent factor models to group similar users.</a:t>
            </a:r>
          </a:p>
          <a:p>
            <a:pPr>
              <a:buFont typeface="+mj-lt"/>
              <a:buAutoNum type="arabicPeriod"/>
            </a:pPr>
            <a:r>
              <a:rPr lang="en-US" b="1" dirty="0">
                <a:solidFill>
                  <a:srgbClr val="0D0D0D"/>
                </a:solidFill>
                <a:latin typeface="Söhne"/>
              </a:rPr>
              <a:t>Collaborative Filtering</a:t>
            </a:r>
            <a:r>
              <a:rPr lang="en-US" dirty="0">
                <a:solidFill>
                  <a:srgbClr val="0D0D0D"/>
                </a:solidFill>
                <a:latin typeface="Söhne"/>
              </a:rPr>
              <a:t>:</a:t>
            </a:r>
          </a:p>
          <a:p>
            <a:r>
              <a:rPr lang="en-US" b="1" dirty="0"/>
              <a:t>Deployment:</a:t>
            </a:r>
          </a:p>
          <a:p>
            <a:r>
              <a:rPr lang="en-US" b="1" dirty="0"/>
              <a:t>Model Training</a:t>
            </a:r>
            <a:r>
              <a:rPr lang="en-US" dirty="0"/>
              <a:t>:</a:t>
            </a:r>
          </a:p>
          <a:p>
            <a:pPr lvl="1"/>
            <a:r>
              <a:rPr lang="en-US" dirty="0"/>
              <a:t>Train the recommendation algorithm using historical data on a scalable machine learning platform such as Apache Spark or </a:t>
            </a:r>
            <a:r>
              <a:rPr lang="en-US" dirty="0" err="1"/>
              <a:t>TensorFlow</a:t>
            </a:r>
            <a:r>
              <a:rPr lang="en-US" dirty="0"/>
              <a:t>.</a:t>
            </a:r>
          </a:p>
          <a:p>
            <a:r>
              <a:rPr lang="en-US" b="1" dirty="0"/>
              <a:t>Model Serving</a:t>
            </a:r>
            <a:r>
              <a:rPr lang="en-US" dirty="0"/>
              <a:t>:</a:t>
            </a:r>
          </a:p>
          <a:p>
            <a:pPr lvl="1"/>
            <a:r>
              <a:rPr lang="en-US" dirty="0"/>
              <a:t>Deploy the trained model using a serving infrastructure such as </a:t>
            </a:r>
            <a:r>
              <a:rPr lang="en-US" dirty="0" err="1"/>
              <a:t>TensorFlow</a:t>
            </a:r>
            <a:r>
              <a:rPr lang="en-US" dirty="0"/>
              <a:t> Serving or </a:t>
            </a:r>
            <a:r>
              <a:rPr lang="en-US" dirty="0" err="1"/>
              <a:t>Kubernetes</a:t>
            </a:r>
            <a:r>
              <a:rPr lang="en-US" dirty="0"/>
              <a:t> for real-time inference.</a:t>
            </a:r>
          </a:p>
          <a:p>
            <a:r>
              <a:rPr lang="en-US" b="1" dirty="0" err="1"/>
              <a:t>Microservices</a:t>
            </a:r>
            <a:r>
              <a:rPr lang="en-US" b="1" dirty="0"/>
              <a:t> Architecture</a:t>
            </a:r>
            <a:r>
              <a:rPr lang="en-US" dirty="0"/>
              <a:t>:</a:t>
            </a:r>
          </a:p>
          <a:p>
            <a:pPr lvl="1"/>
            <a:r>
              <a:rPr lang="en-US" dirty="0"/>
              <a:t>Modularize different components of the recommendation system (e.g., user profiling, collaborative filtering, content analysis) into </a:t>
            </a:r>
            <a:r>
              <a:rPr lang="en-US" dirty="0" err="1"/>
              <a:t>microservices</a:t>
            </a:r>
            <a:r>
              <a:rPr lang="en-US" dirty="0"/>
              <a:t> for scalability and maintainability.</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t>As of my last update in January 2022, I don't have access to real-time data, so I can't provide specific search results for Netflix movies and TV shows. However, you can easily find the latest movies and TV shows available on Netflix by visiting the Netflix website or using the Netflix app on your preferred device. Additionally, you can explore various online platforms and publications that regularly update their lists of recommended content available on Netflix. These sources often categorize content by genre, popularity, new releases, and critically acclaimed titles, making it easier for you to discover something to watch based on your preferences.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solidFill>
                  <a:srgbClr val="0D0D0D"/>
                </a:solidFill>
                <a:latin typeface="Söhne"/>
              </a:rPr>
              <a:t>n conclusion, Netflix offers a vast library of movies and TV shows across various genres, catering to a diverse audience worldwide. While I cannot provide specific real-time information on Netflix's current offerings, the platform continuously updates its content with new releases, classics, and original productions.</a:t>
            </a:r>
          </a:p>
          <a:p>
            <a:r>
              <a:rPr lang="en-US" sz="2000" dirty="0">
                <a:solidFill>
                  <a:srgbClr val="0D0D0D"/>
                </a:solidFill>
                <a:latin typeface="Söhne"/>
              </a:rPr>
              <a:t>Users can explore Netflix's extensive collection through its user-friendly interface, personalized recommendations, and curated lists. The platform employs sophisticated algorithms to suggest content based on users' viewing history, preferences, and behavior, enhancing the overall viewing experience.</a:t>
            </a:r>
          </a:p>
          <a:p>
            <a:r>
              <a:rPr lang="en-US" sz="2000" dirty="0">
                <a:solidFill>
                  <a:srgbClr val="0D0D0D"/>
                </a:solidFill>
                <a:latin typeface="Söhne"/>
              </a:rPr>
              <a:t>Netflix's success lies in its ability to adapt and innovate, staying ahead of changing consumer preferences and technological advancements. By providing high-quality content, optimizing the user experience, and investing in original programming, Netflix remains a leading player in the streaming industry.</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pPr marL="0" indent="0">
              <a:buNone/>
            </a:pPr>
            <a:endParaRPr lang="en-US" sz="2000" b="1" dirty="0"/>
          </a:p>
          <a:p>
            <a:pPr>
              <a:buFont typeface="+mj-lt"/>
              <a:buAutoNum type="arabicPeriod"/>
            </a:pPr>
            <a:r>
              <a:rPr lang="en-US" b="1" dirty="0">
                <a:solidFill>
                  <a:srgbClr val="0D0D0D"/>
                </a:solidFill>
                <a:latin typeface="Söhne"/>
              </a:rPr>
              <a:t>Expansion into New Markets</a:t>
            </a:r>
            <a:r>
              <a:rPr lang="en-US" dirty="0">
                <a:solidFill>
                  <a:srgbClr val="0D0D0D"/>
                </a:solidFill>
                <a:latin typeface="Söhne"/>
              </a:rPr>
              <a:t>: Netflix can continue to expand its global footprint by entering new markets and catering to diverse audiences worldwide. This includes localizing content, enhancing language support, and understanding cultural preferences to provide a personalized experience for users in different regions.</a:t>
            </a:r>
          </a:p>
          <a:p>
            <a:pPr>
              <a:buFont typeface="+mj-lt"/>
              <a:buAutoNum type="arabicPeriod"/>
            </a:pPr>
            <a:r>
              <a:rPr lang="en-US" b="1" dirty="0">
                <a:solidFill>
                  <a:srgbClr val="0D0D0D"/>
                </a:solidFill>
                <a:latin typeface="Söhne"/>
              </a:rPr>
              <a:t>Original Content Production</a:t>
            </a:r>
            <a:r>
              <a:rPr lang="en-US" dirty="0">
                <a:solidFill>
                  <a:srgbClr val="0D0D0D"/>
                </a:solidFill>
                <a:latin typeface="Söhne"/>
              </a:rPr>
              <a:t>: Netflix has already made significant investments in producing original movies and TV shows, and this trend is likely to continue. By creating compelling and exclusive content, Netflix can differentiate itself from competitors and attract subscribers who value unique and high-quality programming.</a:t>
            </a:r>
          </a:p>
          <a:p>
            <a:pPr>
              <a:buFont typeface="+mj-lt"/>
              <a:buAutoNum type="arabicPeriod"/>
            </a:pPr>
            <a:r>
              <a:rPr lang="en-US" b="1" dirty="0">
                <a:solidFill>
                  <a:srgbClr val="0D0D0D"/>
                </a:solidFill>
                <a:latin typeface="Söhne"/>
              </a:rPr>
              <a:t>Advanced Recommendation Systems</a:t>
            </a:r>
            <a:r>
              <a:rPr lang="en-US" dirty="0">
                <a:solidFill>
                  <a:srgbClr val="0D0D0D"/>
                </a:solidFill>
                <a:latin typeface="Söhne"/>
              </a:rPr>
              <a:t>: Netflix can further refine its recommendation algorithms by leveraging advancements in artificial intelligence and machine learning. By analyzing a broader range of user data, including social media activity, streaming habits, and real-time feedback, Netflix can deliver even more accurate and relevant recommendations to users.</a:t>
            </a:r>
          </a:p>
          <a:p>
            <a:pPr>
              <a:buFont typeface="+mj-lt"/>
              <a:buAutoNum type="arabicPeriod"/>
            </a:pPr>
            <a:r>
              <a:rPr lang="en-US" b="1" dirty="0">
                <a:solidFill>
                  <a:srgbClr val="0D0D0D"/>
                </a:solidFill>
                <a:latin typeface="Söhne"/>
              </a:rPr>
              <a:t>Interactive Content</a:t>
            </a:r>
            <a:r>
              <a:rPr lang="en-US" dirty="0">
                <a:solidFill>
                  <a:srgbClr val="0D0D0D"/>
                </a:solidFill>
                <a:latin typeface="Söhne"/>
              </a:rPr>
              <a:t>: Interactive storytelling, where viewers can make choices that influence the plot of a movie or TV show, presents an exciting opportunity for Netflix. By experimenting with interactive formats, Netflix can engage audiences in new and immersive ways, blurring the lines between traditional entertainment and gaming experiences.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1362388" y="957393"/>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c0fa2617-96bd-425d-8578-e93563fe37c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1308</Words>
  <Application>Microsoft Office PowerPoint</Application>
  <PresentationFormat>Custom</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"Exploring Netflix: A World of Movies and TV Shows"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27</cp:revision>
  <dcterms:created xsi:type="dcterms:W3CDTF">2021-05-26T16:50:10Z</dcterms:created>
  <dcterms:modified xsi:type="dcterms:W3CDTF">2024-04-05T05:40:22Z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