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B1CE0-4350-4041-98C4-AA0F5F403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E8FDC7-B00F-451C-963C-8A14AA2C11E9}">
      <dgm:prSet phldrT="[Text]"/>
      <dgm:spPr/>
      <dgm:t>
        <a:bodyPr/>
        <a:lstStyle/>
        <a:p>
          <a:r>
            <a:rPr lang="en-US" dirty="0" err="1" smtClean="0"/>
            <a:t>Menyusun</a:t>
          </a:r>
          <a:r>
            <a:rPr lang="en-US" dirty="0" smtClean="0"/>
            <a:t> </a:t>
          </a:r>
          <a:r>
            <a:rPr lang="en-US" dirty="0" err="1" smtClean="0"/>
            <a:t>Teks</a:t>
          </a:r>
          <a:r>
            <a:rPr lang="en-US" dirty="0" smtClean="0"/>
            <a:t> </a:t>
          </a:r>
          <a:r>
            <a:rPr lang="en-US" dirty="0" err="1" smtClean="0"/>
            <a:t>Ulasan</a:t>
          </a:r>
          <a:endParaRPr lang="en-US" dirty="0"/>
        </a:p>
      </dgm:t>
    </dgm:pt>
    <dgm:pt modelId="{BE89106C-7084-47B5-8C44-D77510035ECA}" type="parTrans" cxnId="{A81431E6-7851-40CB-A1E9-218BE4CFDFDA}">
      <dgm:prSet/>
      <dgm:spPr/>
      <dgm:t>
        <a:bodyPr/>
        <a:lstStyle/>
        <a:p>
          <a:endParaRPr lang="en-US"/>
        </a:p>
      </dgm:t>
    </dgm:pt>
    <dgm:pt modelId="{D178C6FC-4B7E-4732-8698-D8086D4BB72A}" type="sibTrans" cxnId="{A81431E6-7851-40CB-A1E9-218BE4CFDFDA}">
      <dgm:prSet/>
      <dgm:spPr/>
      <dgm:t>
        <a:bodyPr/>
        <a:lstStyle/>
        <a:p>
          <a:endParaRPr lang="en-US"/>
        </a:p>
      </dgm:t>
    </dgm:pt>
    <dgm:pt modelId="{75E54B2F-9B76-493C-89F2-7F7561DEE6BD}">
      <dgm:prSet phldrT="[Text]"/>
      <dgm:spPr/>
      <dgm:t>
        <a:bodyPr/>
        <a:lstStyle/>
        <a:p>
          <a:r>
            <a:rPr lang="en-US" dirty="0" err="1" smtClean="0"/>
            <a:t>Ciri-ciri</a:t>
          </a:r>
          <a:r>
            <a:rPr lang="en-US" dirty="0" smtClean="0"/>
            <a:t> </a:t>
          </a:r>
          <a:r>
            <a:rPr lang="en-US" dirty="0" err="1" smtClean="0"/>
            <a:t>Ulasan</a:t>
          </a:r>
          <a:endParaRPr lang="en-US" dirty="0"/>
        </a:p>
      </dgm:t>
    </dgm:pt>
    <dgm:pt modelId="{B5E019DA-468C-4932-88BE-1ACD586838F4}" type="parTrans" cxnId="{B10AAA9A-DC12-437D-B05C-0244427E30CA}">
      <dgm:prSet/>
      <dgm:spPr/>
      <dgm:t>
        <a:bodyPr/>
        <a:lstStyle/>
        <a:p>
          <a:endParaRPr lang="en-US"/>
        </a:p>
      </dgm:t>
    </dgm:pt>
    <dgm:pt modelId="{EACC4912-58A8-4407-A169-191995F8E701}" type="sibTrans" cxnId="{B10AAA9A-DC12-437D-B05C-0244427E30CA}">
      <dgm:prSet/>
      <dgm:spPr/>
      <dgm:t>
        <a:bodyPr/>
        <a:lstStyle/>
        <a:p>
          <a:endParaRPr lang="en-US"/>
        </a:p>
      </dgm:t>
    </dgm:pt>
    <dgm:pt modelId="{021FC8C6-6E9B-4A76-AD0F-59F7FEAE46DC}">
      <dgm:prSet phldrT="[Text]"/>
      <dgm:spPr/>
      <dgm:t>
        <a:bodyPr/>
        <a:lstStyle/>
        <a:p>
          <a:r>
            <a:rPr lang="en-US" dirty="0" err="1" smtClean="0"/>
            <a:t>Struktur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Kaidah</a:t>
          </a:r>
          <a:r>
            <a:rPr lang="en-US" dirty="0" smtClean="0"/>
            <a:t> </a:t>
          </a:r>
          <a:r>
            <a:rPr lang="en-US" dirty="0" err="1" smtClean="0"/>
            <a:t>Teks</a:t>
          </a:r>
          <a:r>
            <a:rPr lang="en-US" dirty="0" smtClean="0"/>
            <a:t> </a:t>
          </a:r>
          <a:r>
            <a:rPr lang="en-US" dirty="0" err="1" smtClean="0"/>
            <a:t>Ulasan</a:t>
          </a:r>
          <a:endParaRPr lang="en-US" dirty="0"/>
        </a:p>
      </dgm:t>
    </dgm:pt>
    <dgm:pt modelId="{DC2CE749-00C7-4798-BB4F-FDD8D56DB10F}" type="parTrans" cxnId="{59C6FD66-EFC3-434E-A6FF-9C5B5D56848F}">
      <dgm:prSet/>
      <dgm:spPr/>
      <dgm:t>
        <a:bodyPr/>
        <a:lstStyle/>
        <a:p>
          <a:endParaRPr lang="en-US"/>
        </a:p>
      </dgm:t>
    </dgm:pt>
    <dgm:pt modelId="{CEB325C0-5A35-4EC9-8370-610FF9E89E31}" type="sibTrans" cxnId="{59C6FD66-EFC3-434E-A6FF-9C5B5D56848F}">
      <dgm:prSet/>
      <dgm:spPr/>
      <dgm:t>
        <a:bodyPr/>
        <a:lstStyle/>
        <a:p>
          <a:endParaRPr lang="en-US"/>
        </a:p>
      </dgm:t>
    </dgm:pt>
    <dgm:pt modelId="{07277499-A859-47FD-84E5-4A325048832E}">
      <dgm:prSet phldrT="[Text]"/>
      <dgm:spPr/>
      <dgm:t>
        <a:bodyPr/>
        <a:lstStyle/>
        <a:p>
          <a:r>
            <a:rPr lang="en-US" dirty="0" err="1" smtClean="0"/>
            <a:t>Ulasan</a:t>
          </a:r>
          <a:r>
            <a:rPr lang="en-US" dirty="0" smtClean="0"/>
            <a:t> </a:t>
          </a:r>
          <a:r>
            <a:rPr lang="en-US" dirty="0" err="1" smtClean="0"/>
            <a:t>Karya</a:t>
          </a:r>
          <a:r>
            <a:rPr lang="en-US" dirty="0" smtClean="0"/>
            <a:t> Kita</a:t>
          </a:r>
          <a:endParaRPr lang="en-US" dirty="0"/>
        </a:p>
      </dgm:t>
    </dgm:pt>
    <dgm:pt modelId="{6FA6D387-95E5-47AD-99D3-46F40F037128}" type="parTrans" cxnId="{848AFFF3-959C-4E52-98CF-FA74764AF9AA}">
      <dgm:prSet/>
      <dgm:spPr/>
      <dgm:t>
        <a:bodyPr/>
        <a:lstStyle/>
        <a:p>
          <a:endParaRPr lang="en-US"/>
        </a:p>
      </dgm:t>
    </dgm:pt>
    <dgm:pt modelId="{609FA326-DD49-4A8E-8949-7C7C20C132CE}" type="sibTrans" cxnId="{848AFFF3-959C-4E52-98CF-FA74764AF9AA}">
      <dgm:prSet/>
      <dgm:spPr/>
      <dgm:t>
        <a:bodyPr/>
        <a:lstStyle/>
        <a:p>
          <a:endParaRPr lang="en-US"/>
        </a:p>
      </dgm:t>
    </dgm:pt>
    <dgm:pt modelId="{0012FA9D-9E5E-46B9-961B-20409D501515}">
      <dgm:prSet phldrT="[Text]"/>
      <dgm:spPr/>
      <dgm:t>
        <a:bodyPr/>
        <a:lstStyle/>
        <a:p>
          <a:r>
            <a:rPr lang="en-US" dirty="0" err="1" smtClean="0"/>
            <a:t>Menjelaskan</a:t>
          </a:r>
          <a:r>
            <a:rPr lang="en-US" dirty="0" smtClean="0"/>
            <a:t> </a:t>
          </a:r>
          <a:r>
            <a:rPr lang="en-US" dirty="0" err="1" smtClean="0"/>
            <a:t>Kembali</a:t>
          </a:r>
          <a:r>
            <a:rPr lang="en-US" dirty="0" smtClean="0"/>
            <a:t> </a:t>
          </a:r>
          <a:r>
            <a:rPr lang="en-US" dirty="0" err="1" smtClean="0"/>
            <a:t>Teks</a:t>
          </a:r>
          <a:r>
            <a:rPr lang="en-US" dirty="0" smtClean="0"/>
            <a:t> </a:t>
          </a:r>
          <a:r>
            <a:rPr lang="en-US" dirty="0" err="1" smtClean="0"/>
            <a:t>Ulasan</a:t>
          </a:r>
          <a:endParaRPr lang="en-US" dirty="0"/>
        </a:p>
      </dgm:t>
    </dgm:pt>
    <dgm:pt modelId="{540265DE-5B73-4022-9E91-D25E9E82739E}" type="parTrans" cxnId="{50D1C03E-932D-4FFB-8C84-6DC87AA3A962}">
      <dgm:prSet/>
      <dgm:spPr/>
      <dgm:t>
        <a:bodyPr/>
        <a:lstStyle/>
        <a:p>
          <a:endParaRPr lang="en-US"/>
        </a:p>
      </dgm:t>
    </dgm:pt>
    <dgm:pt modelId="{6DD8132D-5461-4BD2-8861-3F28F94F713C}" type="sibTrans" cxnId="{50D1C03E-932D-4FFB-8C84-6DC87AA3A962}">
      <dgm:prSet/>
      <dgm:spPr/>
      <dgm:t>
        <a:bodyPr/>
        <a:lstStyle/>
        <a:p>
          <a:endParaRPr lang="en-US"/>
        </a:p>
      </dgm:t>
    </dgm:pt>
    <dgm:pt modelId="{FB9D9EB9-B97C-47BD-BD9D-CA9C57A3A222}" type="pres">
      <dgm:prSet presAssocID="{903B1CE0-4350-4041-98C4-AA0F5F403BA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CCBE63-1A4F-4EC7-8C03-C6028F1C741A}" type="pres">
      <dgm:prSet presAssocID="{BDE8FDC7-B00F-451C-963C-8A14AA2C11E9}" presName="node" presStyleLbl="node1" presStyleIdx="0" presStyleCnt="5" custLinFactX="100000" custLinFactY="11010" custLinFactNeighborX="13906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37285-0704-4550-82C1-365DAF4879FE}" type="pres">
      <dgm:prSet presAssocID="{D178C6FC-4B7E-4732-8698-D8086D4BB72A}" presName="sibTrans" presStyleCnt="0"/>
      <dgm:spPr/>
    </dgm:pt>
    <dgm:pt modelId="{A96CAE7F-7482-4859-9880-26DF3FE15185}" type="pres">
      <dgm:prSet presAssocID="{75E54B2F-9B76-493C-89F2-7F7561DEE6B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BE906-7DE3-4BED-8241-EB8E7579CD09}" type="pres">
      <dgm:prSet presAssocID="{EACC4912-58A8-4407-A169-191995F8E701}" presName="sibTrans" presStyleCnt="0"/>
      <dgm:spPr/>
    </dgm:pt>
    <dgm:pt modelId="{92C70D7A-D83B-44CF-9CF4-C1A74D87DE8C}" type="pres">
      <dgm:prSet presAssocID="{021FC8C6-6E9B-4A76-AD0F-59F7FEAE46D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D519F-350C-4629-AA85-10042BED9DB1}" type="pres">
      <dgm:prSet presAssocID="{CEB325C0-5A35-4EC9-8370-610FF9E89E31}" presName="sibTrans" presStyleCnt="0"/>
      <dgm:spPr/>
    </dgm:pt>
    <dgm:pt modelId="{6B3CFE27-65B1-44A9-ABA8-FC103926387E}" type="pres">
      <dgm:prSet presAssocID="{07277499-A859-47FD-84E5-4A325048832E}" presName="node" presStyleLbl="node1" presStyleIdx="3" presStyleCnt="5" custLinFactNeighborX="-59866" custLinFactNeighborY="-63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16375-BC5B-4A59-A48E-542C25CEE5A1}" type="pres">
      <dgm:prSet presAssocID="{609FA326-DD49-4A8E-8949-7C7C20C132CE}" presName="sibTrans" presStyleCnt="0"/>
      <dgm:spPr/>
    </dgm:pt>
    <dgm:pt modelId="{CED2FDEC-1612-4B05-ABD9-3EDCCC21367A}" type="pres">
      <dgm:prSet presAssocID="{0012FA9D-9E5E-46B9-961B-20409D501515}" presName="node" presStyleLbl="node1" presStyleIdx="4" presStyleCnt="5" custLinFactNeighborX="-54712" custLinFactNeighborY="-19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CEE80F-37DA-488C-83AF-826851E5176B}" type="presOf" srcId="{903B1CE0-4350-4041-98C4-AA0F5F403BAC}" destId="{FB9D9EB9-B97C-47BD-BD9D-CA9C57A3A222}" srcOrd="0" destOrd="0" presId="urn:microsoft.com/office/officeart/2005/8/layout/default"/>
    <dgm:cxn modelId="{99CA7FD8-A9E9-4BD5-879A-12A8D750663E}" type="presOf" srcId="{BDE8FDC7-B00F-451C-963C-8A14AA2C11E9}" destId="{36CCBE63-1A4F-4EC7-8C03-C6028F1C741A}" srcOrd="0" destOrd="0" presId="urn:microsoft.com/office/officeart/2005/8/layout/default"/>
    <dgm:cxn modelId="{8B7BED26-C09E-45D4-86D7-FE1F078FCD5B}" type="presOf" srcId="{75E54B2F-9B76-493C-89F2-7F7561DEE6BD}" destId="{A96CAE7F-7482-4859-9880-26DF3FE15185}" srcOrd="0" destOrd="0" presId="urn:microsoft.com/office/officeart/2005/8/layout/default"/>
    <dgm:cxn modelId="{50D1C03E-932D-4FFB-8C84-6DC87AA3A962}" srcId="{903B1CE0-4350-4041-98C4-AA0F5F403BAC}" destId="{0012FA9D-9E5E-46B9-961B-20409D501515}" srcOrd="4" destOrd="0" parTransId="{540265DE-5B73-4022-9E91-D25E9E82739E}" sibTransId="{6DD8132D-5461-4BD2-8861-3F28F94F713C}"/>
    <dgm:cxn modelId="{848AFFF3-959C-4E52-98CF-FA74764AF9AA}" srcId="{903B1CE0-4350-4041-98C4-AA0F5F403BAC}" destId="{07277499-A859-47FD-84E5-4A325048832E}" srcOrd="3" destOrd="0" parTransId="{6FA6D387-95E5-47AD-99D3-46F40F037128}" sibTransId="{609FA326-DD49-4A8E-8949-7C7C20C132CE}"/>
    <dgm:cxn modelId="{A81431E6-7851-40CB-A1E9-218BE4CFDFDA}" srcId="{903B1CE0-4350-4041-98C4-AA0F5F403BAC}" destId="{BDE8FDC7-B00F-451C-963C-8A14AA2C11E9}" srcOrd="0" destOrd="0" parTransId="{BE89106C-7084-47B5-8C44-D77510035ECA}" sibTransId="{D178C6FC-4B7E-4732-8698-D8086D4BB72A}"/>
    <dgm:cxn modelId="{188C27EB-D5F8-4BD2-A748-77ADBCF22C68}" type="presOf" srcId="{021FC8C6-6E9B-4A76-AD0F-59F7FEAE46DC}" destId="{92C70D7A-D83B-44CF-9CF4-C1A74D87DE8C}" srcOrd="0" destOrd="0" presId="urn:microsoft.com/office/officeart/2005/8/layout/default"/>
    <dgm:cxn modelId="{D3810704-92F4-455B-97E7-573B23BCC98B}" type="presOf" srcId="{07277499-A859-47FD-84E5-4A325048832E}" destId="{6B3CFE27-65B1-44A9-ABA8-FC103926387E}" srcOrd="0" destOrd="0" presId="urn:microsoft.com/office/officeart/2005/8/layout/default"/>
    <dgm:cxn modelId="{B10AAA9A-DC12-437D-B05C-0244427E30CA}" srcId="{903B1CE0-4350-4041-98C4-AA0F5F403BAC}" destId="{75E54B2F-9B76-493C-89F2-7F7561DEE6BD}" srcOrd="1" destOrd="0" parTransId="{B5E019DA-468C-4932-88BE-1ACD586838F4}" sibTransId="{EACC4912-58A8-4407-A169-191995F8E701}"/>
    <dgm:cxn modelId="{F7640333-CEDD-48F1-9D71-F0BB66F5EA01}" type="presOf" srcId="{0012FA9D-9E5E-46B9-961B-20409D501515}" destId="{CED2FDEC-1612-4B05-ABD9-3EDCCC21367A}" srcOrd="0" destOrd="0" presId="urn:microsoft.com/office/officeart/2005/8/layout/default"/>
    <dgm:cxn modelId="{59C6FD66-EFC3-434E-A6FF-9C5B5D56848F}" srcId="{903B1CE0-4350-4041-98C4-AA0F5F403BAC}" destId="{021FC8C6-6E9B-4A76-AD0F-59F7FEAE46DC}" srcOrd="2" destOrd="0" parTransId="{DC2CE749-00C7-4798-BB4F-FDD8D56DB10F}" sibTransId="{CEB325C0-5A35-4EC9-8370-610FF9E89E31}"/>
    <dgm:cxn modelId="{6DBC0CED-06F4-467F-9E7F-62B326E2DC04}" type="presParOf" srcId="{FB9D9EB9-B97C-47BD-BD9D-CA9C57A3A222}" destId="{36CCBE63-1A4F-4EC7-8C03-C6028F1C741A}" srcOrd="0" destOrd="0" presId="urn:microsoft.com/office/officeart/2005/8/layout/default"/>
    <dgm:cxn modelId="{B5B1FD9F-3C8B-410C-BFB6-FF83C02FFA05}" type="presParOf" srcId="{FB9D9EB9-B97C-47BD-BD9D-CA9C57A3A222}" destId="{A5037285-0704-4550-82C1-365DAF4879FE}" srcOrd="1" destOrd="0" presId="urn:microsoft.com/office/officeart/2005/8/layout/default"/>
    <dgm:cxn modelId="{E3DF0196-8573-403E-ABDB-723BF090DCE6}" type="presParOf" srcId="{FB9D9EB9-B97C-47BD-BD9D-CA9C57A3A222}" destId="{A96CAE7F-7482-4859-9880-26DF3FE15185}" srcOrd="2" destOrd="0" presId="urn:microsoft.com/office/officeart/2005/8/layout/default"/>
    <dgm:cxn modelId="{E7FBA7CB-C33C-4FB8-95F6-21BCB5D88724}" type="presParOf" srcId="{FB9D9EB9-B97C-47BD-BD9D-CA9C57A3A222}" destId="{65CBE906-7DE3-4BED-8241-EB8E7579CD09}" srcOrd="3" destOrd="0" presId="urn:microsoft.com/office/officeart/2005/8/layout/default"/>
    <dgm:cxn modelId="{7EBC74B6-1CD7-43B4-835E-5812C5239CF5}" type="presParOf" srcId="{FB9D9EB9-B97C-47BD-BD9D-CA9C57A3A222}" destId="{92C70D7A-D83B-44CF-9CF4-C1A74D87DE8C}" srcOrd="4" destOrd="0" presId="urn:microsoft.com/office/officeart/2005/8/layout/default"/>
    <dgm:cxn modelId="{D74FCD7F-3B86-4ED7-97CA-38D99C4D529A}" type="presParOf" srcId="{FB9D9EB9-B97C-47BD-BD9D-CA9C57A3A222}" destId="{53CD519F-350C-4629-AA85-10042BED9DB1}" srcOrd="5" destOrd="0" presId="urn:microsoft.com/office/officeart/2005/8/layout/default"/>
    <dgm:cxn modelId="{05BD7681-2446-40BB-9861-F07111DC6099}" type="presParOf" srcId="{FB9D9EB9-B97C-47BD-BD9D-CA9C57A3A222}" destId="{6B3CFE27-65B1-44A9-ABA8-FC103926387E}" srcOrd="6" destOrd="0" presId="urn:microsoft.com/office/officeart/2005/8/layout/default"/>
    <dgm:cxn modelId="{6AD5CC60-02AE-4B8B-96FF-1444519644DB}" type="presParOf" srcId="{FB9D9EB9-B97C-47BD-BD9D-CA9C57A3A222}" destId="{6B416375-BC5B-4A59-A48E-542C25CEE5A1}" srcOrd="7" destOrd="0" presId="urn:microsoft.com/office/officeart/2005/8/layout/default"/>
    <dgm:cxn modelId="{7470AEF8-1A3F-4174-84C6-8BA7221506A1}" type="presParOf" srcId="{FB9D9EB9-B97C-47BD-BD9D-CA9C57A3A222}" destId="{CED2FDEC-1612-4B05-ABD9-3EDCCC21367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CBE63-1A4F-4EC7-8C03-C6028F1C741A}">
      <dsp:nvSpPr>
        <dsp:cNvPr id="0" name=""/>
        <dsp:cNvSpPr/>
      </dsp:nvSpPr>
      <dsp:spPr>
        <a:xfrm>
          <a:off x="7146528" y="2398517"/>
          <a:ext cx="3248421" cy="1949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Menyusun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Teks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Ulasan</a:t>
          </a:r>
          <a:endParaRPr lang="en-US" sz="3900" kern="1200" dirty="0"/>
        </a:p>
      </dsp:txBody>
      <dsp:txXfrm>
        <a:off x="7146528" y="2398517"/>
        <a:ext cx="3248421" cy="1949053"/>
      </dsp:txXfrm>
    </dsp:sp>
    <dsp:sp modelId="{A96CAE7F-7482-4859-9880-26DF3FE15185}">
      <dsp:nvSpPr>
        <dsp:cNvPr id="0" name=""/>
        <dsp:cNvSpPr/>
      </dsp:nvSpPr>
      <dsp:spPr>
        <a:xfrm>
          <a:off x="3573264" y="234873"/>
          <a:ext cx="3248421" cy="1949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Ciri-ciri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Ulasan</a:t>
          </a:r>
          <a:endParaRPr lang="en-US" sz="3900" kern="1200" dirty="0"/>
        </a:p>
      </dsp:txBody>
      <dsp:txXfrm>
        <a:off x="3573264" y="234873"/>
        <a:ext cx="3248421" cy="1949053"/>
      </dsp:txXfrm>
    </dsp:sp>
    <dsp:sp modelId="{92C70D7A-D83B-44CF-9CF4-C1A74D87DE8C}">
      <dsp:nvSpPr>
        <dsp:cNvPr id="0" name=""/>
        <dsp:cNvSpPr/>
      </dsp:nvSpPr>
      <dsp:spPr>
        <a:xfrm>
          <a:off x="7146528" y="234873"/>
          <a:ext cx="3248421" cy="1949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Struktur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dan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Kaidah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Teks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Ulasan</a:t>
          </a:r>
          <a:endParaRPr lang="en-US" sz="3900" kern="1200" dirty="0"/>
        </a:p>
      </dsp:txBody>
      <dsp:txXfrm>
        <a:off x="7146528" y="234873"/>
        <a:ext cx="3248421" cy="1949053"/>
      </dsp:txXfrm>
    </dsp:sp>
    <dsp:sp modelId="{6B3CFE27-65B1-44A9-ABA8-FC103926387E}">
      <dsp:nvSpPr>
        <dsp:cNvPr id="0" name=""/>
        <dsp:cNvSpPr/>
      </dsp:nvSpPr>
      <dsp:spPr>
        <a:xfrm>
          <a:off x="0" y="1272406"/>
          <a:ext cx="3248421" cy="1949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Ulasan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Karya</a:t>
          </a:r>
          <a:r>
            <a:rPr lang="en-US" sz="3900" kern="1200" dirty="0" smtClean="0"/>
            <a:t> Kita</a:t>
          </a:r>
          <a:endParaRPr lang="en-US" sz="3900" kern="1200" dirty="0"/>
        </a:p>
      </dsp:txBody>
      <dsp:txXfrm>
        <a:off x="0" y="1272406"/>
        <a:ext cx="3248421" cy="1949053"/>
      </dsp:txXfrm>
    </dsp:sp>
    <dsp:sp modelId="{CED2FDEC-1612-4B05-ABD9-3EDCCC21367A}">
      <dsp:nvSpPr>
        <dsp:cNvPr id="0" name=""/>
        <dsp:cNvSpPr/>
      </dsp:nvSpPr>
      <dsp:spPr>
        <a:xfrm>
          <a:off x="3582619" y="2470138"/>
          <a:ext cx="3248421" cy="1949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Menjelaskan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Kembali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Teks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Ulasan</a:t>
          </a:r>
          <a:endParaRPr lang="en-US" sz="3900" kern="1200" dirty="0"/>
        </a:p>
      </dsp:txBody>
      <dsp:txXfrm>
        <a:off x="3582619" y="2470138"/>
        <a:ext cx="3248421" cy="1949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Ulasan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err="1" smtClean="0">
                <a:latin typeface="Agency FB" panose="020B0503020202020204" pitchFamily="34" charset="0"/>
              </a:rPr>
              <a:t>Teks</a:t>
            </a:r>
            <a:r>
              <a:rPr lang="en-US" cap="none" dirty="0" smtClean="0">
                <a:latin typeface="Agency FB" panose="020B0503020202020204" pitchFamily="34" charset="0"/>
              </a:rPr>
              <a:t> </a:t>
            </a:r>
            <a:r>
              <a:rPr lang="en-US" cap="none" dirty="0" err="1" smtClean="0">
                <a:latin typeface="Agency FB" panose="020B0503020202020204" pitchFamily="34" charset="0"/>
              </a:rPr>
              <a:t>Ulasan</a:t>
            </a:r>
            <a:r>
              <a:rPr lang="en-US" cap="none" dirty="0" smtClean="0">
                <a:latin typeface="Agency FB" panose="020B0503020202020204" pitchFamily="34" charset="0"/>
              </a:rPr>
              <a:t>, Film, </a:t>
            </a:r>
            <a:r>
              <a:rPr lang="en-US" cap="none" dirty="0" err="1" smtClean="0">
                <a:latin typeface="Agency FB" panose="020B0503020202020204" pitchFamily="34" charset="0"/>
              </a:rPr>
              <a:t>Cerpen</a:t>
            </a:r>
            <a:r>
              <a:rPr lang="en-US" cap="none" dirty="0" smtClean="0">
                <a:latin typeface="Agency FB" panose="020B0503020202020204" pitchFamily="34" charset="0"/>
              </a:rPr>
              <a:t>, </a:t>
            </a:r>
            <a:r>
              <a:rPr lang="en-US" cap="none" dirty="0" err="1" smtClean="0">
                <a:latin typeface="Agency FB" panose="020B0503020202020204" pitchFamily="34" charset="0"/>
              </a:rPr>
              <a:t>Puisi</a:t>
            </a:r>
            <a:r>
              <a:rPr lang="en-US" cap="none" dirty="0" smtClean="0">
                <a:latin typeface="Agency FB" panose="020B0503020202020204" pitchFamily="34" charset="0"/>
              </a:rPr>
              <a:t>, Novel, </a:t>
            </a:r>
            <a:r>
              <a:rPr lang="en-US" cap="none" dirty="0" err="1" smtClean="0">
                <a:latin typeface="Agency FB" panose="020B0503020202020204" pitchFamily="34" charset="0"/>
              </a:rPr>
              <a:t>Karya</a:t>
            </a:r>
            <a:r>
              <a:rPr lang="en-US" cap="none" dirty="0" smtClean="0">
                <a:latin typeface="Agency FB" panose="020B0503020202020204" pitchFamily="34" charset="0"/>
              </a:rPr>
              <a:t> </a:t>
            </a:r>
            <a:r>
              <a:rPr lang="en-US" cap="none" dirty="0" err="1" smtClean="0">
                <a:latin typeface="Agency FB" panose="020B0503020202020204" pitchFamily="34" charset="0"/>
              </a:rPr>
              <a:t>Seni</a:t>
            </a:r>
            <a:endParaRPr lang="en-US" cap="none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03607116"/>
              </p:ext>
            </p:extLst>
          </p:nvPr>
        </p:nvGraphicFramePr>
        <p:xfrm>
          <a:off x="685800" y="682580"/>
          <a:ext cx="10394950" cy="4692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38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36" y="561289"/>
            <a:ext cx="5504483" cy="4710955"/>
          </a:xfrm>
        </p:spPr>
      </p:pic>
    </p:spTree>
    <p:extLst>
      <p:ext uri="{BB962C8B-B14F-4D97-AF65-F5344CB8AC3E}">
        <p14:creationId xmlns:p14="http://schemas.microsoft.com/office/powerpoint/2010/main" val="91661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290664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ULASAN ADALAH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 YANG BERISI ULASAN DARI SEBUAH KARYA, SEPERTI FILM, DRAMA, NOVEL, CERPEN, PUISI, DAN LAIN-LAIN. ULASAN DISAJIKAN SANGAT LENGKAP DALAM STRUKTUR TEKS ULASAN YANG DISUSUN SECARA BERURUTAN.</a:t>
            </a: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ulasan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pertimbangan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menikmati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3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ulasan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endParaRPr lang="en-US" dirty="0" smtClean="0"/>
          </a:p>
          <a:p>
            <a:r>
              <a:rPr lang="en-US" dirty="0" err="1" smtClean="0"/>
              <a:t>Orientasi</a:t>
            </a:r>
            <a:endParaRPr lang="en-US" dirty="0" smtClean="0"/>
          </a:p>
          <a:p>
            <a:r>
              <a:rPr lang="en-US" dirty="0" err="1" smtClean="0"/>
              <a:t>Sinopsis</a:t>
            </a:r>
            <a:endParaRPr lang="en-US" dirty="0" smtClean="0"/>
          </a:p>
          <a:p>
            <a:r>
              <a:rPr lang="en-US" dirty="0" err="1" smtClean="0"/>
              <a:t>Analisis</a:t>
            </a:r>
            <a:endParaRPr lang="en-US" dirty="0" smtClean="0"/>
          </a:p>
          <a:p>
            <a:r>
              <a:rPr lang="en-US" smtClean="0"/>
              <a:t>evaluasi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5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03" y="221658"/>
            <a:ext cx="7460562" cy="5385439"/>
          </a:xfrm>
        </p:spPr>
      </p:pic>
    </p:spTree>
    <p:extLst>
      <p:ext uri="{BB962C8B-B14F-4D97-AF65-F5344CB8AC3E}">
        <p14:creationId xmlns:p14="http://schemas.microsoft.com/office/powerpoint/2010/main" val="248073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 smtClean="0"/>
              <a:t>kebahasaan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ulasan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20" y="1744974"/>
            <a:ext cx="8045244" cy="4171214"/>
          </a:xfrm>
        </p:spPr>
      </p:pic>
    </p:spTree>
    <p:extLst>
      <p:ext uri="{BB962C8B-B14F-4D97-AF65-F5344CB8AC3E}">
        <p14:creationId xmlns:p14="http://schemas.microsoft.com/office/powerpoint/2010/main" val="11292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706191"/>
            <a:ext cx="10064655" cy="4643327"/>
          </a:xfrm>
        </p:spPr>
      </p:pic>
    </p:spTree>
    <p:extLst>
      <p:ext uri="{BB962C8B-B14F-4D97-AF65-F5344CB8AC3E}">
        <p14:creationId xmlns:p14="http://schemas.microsoft.com/office/powerpoint/2010/main" val="356975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98</TotalTime>
  <Words>104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Impact</vt:lpstr>
      <vt:lpstr>Times New Roman</vt:lpstr>
      <vt:lpstr>Main Event</vt:lpstr>
      <vt:lpstr>Ulasan karya kita</vt:lpstr>
      <vt:lpstr>PowerPoint Presentation</vt:lpstr>
      <vt:lpstr>PowerPoint Presentation</vt:lpstr>
      <vt:lpstr>PowerPoint Presentation</vt:lpstr>
      <vt:lpstr>Struktur teks ulasan</vt:lpstr>
      <vt:lpstr>PowerPoint Presentation</vt:lpstr>
      <vt:lpstr>Kaidah kebahasaan teks ulasan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Ulasan karya kita</dc:title>
  <dc:creator>AUFFA</dc:creator>
  <cp:lastModifiedBy>AUFFA</cp:lastModifiedBy>
  <cp:revision>6</cp:revision>
  <dcterms:created xsi:type="dcterms:W3CDTF">2020-02-14T03:12:53Z</dcterms:created>
  <dcterms:modified xsi:type="dcterms:W3CDTF">2020-02-14T14:09:59Z</dcterms:modified>
</cp:coreProperties>
</file>