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60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9FC5-A20D-4D4C-A387-95BCD7E54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87822-89F5-4130-B637-10FB53110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4011-E59C-4E0D-A806-67E79983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DE4-BEB8-4162-9D5E-9009337600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97116-5E51-4A35-B3B7-03F9D3D9A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B6C47-39A1-4C5C-8423-A5424A45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08A-3A75-41E5-9A28-31661F86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1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4231-4D4F-4778-BCCF-41CAD08F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64868-DBCA-46B2-A7F6-B0B189AA0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45690-348F-42E9-BF4D-110ACECF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DE4-BEB8-4162-9D5E-9009337600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77426-B572-4DB5-AACA-431817FF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CD640-47B0-42B5-8468-D3D2D92A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08A-3A75-41E5-9A28-31661F86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3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53F51-A794-4ED9-A0F5-78FFB3731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E8654-C69A-45D2-8678-DB9983C77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46FC8-4D01-4E3A-812C-02E336A8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DE4-BEB8-4162-9D5E-9009337600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727F1-DEDC-4746-B4B3-C6BC605F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1EB11-7675-49A2-9001-6B2B093A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08A-3A75-41E5-9A28-31661F86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5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D366-133A-461E-9723-0D3B5E15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680EB-CCC8-4CEC-98CD-95C199B71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51E5F-354B-49A2-9F82-4632A025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DE4-BEB8-4162-9D5E-9009337600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DAF3E-43DB-44A7-8354-EEC53CF6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A86BE-7391-4195-A4E7-527CE3D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08A-3A75-41E5-9A28-31661F86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26AB-213D-4A9E-8735-11FD0C0E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636E4-9873-4ADC-8BA9-E85BE0516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9F1FF-872D-4224-BE82-D416EC70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DE4-BEB8-4162-9D5E-9009337600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E0768-B7D0-4CF8-8592-14C114BB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57372-50A9-4483-A24A-DC32CE69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08A-3A75-41E5-9A28-31661F86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EEF88-E20C-482E-AFA0-EA3082EB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6E84-835F-451C-AF2A-F9B7B965D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61BEB-AEB7-4C5B-8914-51A5238E5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792A3-776C-448D-976D-1FFADC38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DE4-BEB8-4162-9D5E-9009337600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D094C-BCED-418A-92A5-E9555C54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C2B20-8014-47DB-80E6-4F29278F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08A-3A75-41E5-9A28-31661F86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8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7F60-DCAA-4BC2-BF44-4D458BBB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34E6B-77D5-4E29-995B-2B0354981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9C00F-6E2D-4F18-B222-608FB1D27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744B1-CBFE-43C3-B44E-A6F87544E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48ABB-03E6-4121-8754-207EF8965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0E3EB-C6F3-45FA-A7E2-56DB4C84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DE4-BEB8-4162-9D5E-9009337600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38CB4-F399-4F77-A5E4-77381A6C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799AE-18FD-4541-BD75-497086BB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08A-3A75-41E5-9A28-31661F86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5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DF39-FB34-459D-97D6-3078B0B9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D8474-19B0-488C-AA5F-7F2C955C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DE4-BEB8-4162-9D5E-9009337600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59628-726F-445E-91B1-C2C4CE4D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4E349-3C45-4200-8137-72C11FD0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08A-3A75-41E5-9A28-31661F86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FACD0-0667-41E4-821A-B11DC938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DE4-BEB8-4162-9D5E-9009337600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4D867-5BE5-46C0-81E7-B18F662A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C8314-904B-4F05-993C-A805612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08A-3A75-41E5-9A28-31661F86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7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A56C-5D3B-4DF2-927A-660DC177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5F3F-6C21-44DB-A1BF-62750052A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DB8A0-4104-4942-8347-CB19B0DAF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F3159-2D1F-42F8-8236-0968A6DE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DE4-BEB8-4162-9D5E-9009337600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A7375-5AC7-42CA-BBE1-F83187F1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0A57A-4A78-43B1-922C-AB153AC1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08A-3A75-41E5-9A28-31661F86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5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EEC9-E658-4F53-90C6-4C3E8385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C604D-828C-4BE5-95E0-3C7634685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54FF7-AD58-45E2-8EA9-D130202FA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F1AA3-748B-4994-B810-57A1318A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DE4-BEB8-4162-9D5E-9009337600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22AB9-C4D7-48C6-BEEA-1ADF15E2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B9E76-6173-474E-B6AE-59B802F2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908A-3A75-41E5-9A28-31661F86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3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972B4-9B63-4253-866A-43365A58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7F260-E872-4F65-9559-DC3904BBF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2C4B3-E777-47F7-A4B2-7AA962BB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87DE4-BEB8-4162-9D5E-90093376001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25904-D0A7-48C5-95E9-2172FA4A1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E051F-471B-4A67-9557-8F5F9FE2F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E908A-3A75-41E5-9A28-31661F86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8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2BCCD5-9B2F-451F-828C-1D06EFE84227}"/>
              </a:ext>
            </a:extLst>
          </p:cNvPr>
          <p:cNvSpPr/>
          <p:nvPr/>
        </p:nvSpPr>
        <p:spPr>
          <a:xfrm>
            <a:off x="8328572" y="2614071"/>
            <a:ext cx="1114425" cy="590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1C58FE-4856-40CC-B148-DDAE040EBFA2}"/>
              </a:ext>
            </a:extLst>
          </p:cNvPr>
          <p:cNvSpPr/>
          <p:nvPr/>
        </p:nvSpPr>
        <p:spPr>
          <a:xfrm>
            <a:off x="3289764" y="1232184"/>
            <a:ext cx="1771650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5FDCF7-E23E-4768-9790-51694B84953A}"/>
              </a:ext>
            </a:extLst>
          </p:cNvPr>
          <p:cNvSpPr/>
          <p:nvPr/>
        </p:nvSpPr>
        <p:spPr>
          <a:xfrm>
            <a:off x="3819137" y="2776930"/>
            <a:ext cx="1504422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03BDB4-0DFD-4E2A-9C52-0B44E28D0888}"/>
              </a:ext>
            </a:extLst>
          </p:cNvPr>
          <p:cNvSpPr/>
          <p:nvPr/>
        </p:nvSpPr>
        <p:spPr>
          <a:xfrm>
            <a:off x="269501" y="3338002"/>
            <a:ext cx="1638300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name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C22EFB-413E-4392-9925-492EF2EBA08D}"/>
              </a:ext>
            </a:extLst>
          </p:cNvPr>
          <p:cNvSpPr/>
          <p:nvPr/>
        </p:nvSpPr>
        <p:spPr>
          <a:xfrm>
            <a:off x="2180837" y="3728219"/>
            <a:ext cx="1638300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photo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25E3A8-28C7-4EFA-AF8F-92729859192C}"/>
              </a:ext>
            </a:extLst>
          </p:cNvPr>
          <p:cNvSpPr/>
          <p:nvPr/>
        </p:nvSpPr>
        <p:spPr>
          <a:xfrm>
            <a:off x="9163598" y="1647222"/>
            <a:ext cx="1638300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7CBD5E-2ECD-458F-ABF5-94E384677FB4}"/>
              </a:ext>
            </a:extLst>
          </p:cNvPr>
          <p:cNvSpPr/>
          <p:nvPr/>
        </p:nvSpPr>
        <p:spPr>
          <a:xfrm>
            <a:off x="9605152" y="2751876"/>
            <a:ext cx="1638300" cy="8015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Nickname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942940-94AA-4833-B640-86D4828BD162}"/>
              </a:ext>
            </a:extLst>
          </p:cNvPr>
          <p:cNvSpPr/>
          <p:nvPr/>
        </p:nvSpPr>
        <p:spPr>
          <a:xfrm>
            <a:off x="220457" y="2194599"/>
            <a:ext cx="1638300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Telephone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A21589-A33E-48E5-98AF-25BF103C6D2E}"/>
              </a:ext>
            </a:extLst>
          </p:cNvPr>
          <p:cNvSpPr/>
          <p:nvPr/>
        </p:nvSpPr>
        <p:spPr>
          <a:xfrm>
            <a:off x="6525100" y="3038265"/>
            <a:ext cx="1638300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username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04357B-A063-49B3-B0B0-C27C88929A2F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9024875" y="3204621"/>
            <a:ext cx="0" cy="39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095528-3A4E-4E0F-9572-8E6BC35CDB44}"/>
              </a:ext>
            </a:extLst>
          </p:cNvPr>
          <p:cNvCxnSpPr>
            <a:cxnSpLocks/>
          </p:cNvCxnSpPr>
          <p:nvPr/>
        </p:nvCxnSpPr>
        <p:spPr>
          <a:xfrm flipH="1">
            <a:off x="2672504" y="2513697"/>
            <a:ext cx="212703" cy="12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F56642-0006-4981-94DC-FEC127D6A136}"/>
              </a:ext>
            </a:extLst>
          </p:cNvPr>
          <p:cNvCxnSpPr>
            <a:cxnSpLocks/>
          </p:cNvCxnSpPr>
          <p:nvPr/>
        </p:nvCxnSpPr>
        <p:spPr>
          <a:xfrm flipH="1">
            <a:off x="1460525" y="2513697"/>
            <a:ext cx="986168" cy="84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B5B9F61-4DFB-4671-A7CC-DFDED1B19A1F}"/>
              </a:ext>
            </a:extLst>
          </p:cNvPr>
          <p:cNvCxnSpPr>
            <a:cxnSpLocks/>
          </p:cNvCxnSpPr>
          <p:nvPr/>
        </p:nvCxnSpPr>
        <p:spPr>
          <a:xfrm flipH="1">
            <a:off x="1693524" y="2205303"/>
            <a:ext cx="416189" cy="22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4A9557-E648-4159-AB95-B375E3721E5F}"/>
              </a:ext>
            </a:extLst>
          </p:cNvPr>
          <p:cNvCxnSpPr>
            <a:cxnSpLocks/>
            <a:stCxn id="94" idx="3"/>
            <a:endCxn id="12" idx="3"/>
          </p:cNvCxnSpPr>
          <p:nvPr/>
        </p:nvCxnSpPr>
        <p:spPr>
          <a:xfrm flipV="1">
            <a:off x="3185681" y="1915112"/>
            <a:ext cx="363535" cy="30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B9DD95-44A0-4CA0-A2C6-AEE999F10C41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8869149" y="1686681"/>
            <a:ext cx="16636" cy="927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0D2939A-5066-4031-9726-CF62A1F7D8B1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173516" y="2476552"/>
            <a:ext cx="645621" cy="70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27131349-C711-44C6-B9C9-D4EAAC462FAA}"/>
              </a:ext>
            </a:extLst>
          </p:cNvPr>
          <p:cNvSpPr/>
          <p:nvPr/>
        </p:nvSpPr>
        <p:spPr>
          <a:xfrm>
            <a:off x="8486712" y="3604395"/>
            <a:ext cx="1076325" cy="92392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A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51E96DD-5D67-49F6-B25C-3B75BF410C67}"/>
              </a:ext>
            </a:extLst>
          </p:cNvPr>
          <p:cNvCxnSpPr>
            <a:cxnSpLocks/>
          </p:cNvCxnSpPr>
          <p:nvPr/>
        </p:nvCxnSpPr>
        <p:spPr>
          <a:xfrm flipH="1">
            <a:off x="9051780" y="4474543"/>
            <a:ext cx="12342" cy="44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1B4A9334-8D32-4D7B-AC40-619A177C3E09}"/>
              </a:ext>
            </a:extLst>
          </p:cNvPr>
          <p:cNvSpPr/>
          <p:nvPr/>
        </p:nvSpPr>
        <p:spPr>
          <a:xfrm>
            <a:off x="8490727" y="4956894"/>
            <a:ext cx="1114425" cy="590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3332CC-101F-4418-8A90-BF0CD1095AA2}"/>
              </a:ext>
            </a:extLst>
          </p:cNvPr>
          <p:cNvCxnSpPr>
            <a:cxnSpLocks/>
          </p:cNvCxnSpPr>
          <p:nvPr/>
        </p:nvCxnSpPr>
        <p:spPr>
          <a:xfrm flipV="1">
            <a:off x="9191040" y="2406961"/>
            <a:ext cx="299475" cy="20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DC3F90BF-069D-44AA-8411-CAC543AE87D4}"/>
              </a:ext>
            </a:extLst>
          </p:cNvPr>
          <p:cNvSpPr/>
          <p:nvPr/>
        </p:nvSpPr>
        <p:spPr>
          <a:xfrm>
            <a:off x="2071256" y="1924821"/>
            <a:ext cx="1114425" cy="590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Guest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5DE2AC1-4D89-40B2-89A1-565E1918CBEF}"/>
              </a:ext>
            </a:extLst>
          </p:cNvPr>
          <p:cNvSpPr/>
          <p:nvPr/>
        </p:nvSpPr>
        <p:spPr>
          <a:xfrm>
            <a:off x="1223888" y="841798"/>
            <a:ext cx="1771650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id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A7C4859-0C67-48AC-AE28-1C8E89585A05}"/>
              </a:ext>
            </a:extLst>
          </p:cNvPr>
          <p:cNvCxnSpPr>
            <a:cxnSpLocks/>
          </p:cNvCxnSpPr>
          <p:nvPr/>
        </p:nvCxnSpPr>
        <p:spPr>
          <a:xfrm flipH="1" flipV="1">
            <a:off x="2044371" y="1640716"/>
            <a:ext cx="140393" cy="28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823A664E-730E-4FFA-8DF8-EC730ADBE6AC}"/>
              </a:ext>
            </a:extLst>
          </p:cNvPr>
          <p:cNvSpPr/>
          <p:nvPr/>
        </p:nvSpPr>
        <p:spPr>
          <a:xfrm>
            <a:off x="8305847" y="777712"/>
            <a:ext cx="1076325" cy="92392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A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3E15004-D08A-4E3E-9F6C-3325A7E44459}"/>
              </a:ext>
            </a:extLst>
          </p:cNvPr>
          <p:cNvCxnSpPr>
            <a:cxnSpLocks/>
            <a:stCxn id="113" idx="0"/>
          </p:cNvCxnSpPr>
          <p:nvPr/>
        </p:nvCxnSpPr>
        <p:spPr>
          <a:xfrm flipH="1">
            <a:off x="3185682" y="777712"/>
            <a:ext cx="5658328" cy="1642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D8331B2-2001-47F3-BCCC-C4EF0E004FC2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9412587" y="3086977"/>
            <a:ext cx="192565" cy="6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78438E4-30B5-4B9E-954C-0A7FAA89174A}"/>
              </a:ext>
            </a:extLst>
          </p:cNvPr>
          <p:cNvCxnSpPr>
            <a:cxnSpLocks/>
          </p:cNvCxnSpPr>
          <p:nvPr/>
        </p:nvCxnSpPr>
        <p:spPr>
          <a:xfrm flipH="1">
            <a:off x="7937266" y="2927362"/>
            <a:ext cx="374993" cy="27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5137DB9-4A2B-47E7-9157-020A0EF9DF93}"/>
              </a:ext>
            </a:extLst>
          </p:cNvPr>
          <p:cNvSpPr txBox="1"/>
          <p:nvPr/>
        </p:nvSpPr>
        <p:spPr>
          <a:xfrm>
            <a:off x="325348" y="5249291"/>
            <a:ext cx="3568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>
                <a:solidFill>
                  <a:schemeClr val="accent1">
                    <a:lumMod val="75000"/>
                  </a:schemeClr>
                </a:solidFill>
              </a:rPr>
              <a:t>Entities</a:t>
            </a:r>
          </a:p>
        </p:txBody>
      </p:sp>
    </p:spTree>
    <p:extLst>
      <p:ext uri="{BB962C8B-B14F-4D97-AF65-F5344CB8AC3E}">
        <p14:creationId xmlns:p14="http://schemas.microsoft.com/office/powerpoint/2010/main" val="310870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759FE2DB-C297-4D0A-B1EA-75A177445D6D}"/>
              </a:ext>
            </a:extLst>
          </p:cNvPr>
          <p:cNvSpPr/>
          <p:nvPr/>
        </p:nvSpPr>
        <p:spPr>
          <a:xfrm>
            <a:off x="2439539" y="3562350"/>
            <a:ext cx="1114425" cy="590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E-book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AC9338-CDB0-4CC0-AEAE-9AB06BA90D89}"/>
              </a:ext>
            </a:extLst>
          </p:cNvPr>
          <p:cNvSpPr/>
          <p:nvPr/>
        </p:nvSpPr>
        <p:spPr>
          <a:xfrm>
            <a:off x="3709951" y="2440556"/>
            <a:ext cx="1771650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573C940-BE5F-4AED-AD46-8B54C902D114}"/>
              </a:ext>
            </a:extLst>
          </p:cNvPr>
          <p:cNvSpPr/>
          <p:nvPr/>
        </p:nvSpPr>
        <p:spPr>
          <a:xfrm>
            <a:off x="3709951" y="4311954"/>
            <a:ext cx="1638300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photo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A438CF9-B878-4261-AADD-E9DF47680DE8}"/>
              </a:ext>
            </a:extLst>
          </p:cNvPr>
          <p:cNvSpPr/>
          <p:nvPr/>
        </p:nvSpPr>
        <p:spPr>
          <a:xfrm>
            <a:off x="261885" y="3922426"/>
            <a:ext cx="1638300" cy="681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3BECA3E-8F74-4252-8EBC-4D75BC5D0EB2}"/>
              </a:ext>
            </a:extLst>
          </p:cNvPr>
          <p:cNvSpPr/>
          <p:nvPr/>
        </p:nvSpPr>
        <p:spPr>
          <a:xfrm>
            <a:off x="1834703" y="2260313"/>
            <a:ext cx="1638300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E-Book name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A09FC2-6295-4B16-871A-98E179F5BE51}"/>
              </a:ext>
            </a:extLst>
          </p:cNvPr>
          <p:cNvCxnSpPr>
            <a:cxnSpLocks/>
            <a:endCxn id="57" idx="4"/>
          </p:cNvCxnSpPr>
          <p:nvPr/>
        </p:nvCxnSpPr>
        <p:spPr>
          <a:xfrm flipH="1" flipV="1">
            <a:off x="2653853" y="3060413"/>
            <a:ext cx="225622" cy="50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E84605-5E96-4779-8EC7-0017EF6BCF0C}"/>
              </a:ext>
            </a:extLst>
          </p:cNvPr>
          <p:cNvCxnSpPr>
            <a:cxnSpLocks/>
            <a:endCxn id="54" idx="3"/>
          </p:cNvCxnSpPr>
          <p:nvPr/>
        </p:nvCxnSpPr>
        <p:spPr>
          <a:xfrm flipV="1">
            <a:off x="3553964" y="3123484"/>
            <a:ext cx="415439" cy="5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B1B8FB7-E66F-4EC1-AE67-25AE2E751FFE}"/>
              </a:ext>
            </a:extLst>
          </p:cNvPr>
          <p:cNvCxnSpPr>
            <a:cxnSpLocks/>
          </p:cNvCxnSpPr>
          <p:nvPr/>
        </p:nvCxnSpPr>
        <p:spPr>
          <a:xfrm flipH="1">
            <a:off x="1873884" y="4120509"/>
            <a:ext cx="601373" cy="104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0AFCE1-C0AF-476E-BB98-C698192B3DA1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553965" y="4120509"/>
            <a:ext cx="395909" cy="30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66D6255-ED3A-4910-9D84-ABA35E06C930}"/>
              </a:ext>
            </a:extLst>
          </p:cNvPr>
          <p:cNvSpPr txBox="1"/>
          <p:nvPr/>
        </p:nvSpPr>
        <p:spPr>
          <a:xfrm>
            <a:off x="97164" y="569178"/>
            <a:ext cx="3568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>
                <a:solidFill>
                  <a:schemeClr val="accent1">
                    <a:lumMod val="75000"/>
                  </a:schemeClr>
                </a:solidFill>
              </a:rPr>
              <a:t>Entities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A878B4-C337-4F07-9005-FC0837677F2B}"/>
              </a:ext>
            </a:extLst>
          </p:cNvPr>
          <p:cNvCxnSpPr>
            <a:cxnSpLocks/>
            <a:stCxn id="53" idx="1"/>
            <a:endCxn id="85" idx="6"/>
          </p:cNvCxnSpPr>
          <p:nvPr/>
        </p:nvCxnSpPr>
        <p:spPr>
          <a:xfrm flipH="1" flipV="1">
            <a:off x="2057618" y="3464476"/>
            <a:ext cx="381921" cy="39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9FE362F8-F559-4AAC-9CCC-040915639285}"/>
              </a:ext>
            </a:extLst>
          </p:cNvPr>
          <p:cNvSpPr/>
          <p:nvPr/>
        </p:nvSpPr>
        <p:spPr>
          <a:xfrm>
            <a:off x="1955667" y="4708188"/>
            <a:ext cx="1638300" cy="681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Likes number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622DD11-390C-4018-89BB-E4FD338F5E38}"/>
              </a:ext>
            </a:extLst>
          </p:cNvPr>
          <p:cNvSpPr/>
          <p:nvPr/>
        </p:nvSpPr>
        <p:spPr>
          <a:xfrm>
            <a:off x="419318" y="3123484"/>
            <a:ext cx="1638300" cy="681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Reviews number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4F47A8E-4678-47D2-B85A-88C6A6A67D74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2774817" y="4120509"/>
            <a:ext cx="17654" cy="58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7ECB24A-3B3A-47D9-BB4B-7F2832836C31}"/>
              </a:ext>
            </a:extLst>
          </p:cNvPr>
          <p:cNvSpPr/>
          <p:nvPr/>
        </p:nvSpPr>
        <p:spPr>
          <a:xfrm>
            <a:off x="8519831" y="3680208"/>
            <a:ext cx="1114425" cy="590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Company website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F2DE6A9-EF4C-4861-819E-220B9671F4B5}"/>
              </a:ext>
            </a:extLst>
          </p:cNvPr>
          <p:cNvSpPr/>
          <p:nvPr/>
        </p:nvSpPr>
        <p:spPr>
          <a:xfrm>
            <a:off x="8121783" y="2416512"/>
            <a:ext cx="1638300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8BECB4-B715-408B-B23B-0CECD68444C8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40933" y="3216612"/>
            <a:ext cx="0" cy="46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0EB866A-B7AD-4152-8C4A-46D5BF3D1159}"/>
              </a:ext>
            </a:extLst>
          </p:cNvPr>
          <p:cNvSpPr/>
          <p:nvPr/>
        </p:nvSpPr>
        <p:spPr>
          <a:xfrm>
            <a:off x="8035959" y="4826046"/>
            <a:ext cx="1638300" cy="681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C64228-3AF1-4E4B-9AFB-14A6619AF43E}"/>
              </a:ext>
            </a:extLst>
          </p:cNvPr>
          <p:cNvCxnSpPr>
            <a:cxnSpLocks/>
          </p:cNvCxnSpPr>
          <p:nvPr/>
        </p:nvCxnSpPr>
        <p:spPr>
          <a:xfrm flipH="1">
            <a:off x="9059389" y="4263417"/>
            <a:ext cx="17654" cy="58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4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BBDD65EC-F374-4FBF-83D4-4DAF565BF383}"/>
              </a:ext>
            </a:extLst>
          </p:cNvPr>
          <p:cNvSpPr/>
          <p:nvPr/>
        </p:nvSpPr>
        <p:spPr>
          <a:xfrm>
            <a:off x="7022450" y="1538134"/>
            <a:ext cx="1614628" cy="5600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2CA7D715-36FF-4B18-ABDC-CBD6EA2ED7EA}"/>
              </a:ext>
            </a:extLst>
          </p:cNvPr>
          <p:cNvSpPr/>
          <p:nvPr/>
        </p:nvSpPr>
        <p:spPr>
          <a:xfrm>
            <a:off x="7022450" y="2370194"/>
            <a:ext cx="1756924" cy="8001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6C77CB-B1C8-4FD0-B06A-A839CEDD342E}"/>
              </a:ext>
            </a:extLst>
          </p:cNvPr>
          <p:cNvCxnSpPr>
            <a:cxnSpLocks/>
            <a:endCxn id="24" idx="4"/>
          </p:cNvCxnSpPr>
          <p:nvPr/>
        </p:nvCxnSpPr>
        <p:spPr>
          <a:xfrm flipH="1" flipV="1">
            <a:off x="7829764" y="2098223"/>
            <a:ext cx="89980" cy="26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A66CC52-DC46-4E1B-9F41-ADCD5552244E}"/>
              </a:ext>
            </a:extLst>
          </p:cNvPr>
          <p:cNvSpPr/>
          <p:nvPr/>
        </p:nvSpPr>
        <p:spPr>
          <a:xfrm>
            <a:off x="9870869" y="337666"/>
            <a:ext cx="1614628" cy="5600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159FCF86-5BE8-49EB-ABD0-DA617B5142D1}"/>
              </a:ext>
            </a:extLst>
          </p:cNvPr>
          <p:cNvSpPr/>
          <p:nvPr/>
        </p:nvSpPr>
        <p:spPr>
          <a:xfrm>
            <a:off x="9870868" y="1169726"/>
            <a:ext cx="1902031" cy="8001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C615ED-1424-4CA7-A793-437914611C19}"/>
              </a:ext>
            </a:extLst>
          </p:cNvPr>
          <p:cNvCxnSpPr>
            <a:cxnSpLocks/>
          </p:cNvCxnSpPr>
          <p:nvPr/>
        </p:nvCxnSpPr>
        <p:spPr>
          <a:xfrm flipV="1">
            <a:off x="10768163" y="897755"/>
            <a:ext cx="0" cy="26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1B4E16A-F63F-403D-8F76-1C3623BEA559}"/>
              </a:ext>
            </a:extLst>
          </p:cNvPr>
          <p:cNvSpPr/>
          <p:nvPr/>
        </p:nvSpPr>
        <p:spPr>
          <a:xfrm>
            <a:off x="10014569" y="2244080"/>
            <a:ext cx="1614628" cy="5600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Logo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8A6765-8449-49B8-B8A8-2A20ECEACE4A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 flipH="1">
            <a:off x="10821883" y="1969826"/>
            <a:ext cx="1" cy="27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EA93510-7E03-4B9A-9F6F-4FC597D5A475}"/>
              </a:ext>
            </a:extLst>
          </p:cNvPr>
          <p:cNvSpPr/>
          <p:nvPr/>
        </p:nvSpPr>
        <p:spPr>
          <a:xfrm>
            <a:off x="2984063" y="1143784"/>
            <a:ext cx="1614628" cy="6726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27B1AD-2F53-4E7F-BE89-31FA5DCB602D}"/>
              </a:ext>
            </a:extLst>
          </p:cNvPr>
          <p:cNvSpPr/>
          <p:nvPr/>
        </p:nvSpPr>
        <p:spPr>
          <a:xfrm>
            <a:off x="1459557" y="2867008"/>
            <a:ext cx="1152430" cy="5600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D2638F-D692-4257-9721-7EEC9184F252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75530" y="1661991"/>
            <a:ext cx="285476" cy="28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475455-A323-4D6B-AACC-10B94BC8C6DC}"/>
              </a:ext>
            </a:extLst>
          </p:cNvPr>
          <p:cNvCxnSpPr>
            <a:cxnSpLocks/>
          </p:cNvCxnSpPr>
          <p:nvPr/>
        </p:nvCxnSpPr>
        <p:spPr>
          <a:xfrm flipV="1">
            <a:off x="3059838" y="1724782"/>
            <a:ext cx="266959" cy="26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Diamond 42">
            <a:extLst>
              <a:ext uri="{FF2B5EF4-FFF2-40B4-BE49-F238E27FC236}">
                <a16:creationId xmlns:a16="http://schemas.microsoft.com/office/drawing/2014/main" id="{5524C8CC-B9E0-49F4-8ADB-E349018B9FB4}"/>
              </a:ext>
            </a:extLst>
          </p:cNvPr>
          <p:cNvSpPr/>
          <p:nvPr/>
        </p:nvSpPr>
        <p:spPr>
          <a:xfrm>
            <a:off x="1664108" y="1881599"/>
            <a:ext cx="2483773" cy="8001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Message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19035FD-E8C4-4E9C-98A0-82DF3F008598}"/>
              </a:ext>
            </a:extLst>
          </p:cNvPr>
          <p:cNvSpPr/>
          <p:nvPr/>
        </p:nvSpPr>
        <p:spPr>
          <a:xfrm>
            <a:off x="997359" y="979063"/>
            <a:ext cx="1614628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Message id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DE662F-8D70-4500-86C9-3ACF542D9B4E}"/>
              </a:ext>
            </a:extLst>
          </p:cNvPr>
          <p:cNvCxnSpPr>
            <a:cxnSpLocks/>
          </p:cNvCxnSpPr>
          <p:nvPr/>
        </p:nvCxnSpPr>
        <p:spPr>
          <a:xfrm flipH="1">
            <a:off x="2208871" y="2581303"/>
            <a:ext cx="235133" cy="28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BDD3AC6-A398-426F-BE4B-4C06A469BDE2}"/>
              </a:ext>
            </a:extLst>
          </p:cNvPr>
          <p:cNvSpPr/>
          <p:nvPr/>
        </p:nvSpPr>
        <p:spPr>
          <a:xfrm>
            <a:off x="3193318" y="2770244"/>
            <a:ext cx="1402883" cy="5600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6FBA5A-8056-4324-970B-0BB5E5274613}"/>
              </a:ext>
            </a:extLst>
          </p:cNvPr>
          <p:cNvCxnSpPr>
            <a:cxnSpLocks/>
          </p:cNvCxnSpPr>
          <p:nvPr/>
        </p:nvCxnSpPr>
        <p:spPr>
          <a:xfrm>
            <a:off x="3241618" y="2544233"/>
            <a:ext cx="171010" cy="27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BF084E0-6279-4688-9FD4-6C2E6C8B30B0}"/>
              </a:ext>
            </a:extLst>
          </p:cNvPr>
          <p:cNvSpPr txBox="1"/>
          <p:nvPr/>
        </p:nvSpPr>
        <p:spPr>
          <a:xfrm>
            <a:off x="4306352" y="356100"/>
            <a:ext cx="270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Relationships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E2A781F-D37C-406F-AB10-610C4B62A90B}"/>
              </a:ext>
            </a:extLst>
          </p:cNvPr>
          <p:cNvSpPr/>
          <p:nvPr/>
        </p:nvSpPr>
        <p:spPr>
          <a:xfrm>
            <a:off x="3155137" y="4628530"/>
            <a:ext cx="1614628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B0C458B-4013-47FB-9281-8A9878C18A44}"/>
              </a:ext>
            </a:extLst>
          </p:cNvPr>
          <p:cNvSpPr/>
          <p:nvPr/>
        </p:nvSpPr>
        <p:spPr>
          <a:xfrm>
            <a:off x="893021" y="4373694"/>
            <a:ext cx="1614628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E-Book name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C58AACC-29B4-400A-92FB-632DD2D90BD2}"/>
              </a:ext>
            </a:extLst>
          </p:cNvPr>
          <p:cNvCxnSpPr>
            <a:cxnSpLocks/>
          </p:cNvCxnSpPr>
          <p:nvPr/>
        </p:nvCxnSpPr>
        <p:spPr>
          <a:xfrm flipH="1" flipV="1">
            <a:off x="1887616" y="5173794"/>
            <a:ext cx="270626" cy="44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F822202-D6B3-4A81-A50D-D109953E26F7}"/>
              </a:ext>
            </a:extLst>
          </p:cNvPr>
          <p:cNvCxnSpPr>
            <a:cxnSpLocks/>
          </p:cNvCxnSpPr>
          <p:nvPr/>
        </p:nvCxnSpPr>
        <p:spPr>
          <a:xfrm flipV="1">
            <a:off x="2792003" y="5238810"/>
            <a:ext cx="550824" cy="37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Diamond 68">
            <a:extLst>
              <a:ext uri="{FF2B5EF4-FFF2-40B4-BE49-F238E27FC236}">
                <a16:creationId xmlns:a16="http://schemas.microsoft.com/office/drawing/2014/main" id="{AAD9CEEF-A78D-40A6-9CA4-4B58AFF2BF07}"/>
              </a:ext>
            </a:extLst>
          </p:cNvPr>
          <p:cNvSpPr/>
          <p:nvPr/>
        </p:nvSpPr>
        <p:spPr>
          <a:xfrm>
            <a:off x="1712170" y="5428630"/>
            <a:ext cx="1614627" cy="8001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Read’s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567F4F3-55FB-45C1-B8E9-0FCD74A18D14}"/>
              </a:ext>
            </a:extLst>
          </p:cNvPr>
          <p:cNvSpPr/>
          <p:nvPr/>
        </p:nvSpPr>
        <p:spPr>
          <a:xfrm>
            <a:off x="3495028" y="5683507"/>
            <a:ext cx="1614628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Position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45545C8-3CC1-4F4D-982C-A623C79C5F1F}"/>
              </a:ext>
            </a:extLst>
          </p:cNvPr>
          <p:cNvCxnSpPr>
            <a:cxnSpLocks/>
          </p:cNvCxnSpPr>
          <p:nvPr/>
        </p:nvCxnSpPr>
        <p:spPr>
          <a:xfrm>
            <a:off x="2792003" y="6082561"/>
            <a:ext cx="703025" cy="14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EE71568E-C2FB-4461-8F8A-8B393868D3FB}"/>
              </a:ext>
            </a:extLst>
          </p:cNvPr>
          <p:cNvSpPr/>
          <p:nvPr/>
        </p:nvSpPr>
        <p:spPr>
          <a:xfrm>
            <a:off x="10164334" y="5515164"/>
            <a:ext cx="1442966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2D74693-EEC4-4C34-9467-CB8079F4BEF8}"/>
              </a:ext>
            </a:extLst>
          </p:cNvPr>
          <p:cNvSpPr/>
          <p:nvPr/>
        </p:nvSpPr>
        <p:spPr>
          <a:xfrm>
            <a:off x="7086146" y="4094592"/>
            <a:ext cx="1614628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E-Book name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8612366-4DAB-4084-8A1A-362FF449973D}"/>
              </a:ext>
            </a:extLst>
          </p:cNvPr>
          <p:cNvCxnSpPr>
            <a:cxnSpLocks/>
            <a:endCxn id="73" idx="4"/>
          </p:cNvCxnSpPr>
          <p:nvPr/>
        </p:nvCxnSpPr>
        <p:spPr>
          <a:xfrm flipH="1" flipV="1">
            <a:off x="7893460" y="4894692"/>
            <a:ext cx="40770" cy="62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ADD3FF8-2CCA-4EF6-AD6B-415198A6D400}"/>
              </a:ext>
            </a:extLst>
          </p:cNvPr>
          <p:cNvCxnSpPr>
            <a:cxnSpLocks/>
          </p:cNvCxnSpPr>
          <p:nvPr/>
        </p:nvCxnSpPr>
        <p:spPr>
          <a:xfrm flipV="1">
            <a:off x="8972142" y="4959708"/>
            <a:ext cx="550824" cy="37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Diamond 75">
            <a:extLst>
              <a:ext uri="{FF2B5EF4-FFF2-40B4-BE49-F238E27FC236}">
                <a16:creationId xmlns:a16="http://schemas.microsoft.com/office/drawing/2014/main" id="{1275420E-6BDB-47D6-90D8-D770B8270997}"/>
              </a:ext>
            </a:extLst>
          </p:cNvPr>
          <p:cNvSpPr/>
          <p:nvPr/>
        </p:nvSpPr>
        <p:spPr>
          <a:xfrm>
            <a:off x="7560014" y="5214585"/>
            <a:ext cx="2057469" cy="8001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Review’s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D2D6A75-CA53-4C0E-BD32-29CDA7E49710}"/>
              </a:ext>
            </a:extLst>
          </p:cNvPr>
          <p:cNvSpPr/>
          <p:nvPr/>
        </p:nvSpPr>
        <p:spPr>
          <a:xfrm>
            <a:off x="9500662" y="4501828"/>
            <a:ext cx="1614628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username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DB3DB60-510C-46D5-A3D5-3D037DAC5594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9542837" y="5667900"/>
            <a:ext cx="621497" cy="24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45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03D5EF56-5F39-45A5-9215-D5D701B7934F}"/>
              </a:ext>
            </a:extLst>
          </p:cNvPr>
          <p:cNvSpPr/>
          <p:nvPr/>
        </p:nvSpPr>
        <p:spPr>
          <a:xfrm>
            <a:off x="10335226" y="2228850"/>
            <a:ext cx="1614628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E16712-3D9C-40B9-8232-8A4616F22F10}"/>
              </a:ext>
            </a:extLst>
          </p:cNvPr>
          <p:cNvSpPr/>
          <p:nvPr/>
        </p:nvSpPr>
        <p:spPr>
          <a:xfrm>
            <a:off x="8073110" y="1974014"/>
            <a:ext cx="1614628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E-Book name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CB4AE6-5653-417C-8920-B88D44FAA795}"/>
              </a:ext>
            </a:extLst>
          </p:cNvPr>
          <p:cNvCxnSpPr>
            <a:cxnSpLocks/>
          </p:cNvCxnSpPr>
          <p:nvPr/>
        </p:nvCxnSpPr>
        <p:spPr>
          <a:xfrm flipH="1" flipV="1">
            <a:off x="9067705" y="2774114"/>
            <a:ext cx="270626" cy="44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F9EC8D7-498D-448D-B1CF-2D037B3471B7}"/>
              </a:ext>
            </a:extLst>
          </p:cNvPr>
          <p:cNvCxnSpPr>
            <a:cxnSpLocks/>
          </p:cNvCxnSpPr>
          <p:nvPr/>
        </p:nvCxnSpPr>
        <p:spPr>
          <a:xfrm flipV="1">
            <a:off x="9959106" y="2839130"/>
            <a:ext cx="550824" cy="37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Diamond 51">
            <a:extLst>
              <a:ext uri="{FF2B5EF4-FFF2-40B4-BE49-F238E27FC236}">
                <a16:creationId xmlns:a16="http://schemas.microsoft.com/office/drawing/2014/main" id="{5B94F905-478D-4F31-B140-69FE5FA6433F}"/>
              </a:ext>
            </a:extLst>
          </p:cNvPr>
          <p:cNvSpPr/>
          <p:nvPr/>
        </p:nvSpPr>
        <p:spPr>
          <a:xfrm>
            <a:off x="8892260" y="3028950"/>
            <a:ext cx="1442966" cy="8001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Like’s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8F7C759-8660-4817-8254-4AF304C29567}"/>
              </a:ext>
            </a:extLst>
          </p:cNvPr>
          <p:cNvSpPr/>
          <p:nvPr/>
        </p:nvSpPr>
        <p:spPr>
          <a:xfrm>
            <a:off x="6030721" y="4280927"/>
            <a:ext cx="1614628" cy="6726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F143F39-9036-45FB-9A01-77DB74D79BAB}"/>
              </a:ext>
            </a:extLst>
          </p:cNvPr>
          <p:cNvSpPr/>
          <p:nvPr/>
        </p:nvSpPr>
        <p:spPr>
          <a:xfrm>
            <a:off x="5394281" y="6211658"/>
            <a:ext cx="1152430" cy="5600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116567A-1FB4-4CF3-A3AF-AABF1C89DB55}"/>
              </a:ext>
            </a:extLst>
          </p:cNvPr>
          <p:cNvCxnSpPr>
            <a:cxnSpLocks/>
            <a:endCxn id="83" idx="5"/>
          </p:cNvCxnSpPr>
          <p:nvPr/>
        </p:nvCxnSpPr>
        <p:spPr>
          <a:xfrm flipH="1" flipV="1">
            <a:off x="5422188" y="4799134"/>
            <a:ext cx="285476" cy="28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38F1DC5-008F-4B6F-AE4D-2C029CDFDC4F}"/>
              </a:ext>
            </a:extLst>
          </p:cNvPr>
          <p:cNvCxnSpPr>
            <a:cxnSpLocks/>
          </p:cNvCxnSpPr>
          <p:nvPr/>
        </p:nvCxnSpPr>
        <p:spPr>
          <a:xfrm flipV="1">
            <a:off x="6306133" y="4891324"/>
            <a:ext cx="266959" cy="26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Diamond 66">
            <a:extLst>
              <a:ext uri="{FF2B5EF4-FFF2-40B4-BE49-F238E27FC236}">
                <a16:creationId xmlns:a16="http://schemas.microsoft.com/office/drawing/2014/main" id="{D756B252-0315-4B8A-B41A-F4A6E2D78633}"/>
              </a:ext>
            </a:extLst>
          </p:cNvPr>
          <p:cNvSpPr/>
          <p:nvPr/>
        </p:nvSpPr>
        <p:spPr>
          <a:xfrm>
            <a:off x="4710766" y="5018742"/>
            <a:ext cx="2483773" cy="8001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Purchase’s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82DD506-97B9-46BA-9A0C-F76D293BB8A5}"/>
              </a:ext>
            </a:extLst>
          </p:cNvPr>
          <p:cNvSpPr/>
          <p:nvPr/>
        </p:nvSpPr>
        <p:spPr>
          <a:xfrm>
            <a:off x="4044017" y="4116206"/>
            <a:ext cx="1614628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E-Book name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1D45F2-2FB0-46B6-9573-ED6F2BEFD79C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5952653" y="5818842"/>
            <a:ext cx="0" cy="37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4901B8C0-672C-4813-B950-2EB78CC6C8E7}"/>
              </a:ext>
            </a:extLst>
          </p:cNvPr>
          <p:cNvSpPr/>
          <p:nvPr/>
        </p:nvSpPr>
        <p:spPr>
          <a:xfrm>
            <a:off x="3644951" y="2257851"/>
            <a:ext cx="1614628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F16C86A-A7B0-4FAA-B034-647244C902AD}"/>
              </a:ext>
            </a:extLst>
          </p:cNvPr>
          <p:cNvSpPr/>
          <p:nvPr/>
        </p:nvSpPr>
        <p:spPr>
          <a:xfrm>
            <a:off x="1382835" y="2003015"/>
            <a:ext cx="1614628" cy="80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E-Book name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BCAD562-657B-4F81-AE71-4AAB4B94C91A}"/>
              </a:ext>
            </a:extLst>
          </p:cNvPr>
          <p:cNvCxnSpPr>
            <a:cxnSpLocks/>
          </p:cNvCxnSpPr>
          <p:nvPr/>
        </p:nvCxnSpPr>
        <p:spPr>
          <a:xfrm flipH="1" flipV="1">
            <a:off x="2377430" y="2803115"/>
            <a:ext cx="270626" cy="44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C018966-6CC3-4457-B15E-EE042D6C9B59}"/>
              </a:ext>
            </a:extLst>
          </p:cNvPr>
          <p:cNvCxnSpPr>
            <a:cxnSpLocks/>
          </p:cNvCxnSpPr>
          <p:nvPr/>
        </p:nvCxnSpPr>
        <p:spPr>
          <a:xfrm flipV="1">
            <a:off x="3268831" y="2868131"/>
            <a:ext cx="550824" cy="37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Diamond 119">
            <a:extLst>
              <a:ext uri="{FF2B5EF4-FFF2-40B4-BE49-F238E27FC236}">
                <a16:creationId xmlns:a16="http://schemas.microsoft.com/office/drawing/2014/main" id="{A2AD3CCE-ADD8-4DE2-BFEF-7206AFC6E9B0}"/>
              </a:ext>
            </a:extLst>
          </p:cNvPr>
          <p:cNvSpPr/>
          <p:nvPr/>
        </p:nvSpPr>
        <p:spPr>
          <a:xfrm>
            <a:off x="2201984" y="3057951"/>
            <a:ext cx="1842033" cy="8001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</a:t>
            </a:r>
          </a:p>
        </p:txBody>
      </p:sp>
    </p:spTree>
    <p:extLst>
      <p:ext uri="{BB962C8B-B14F-4D97-AF65-F5344CB8AC3E}">
        <p14:creationId xmlns:p14="http://schemas.microsoft.com/office/powerpoint/2010/main" val="90097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3E149C-A656-4108-BC38-62A203195060}"/>
              </a:ext>
            </a:extLst>
          </p:cNvPr>
          <p:cNvSpPr/>
          <p:nvPr/>
        </p:nvSpPr>
        <p:spPr>
          <a:xfrm>
            <a:off x="323849" y="1323975"/>
            <a:ext cx="125730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Guest/user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562F25-5417-4172-8AB6-E813D5EC4304}"/>
              </a:ext>
            </a:extLst>
          </p:cNvPr>
          <p:cNvSpPr/>
          <p:nvPr/>
        </p:nvSpPr>
        <p:spPr>
          <a:xfrm>
            <a:off x="4076699" y="1323975"/>
            <a:ext cx="125730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E-book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ED72E17B-1D62-45B9-B33D-0E63513EF0AD}"/>
              </a:ext>
            </a:extLst>
          </p:cNvPr>
          <p:cNvSpPr/>
          <p:nvPr/>
        </p:nvSpPr>
        <p:spPr>
          <a:xfrm>
            <a:off x="1743074" y="1323975"/>
            <a:ext cx="2171700" cy="5715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C06E01-3157-4B63-AF3C-95A61FE990EB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1581150" y="1609725"/>
            <a:ext cx="1619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E5469D-7685-4707-8480-C9E7C0FF299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914774" y="1609725"/>
            <a:ext cx="161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2A6DA208-B99E-4F8F-8F80-576B4F8340E5}"/>
              </a:ext>
            </a:extLst>
          </p:cNvPr>
          <p:cNvSpPr/>
          <p:nvPr/>
        </p:nvSpPr>
        <p:spPr>
          <a:xfrm>
            <a:off x="6419849" y="1323975"/>
            <a:ext cx="125730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FC8BBF-8D13-4D7F-B1ED-21CBC33B058E}"/>
              </a:ext>
            </a:extLst>
          </p:cNvPr>
          <p:cNvSpPr/>
          <p:nvPr/>
        </p:nvSpPr>
        <p:spPr>
          <a:xfrm>
            <a:off x="10172699" y="1323975"/>
            <a:ext cx="125730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84" name="Diamond 83">
            <a:extLst>
              <a:ext uri="{FF2B5EF4-FFF2-40B4-BE49-F238E27FC236}">
                <a16:creationId xmlns:a16="http://schemas.microsoft.com/office/drawing/2014/main" id="{A6BBF382-616A-4B5A-AF08-CD7AB6608ED7}"/>
              </a:ext>
            </a:extLst>
          </p:cNvPr>
          <p:cNvSpPr/>
          <p:nvPr/>
        </p:nvSpPr>
        <p:spPr>
          <a:xfrm>
            <a:off x="7839074" y="1323975"/>
            <a:ext cx="2171700" cy="5715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F51BDBB-A8D5-41D3-BD4F-C548546E4C95}"/>
              </a:ext>
            </a:extLst>
          </p:cNvPr>
          <p:cNvCxnSpPr>
            <a:cxnSpLocks/>
            <a:stCxn id="84" idx="1"/>
          </p:cNvCxnSpPr>
          <p:nvPr/>
        </p:nvCxnSpPr>
        <p:spPr>
          <a:xfrm flipH="1">
            <a:off x="7677150" y="1609725"/>
            <a:ext cx="1619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573369A-A1DE-4F0A-AB91-B1954F20B434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10010774" y="1609725"/>
            <a:ext cx="161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67B9E49-B7DF-4929-BD1B-498B5CF7091D}"/>
              </a:ext>
            </a:extLst>
          </p:cNvPr>
          <p:cNvSpPr/>
          <p:nvPr/>
        </p:nvSpPr>
        <p:spPr>
          <a:xfrm>
            <a:off x="3333748" y="3348037"/>
            <a:ext cx="125730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User/guest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0790049-B3CD-40A2-8507-144842889292}"/>
              </a:ext>
            </a:extLst>
          </p:cNvPr>
          <p:cNvSpPr/>
          <p:nvPr/>
        </p:nvSpPr>
        <p:spPr>
          <a:xfrm>
            <a:off x="7086598" y="3348037"/>
            <a:ext cx="125730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E-book</a:t>
            </a:r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F9179762-2648-4469-B83F-9FCBF70BB1D1}"/>
              </a:ext>
            </a:extLst>
          </p:cNvPr>
          <p:cNvSpPr/>
          <p:nvPr/>
        </p:nvSpPr>
        <p:spPr>
          <a:xfrm>
            <a:off x="4752973" y="3348036"/>
            <a:ext cx="2171700" cy="80484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reviews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A71FA4-2D0B-44E0-B637-1949F95E9BB3}"/>
              </a:ext>
            </a:extLst>
          </p:cNvPr>
          <p:cNvCxnSpPr>
            <a:cxnSpLocks/>
            <a:stCxn id="90" idx="1"/>
          </p:cNvCxnSpPr>
          <p:nvPr/>
        </p:nvCxnSpPr>
        <p:spPr>
          <a:xfrm flipH="1" flipV="1">
            <a:off x="4591049" y="3633789"/>
            <a:ext cx="161924" cy="11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E3EE44C-27C3-49F1-9F8A-A882D9A7A6B3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6924673" y="3633787"/>
            <a:ext cx="161924" cy="11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43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Diamond 83">
            <a:extLst>
              <a:ext uri="{FF2B5EF4-FFF2-40B4-BE49-F238E27FC236}">
                <a16:creationId xmlns:a16="http://schemas.microsoft.com/office/drawing/2014/main" id="{A6BBF382-616A-4B5A-AF08-CD7AB6608ED7}"/>
              </a:ext>
            </a:extLst>
          </p:cNvPr>
          <p:cNvSpPr/>
          <p:nvPr/>
        </p:nvSpPr>
        <p:spPr>
          <a:xfrm>
            <a:off x="7004376" y="1122138"/>
            <a:ext cx="2167699" cy="5715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F51BDBB-A8D5-41D3-BD4F-C548546E4C95}"/>
              </a:ext>
            </a:extLst>
          </p:cNvPr>
          <p:cNvCxnSpPr>
            <a:cxnSpLocks/>
            <a:stCxn id="99" idx="3"/>
            <a:endCxn id="84" idx="1"/>
          </p:cNvCxnSpPr>
          <p:nvPr/>
        </p:nvCxnSpPr>
        <p:spPr>
          <a:xfrm>
            <a:off x="6095996" y="1386607"/>
            <a:ext cx="908380" cy="2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32FC7F7-D2B5-4832-B5CD-4D64566AD80F}"/>
              </a:ext>
            </a:extLst>
          </p:cNvPr>
          <p:cNvSpPr/>
          <p:nvPr/>
        </p:nvSpPr>
        <p:spPr>
          <a:xfrm>
            <a:off x="776286" y="1014411"/>
            <a:ext cx="1206166" cy="535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guest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34B071-44CB-4768-BE9A-1A75F04DDC13}"/>
              </a:ext>
            </a:extLst>
          </p:cNvPr>
          <p:cNvSpPr/>
          <p:nvPr/>
        </p:nvSpPr>
        <p:spPr>
          <a:xfrm>
            <a:off x="4529136" y="1014411"/>
            <a:ext cx="1206166" cy="535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company</a:t>
            </a:r>
          </a:p>
        </p:txBody>
      </p:sp>
      <p:sp>
        <p:nvSpPr>
          <p:cNvPr id="104" name="Diamond 103">
            <a:extLst>
              <a:ext uri="{FF2B5EF4-FFF2-40B4-BE49-F238E27FC236}">
                <a16:creationId xmlns:a16="http://schemas.microsoft.com/office/drawing/2014/main" id="{2D7874A7-241B-4A2A-B1EB-BAA096D746D1}"/>
              </a:ext>
            </a:extLst>
          </p:cNvPr>
          <p:cNvSpPr/>
          <p:nvPr/>
        </p:nvSpPr>
        <p:spPr>
          <a:xfrm>
            <a:off x="2195511" y="1014411"/>
            <a:ext cx="2083378" cy="46600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726F643-843C-4671-AF18-89DCB1A0F490}"/>
              </a:ext>
            </a:extLst>
          </p:cNvPr>
          <p:cNvCxnSpPr>
            <a:cxnSpLocks/>
            <a:stCxn id="104" idx="1"/>
          </p:cNvCxnSpPr>
          <p:nvPr/>
        </p:nvCxnSpPr>
        <p:spPr>
          <a:xfrm flipH="1">
            <a:off x="2033587" y="1247413"/>
            <a:ext cx="161924" cy="5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158AF77-E8CE-4AAE-9325-BAAA461F9DBB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4278889" y="1247413"/>
            <a:ext cx="250246" cy="5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408C9A-B91B-4731-AE3C-EC180450F3E7}"/>
              </a:ext>
            </a:extLst>
          </p:cNvPr>
          <p:cNvCxnSpPr>
            <a:cxnSpLocks/>
            <a:stCxn id="52" idx="1"/>
            <a:endCxn id="84" idx="3"/>
          </p:cNvCxnSpPr>
          <p:nvPr/>
        </p:nvCxnSpPr>
        <p:spPr>
          <a:xfrm flipH="1">
            <a:off x="9172075" y="1343024"/>
            <a:ext cx="824414" cy="6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3F00AB6-CB45-42CA-A14B-856FD1A0561D}"/>
              </a:ext>
            </a:extLst>
          </p:cNvPr>
          <p:cNvSpPr/>
          <p:nvPr/>
        </p:nvSpPr>
        <p:spPr>
          <a:xfrm>
            <a:off x="9996489" y="1014411"/>
            <a:ext cx="125730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8B1EECB-601E-4B59-A0A9-BC661293DEAA}"/>
              </a:ext>
            </a:extLst>
          </p:cNvPr>
          <p:cNvSpPr txBox="1"/>
          <p:nvPr/>
        </p:nvSpPr>
        <p:spPr>
          <a:xfrm>
            <a:off x="609600" y="687240"/>
            <a:ext cx="5486396" cy="1398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8690CD-F0BB-4DAC-8744-2B96C8DDA77E}"/>
              </a:ext>
            </a:extLst>
          </p:cNvPr>
          <p:cNvSpPr txBox="1"/>
          <p:nvPr/>
        </p:nvSpPr>
        <p:spPr>
          <a:xfrm>
            <a:off x="95250" y="358638"/>
            <a:ext cx="11487150" cy="1914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4" name="Diamond 123">
            <a:extLst>
              <a:ext uri="{FF2B5EF4-FFF2-40B4-BE49-F238E27FC236}">
                <a16:creationId xmlns:a16="http://schemas.microsoft.com/office/drawing/2014/main" id="{100276F5-B6FB-4B65-8F0D-CD7254B28A1D}"/>
              </a:ext>
            </a:extLst>
          </p:cNvPr>
          <p:cNvSpPr/>
          <p:nvPr/>
        </p:nvSpPr>
        <p:spPr>
          <a:xfrm>
            <a:off x="6019800" y="2782827"/>
            <a:ext cx="2171700" cy="73180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purchase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ABDB202-04C7-4406-8F1F-E9CB9877B1FD}"/>
              </a:ext>
            </a:extLst>
          </p:cNvPr>
          <p:cNvSpPr/>
          <p:nvPr/>
        </p:nvSpPr>
        <p:spPr>
          <a:xfrm>
            <a:off x="3874919" y="2952750"/>
            <a:ext cx="125730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E-book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54B0CD-B043-4B96-A8AA-2FD0BB2314D4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7105650" y="2327508"/>
            <a:ext cx="0" cy="45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43A356E-58D4-4BF9-8C31-C890C91F9A91}"/>
              </a:ext>
            </a:extLst>
          </p:cNvPr>
          <p:cNvCxnSpPr>
            <a:cxnSpLocks/>
            <a:stCxn id="125" idx="3"/>
            <a:endCxn id="124" idx="1"/>
          </p:cNvCxnSpPr>
          <p:nvPr/>
        </p:nvCxnSpPr>
        <p:spPr>
          <a:xfrm flipV="1">
            <a:off x="5132219" y="3148730"/>
            <a:ext cx="887581" cy="13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8176A062-513A-4D9B-89A3-3E60583498EF}"/>
              </a:ext>
            </a:extLst>
          </p:cNvPr>
          <p:cNvSpPr txBox="1"/>
          <p:nvPr/>
        </p:nvSpPr>
        <p:spPr>
          <a:xfrm>
            <a:off x="0" y="358638"/>
            <a:ext cx="11925300" cy="4127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87B03B3-F8AD-4153-B63F-CA3BB64DF55F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5365787" y="4516780"/>
            <a:ext cx="0" cy="52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Diamond 137">
            <a:extLst>
              <a:ext uri="{FF2B5EF4-FFF2-40B4-BE49-F238E27FC236}">
                <a16:creationId xmlns:a16="http://schemas.microsoft.com/office/drawing/2014/main" id="{06DF6C18-7F05-4A1C-91AE-3B388E15777D}"/>
              </a:ext>
            </a:extLst>
          </p:cNvPr>
          <p:cNvSpPr/>
          <p:nvPr/>
        </p:nvSpPr>
        <p:spPr>
          <a:xfrm>
            <a:off x="4404012" y="5043136"/>
            <a:ext cx="1923550" cy="65648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C2EEA475-31D1-46B2-802A-6D3D5D48F0E8}"/>
              </a:ext>
            </a:extLst>
          </p:cNvPr>
          <p:cNvCxnSpPr>
            <a:cxnSpLocks/>
            <a:endCxn id="138" idx="2"/>
          </p:cNvCxnSpPr>
          <p:nvPr/>
        </p:nvCxnSpPr>
        <p:spPr>
          <a:xfrm rot="16200000" flipH="1">
            <a:off x="3791251" y="4125081"/>
            <a:ext cx="2089640" cy="1059432"/>
          </a:xfrm>
          <a:prstGeom prst="bentConnector3">
            <a:avLst>
              <a:gd name="adj1" fmla="val 1109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5DF774D-EF0D-46BB-9C6F-8885FE89D31C}"/>
              </a:ext>
            </a:extLst>
          </p:cNvPr>
          <p:cNvCxnSpPr>
            <a:cxnSpLocks/>
            <a:endCxn id="150" idx="0"/>
          </p:cNvCxnSpPr>
          <p:nvPr/>
        </p:nvCxnSpPr>
        <p:spPr>
          <a:xfrm>
            <a:off x="2480463" y="4516780"/>
            <a:ext cx="0" cy="52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Diamond 149">
            <a:extLst>
              <a:ext uri="{FF2B5EF4-FFF2-40B4-BE49-F238E27FC236}">
                <a16:creationId xmlns:a16="http://schemas.microsoft.com/office/drawing/2014/main" id="{0750AA25-4405-4E0F-A10E-661FB4927F3A}"/>
              </a:ext>
            </a:extLst>
          </p:cNvPr>
          <p:cNvSpPr/>
          <p:nvPr/>
        </p:nvSpPr>
        <p:spPr>
          <a:xfrm>
            <a:off x="1518688" y="5043136"/>
            <a:ext cx="1923550" cy="65648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likes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E394DBD3-202E-4A0A-A762-8A82D8A74BB9}"/>
              </a:ext>
            </a:extLst>
          </p:cNvPr>
          <p:cNvCxnSpPr>
            <a:cxnSpLocks/>
            <a:endCxn id="150" idx="2"/>
          </p:cNvCxnSpPr>
          <p:nvPr/>
        </p:nvCxnSpPr>
        <p:spPr>
          <a:xfrm rot="5400000">
            <a:off x="2157313" y="3925952"/>
            <a:ext cx="2096815" cy="1450514"/>
          </a:xfrm>
          <a:prstGeom prst="bentConnector3">
            <a:avLst>
              <a:gd name="adj1" fmla="val 1109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0B7DBEB-E8AC-43B4-87B7-A56C4B98BC0D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7762376" y="4516780"/>
            <a:ext cx="0" cy="52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Diamond 152">
            <a:extLst>
              <a:ext uri="{FF2B5EF4-FFF2-40B4-BE49-F238E27FC236}">
                <a16:creationId xmlns:a16="http://schemas.microsoft.com/office/drawing/2014/main" id="{4B4CA124-F946-4BF5-BA49-1BB8FDDB5015}"/>
              </a:ext>
            </a:extLst>
          </p:cNvPr>
          <p:cNvSpPr/>
          <p:nvPr/>
        </p:nvSpPr>
        <p:spPr>
          <a:xfrm>
            <a:off x="6800601" y="5043136"/>
            <a:ext cx="1923550" cy="65648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review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E2386AE8-FC58-4E0E-A4B9-B9C71923425E}"/>
              </a:ext>
            </a:extLst>
          </p:cNvPr>
          <p:cNvCxnSpPr>
            <a:cxnSpLocks/>
            <a:stCxn id="153" idx="2"/>
          </p:cNvCxnSpPr>
          <p:nvPr/>
        </p:nvCxnSpPr>
        <p:spPr>
          <a:xfrm rot="5400000" flipH="1">
            <a:off x="5311989" y="3249231"/>
            <a:ext cx="2270617" cy="2630157"/>
          </a:xfrm>
          <a:prstGeom prst="bentConnector4">
            <a:avLst>
              <a:gd name="adj1" fmla="val -10068"/>
              <a:gd name="adj2" fmla="val 523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449F82D-A962-423A-9CFA-F069D905F566}"/>
              </a:ext>
            </a:extLst>
          </p:cNvPr>
          <p:cNvSpPr txBox="1"/>
          <p:nvPr/>
        </p:nvSpPr>
        <p:spPr>
          <a:xfrm>
            <a:off x="1028700" y="3148730"/>
            <a:ext cx="145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R1</a:t>
            </a:r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A693F0F3-41C9-48EF-90C2-FC3EC3AAA90C}"/>
              </a:ext>
            </a:extLst>
          </p:cNvPr>
          <p:cNvCxnSpPr>
            <a:cxnSpLocks/>
          </p:cNvCxnSpPr>
          <p:nvPr/>
        </p:nvCxnSpPr>
        <p:spPr>
          <a:xfrm>
            <a:off x="6091787" y="1902526"/>
            <a:ext cx="4628601" cy="311010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Diamond 167">
            <a:extLst>
              <a:ext uri="{FF2B5EF4-FFF2-40B4-BE49-F238E27FC236}">
                <a16:creationId xmlns:a16="http://schemas.microsoft.com/office/drawing/2014/main" id="{AC799118-9FB9-4FBF-8498-D9D6323F8F2F}"/>
              </a:ext>
            </a:extLst>
          </p:cNvPr>
          <p:cNvSpPr/>
          <p:nvPr/>
        </p:nvSpPr>
        <p:spPr>
          <a:xfrm>
            <a:off x="9758613" y="5012631"/>
            <a:ext cx="1923550" cy="65648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delete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AC66F07-9D12-4A12-8639-064AA929B05D}"/>
              </a:ext>
            </a:extLst>
          </p:cNvPr>
          <p:cNvSpPr/>
          <p:nvPr/>
        </p:nvSpPr>
        <p:spPr>
          <a:xfrm>
            <a:off x="10162736" y="6108683"/>
            <a:ext cx="1257300" cy="622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410D26D-AEAD-45D8-B2EA-2B21BB5DB052}"/>
              </a:ext>
            </a:extLst>
          </p:cNvPr>
          <p:cNvCxnSpPr>
            <a:cxnSpLocks/>
            <a:stCxn id="169" idx="0"/>
            <a:endCxn id="168" idx="2"/>
          </p:cNvCxnSpPr>
          <p:nvPr/>
        </p:nvCxnSpPr>
        <p:spPr>
          <a:xfrm flipH="1" flipV="1">
            <a:off x="10720388" y="5669112"/>
            <a:ext cx="70998" cy="43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Diamond 172">
            <a:extLst>
              <a:ext uri="{FF2B5EF4-FFF2-40B4-BE49-F238E27FC236}">
                <a16:creationId xmlns:a16="http://schemas.microsoft.com/office/drawing/2014/main" id="{9EC8E028-1CF7-4E1D-9D02-C6907FDB7071}"/>
              </a:ext>
            </a:extLst>
          </p:cNvPr>
          <p:cNvSpPr/>
          <p:nvPr/>
        </p:nvSpPr>
        <p:spPr>
          <a:xfrm>
            <a:off x="0" y="5669112"/>
            <a:ext cx="2929376" cy="106190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Review recent purchases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E774FA6-76E4-4894-BD43-753F3671CC0F}"/>
              </a:ext>
            </a:extLst>
          </p:cNvPr>
          <p:cNvCxnSpPr>
            <a:cxnSpLocks/>
            <a:endCxn id="173" idx="0"/>
          </p:cNvCxnSpPr>
          <p:nvPr/>
        </p:nvCxnSpPr>
        <p:spPr>
          <a:xfrm flipH="1">
            <a:off x="1464688" y="4486275"/>
            <a:ext cx="19864" cy="118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DC3C8DA-2F9E-4F2F-8850-90094BDB79DC}"/>
              </a:ext>
            </a:extLst>
          </p:cNvPr>
          <p:cNvSpPr/>
          <p:nvPr/>
        </p:nvSpPr>
        <p:spPr>
          <a:xfrm>
            <a:off x="3578771" y="6235667"/>
            <a:ext cx="1257300" cy="622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32A830A-1FD5-459E-BDC9-615792D10338}"/>
              </a:ext>
            </a:extLst>
          </p:cNvPr>
          <p:cNvCxnSpPr>
            <a:cxnSpLocks/>
            <a:endCxn id="176" idx="1"/>
          </p:cNvCxnSpPr>
          <p:nvPr/>
        </p:nvCxnSpPr>
        <p:spPr>
          <a:xfrm>
            <a:off x="2929376" y="6244117"/>
            <a:ext cx="649395" cy="30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14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932FC7F7-D2B5-4832-B5CD-4D64566AD80F}"/>
              </a:ext>
            </a:extLst>
          </p:cNvPr>
          <p:cNvSpPr/>
          <p:nvPr/>
        </p:nvSpPr>
        <p:spPr>
          <a:xfrm>
            <a:off x="776286" y="1014411"/>
            <a:ext cx="1206166" cy="535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34B071-44CB-4768-BE9A-1A75F04DDC13}"/>
              </a:ext>
            </a:extLst>
          </p:cNvPr>
          <p:cNvSpPr/>
          <p:nvPr/>
        </p:nvSpPr>
        <p:spPr>
          <a:xfrm>
            <a:off x="4529136" y="1014411"/>
            <a:ext cx="1206166" cy="535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E-book</a:t>
            </a:r>
          </a:p>
        </p:txBody>
      </p:sp>
      <p:sp>
        <p:nvSpPr>
          <p:cNvPr id="104" name="Diamond 103">
            <a:extLst>
              <a:ext uri="{FF2B5EF4-FFF2-40B4-BE49-F238E27FC236}">
                <a16:creationId xmlns:a16="http://schemas.microsoft.com/office/drawing/2014/main" id="{2D7874A7-241B-4A2A-B1EB-BAA096D746D1}"/>
              </a:ext>
            </a:extLst>
          </p:cNvPr>
          <p:cNvSpPr/>
          <p:nvPr/>
        </p:nvSpPr>
        <p:spPr>
          <a:xfrm>
            <a:off x="2195511" y="1014411"/>
            <a:ext cx="2083378" cy="46600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726F643-843C-4671-AF18-89DCB1A0F490}"/>
              </a:ext>
            </a:extLst>
          </p:cNvPr>
          <p:cNvCxnSpPr>
            <a:cxnSpLocks/>
            <a:stCxn id="104" idx="1"/>
          </p:cNvCxnSpPr>
          <p:nvPr/>
        </p:nvCxnSpPr>
        <p:spPr>
          <a:xfrm flipH="1">
            <a:off x="2033587" y="1247413"/>
            <a:ext cx="161924" cy="5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158AF77-E8CE-4AAE-9325-BAAA461F9DBB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4278889" y="1247413"/>
            <a:ext cx="250246" cy="5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5DF774D-EF0D-46BB-9C6F-8885FE89D31C}"/>
              </a:ext>
            </a:extLst>
          </p:cNvPr>
          <p:cNvCxnSpPr>
            <a:cxnSpLocks/>
            <a:endCxn id="150" idx="0"/>
          </p:cNvCxnSpPr>
          <p:nvPr/>
        </p:nvCxnSpPr>
        <p:spPr>
          <a:xfrm>
            <a:off x="3834060" y="2169475"/>
            <a:ext cx="0" cy="804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Diamond 149">
            <a:extLst>
              <a:ext uri="{FF2B5EF4-FFF2-40B4-BE49-F238E27FC236}">
                <a16:creationId xmlns:a16="http://schemas.microsoft.com/office/drawing/2014/main" id="{0750AA25-4405-4E0F-A10E-661FB4927F3A}"/>
              </a:ext>
            </a:extLst>
          </p:cNvPr>
          <p:cNvSpPr/>
          <p:nvPr/>
        </p:nvSpPr>
        <p:spPr>
          <a:xfrm>
            <a:off x="2872285" y="2973497"/>
            <a:ext cx="1923550" cy="65648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review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E394DBD3-202E-4A0A-A762-8A82D8A74BB9}"/>
              </a:ext>
            </a:extLst>
          </p:cNvPr>
          <p:cNvCxnSpPr>
            <a:cxnSpLocks/>
            <a:endCxn id="150" idx="2"/>
          </p:cNvCxnSpPr>
          <p:nvPr/>
        </p:nvCxnSpPr>
        <p:spPr>
          <a:xfrm rot="5400000">
            <a:off x="3510910" y="1856313"/>
            <a:ext cx="2096815" cy="1450514"/>
          </a:xfrm>
          <a:prstGeom prst="bentConnector3">
            <a:avLst>
              <a:gd name="adj1" fmla="val 1109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85C2AC-5177-499B-94E9-6CC71288A77C}"/>
              </a:ext>
            </a:extLst>
          </p:cNvPr>
          <p:cNvSpPr txBox="1"/>
          <p:nvPr/>
        </p:nvSpPr>
        <p:spPr>
          <a:xfrm>
            <a:off x="266713" y="438150"/>
            <a:ext cx="6429362" cy="17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6F950C-BDC2-464A-988E-CB5CD898E678}"/>
              </a:ext>
            </a:extLst>
          </p:cNvPr>
          <p:cNvSpPr txBox="1"/>
          <p:nvPr/>
        </p:nvSpPr>
        <p:spPr>
          <a:xfrm>
            <a:off x="123825" y="247650"/>
            <a:ext cx="7296150" cy="399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4C1996-FEE9-4EBA-B0B5-9058904A4FCD}"/>
              </a:ext>
            </a:extLst>
          </p:cNvPr>
          <p:cNvSpPr/>
          <p:nvPr/>
        </p:nvSpPr>
        <p:spPr>
          <a:xfrm>
            <a:off x="2980886" y="6108683"/>
            <a:ext cx="1257300" cy="622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1A6A68-0955-4B05-A9C0-7A2964236EE2}"/>
              </a:ext>
            </a:extLst>
          </p:cNvPr>
          <p:cNvCxnSpPr>
            <a:cxnSpLocks/>
            <a:stCxn id="37" idx="0"/>
            <a:endCxn id="42" idx="2"/>
          </p:cNvCxnSpPr>
          <p:nvPr/>
        </p:nvCxnSpPr>
        <p:spPr>
          <a:xfrm flipV="1">
            <a:off x="3609536" y="5648364"/>
            <a:ext cx="14479" cy="46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Diamond 41">
            <a:extLst>
              <a:ext uri="{FF2B5EF4-FFF2-40B4-BE49-F238E27FC236}">
                <a16:creationId xmlns:a16="http://schemas.microsoft.com/office/drawing/2014/main" id="{0572DC9E-412D-4AAD-A02C-4344D8DB6B8B}"/>
              </a:ext>
            </a:extLst>
          </p:cNvPr>
          <p:cNvSpPr/>
          <p:nvPr/>
        </p:nvSpPr>
        <p:spPr>
          <a:xfrm>
            <a:off x="2600324" y="4874938"/>
            <a:ext cx="2047381" cy="77342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Discard/Approve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53BCBA-664A-43B2-B5C7-EF56EBC138B4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3624015" y="4217468"/>
            <a:ext cx="96898" cy="65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52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05BAB2-6B51-443A-80E4-0CFC7E537B9A}"/>
              </a:ext>
            </a:extLst>
          </p:cNvPr>
          <p:cNvSpPr/>
          <p:nvPr/>
        </p:nvSpPr>
        <p:spPr>
          <a:xfrm>
            <a:off x="4952999" y="5042504"/>
            <a:ext cx="125730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1E7D5F-3B31-4E77-90E7-906751A202CB}"/>
              </a:ext>
            </a:extLst>
          </p:cNvPr>
          <p:cNvSpPr/>
          <p:nvPr/>
        </p:nvSpPr>
        <p:spPr>
          <a:xfrm>
            <a:off x="8705849" y="5042504"/>
            <a:ext cx="1257300" cy="657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E-book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302211A8-FD93-41E9-93C8-1ACAA4332960}"/>
              </a:ext>
            </a:extLst>
          </p:cNvPr>
          <p:cNvSpPr/>
          <p:nvPr/>
        </p:nvSpPr>
        <p:spPr>
          <a:xfrm>
            <a:off x="6372224" y="5042504"/>
            <a:ext cx="2171700" cy="5715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CF2EEC-A855-4A2E-9FA1-83AFDEE918F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210300" y="5328254"/>
            <a:ext cx="1619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CE5308-2B88-4B5B-BAFE-8803DD4284F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543924" y="5328254"/>
            <a:ext cx="161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E5FC84C2-9AA1-4F7A-A0E6-2780778CBF5A}"/>
              </a:ext>
            </a:extLst>
          </p:cNvPr>
          <p:cNvSpPr/>
          <p:nvPr/>
        </p:nvSpPr>
        <p:spPr>
          <a:xfrm>
            <a:off x="6224294" y="3210242"/>
            <a:ext cx="1756924" cy="65997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likes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6F0C5B-2301-491B-8CE1-2F37A174A93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102756" y="3959242"/>
            <a:ext cx="21946" cy="53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415A5F-2FAC-4DF0-8F94-7811E5F3886D}"/>
              </a:ext>
            </a:extLst>
          </p:cNvPr>
          <p:cNvSpPr txBox="1"/>
          <p:nvPr/>
        </p:nvSpPr>
        <p:spPr>
          <a:xfrm>
            <a:off x="3908628" y="4492118"/>
            <a:ext cx="6432147" cy="2057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5B3AA504-E738-4C6B-8964-DD871D14147B}"/>
              </a:ext>
            </a:extLst>
          </p:cNvPr>
          <p:cNvSpPr/>
          <p:nvPr/>
        </p:nvSpPr>
        <p:spPr>
          <a:xfrm>
            <a:off x="5969233" y="1207959"/>
            <a:ext cx="1745676" cy="5715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unlike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6EC0E6-F75B-4534-847B-4EB17EB53367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842070" y="1779459"/>
            <a:ext cx="1" cy="74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747F817-B038-45B9-8F4C-7A9E4D8D8A80}"/>
              </a:ext>
            </a:extLst>
          </p:cNvPr>
          <p:cNvCxnSpPr>
            <a:stCxn id="11" idx="0"/>
          </p:cNvCxnSpPr>
          <p:nvPr/>
        </p:nvCxnSpPr>
        <p:spPr>
          <a:xfrm rot="16200000" flipH="1">
            <a:off x="7390111" y="2922886"/>
            <a:ext cx="1752283" cy="2326994"/>
          </a:xfrm>
          <a:prstGeom prst="bentConnector4">
            <a:avLst>
              <a:gd name="adj1" fmla="val -13046"/>
              <a:gd name="adj2" fmla="val 995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70AB2B8-8381-4201-A5E2-96435233AE65}"/>
              </a:ext>
            </a:extLst>
          </p:cNvPr>
          <p:cNvSpPr txBox="1"/>
          <p:nvPr/>
        </p:nvSpPr>
        <p:spPr>
          <a:xfrm>
            <a:off x="3743325" y="2524125"/>
            <a:ext cx="7286625" cy="4333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F6DB275-CD43-4B96-A2AF-5D9B91D92D60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H="1">
            <a:off x="6173392" y="1876637"/>
            <a:ext cx="3798509" cy="2461152"/>
          </a:xfrm>
          <a:prstGeom prst="bentConnector3">
            <a:avLst>
              <a:gd name="adj1" fmla="val -60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87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113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rawan manasra</dc:creator>
  <cp:lastModifiedBy>rawan manasra</cp:lastModifiedBy>
  <cp:revision>25</cp:revision>
  <dcterms:created xsi:type="dcterms:W3CDTF">2018-02-27T04:43:44Z</dcterms:created>
  <dcterms:modified xsi:type="dcterms:W3CDTF">2018-02-27T18:53:15Z</dcterms:modified>
</cp:coreProperties>
</file>